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 varScale="1">
        <p:scale>
          <a:sx n="85" d="100"/>
          <a:sy n="85" d="100"/>
        </p:scale>
        <p:origin x="8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CF-44E6-AF8E-0858B788C9D7}"/>
              </c:ext>
            </c:extLst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CF-44E6-AF8E-0858B788C9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CF-44E6-AF8E-0858B788C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09152"/>
        <c:axId val="130610688"/>
      </c:barChart>
      <c:catAx>
        <c:axId val="13060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130610688"/>
        <c:crosses val="autoZero"/>
        <c:auto val="1"/>
        <c:lblAlgn val="ctr"/>
        <c:lblOffset val="100"/>
        <c:noMultiLvlLbl val="0"/>
      </c:catAx>
      <c:valAx>
        <c:axId val="13061068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13060915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" pitchFamily="18" charset="0"/>
              </a:rPr>
              <a:t>Total de Fideicomisos: 25</a:t>
            </a:r>
          </a:p>
          <a:p>
            <a:pPr>
              <a:defRPr/>
            </a:pPr>
            <a:r>
              <a:rPr lang="en-US" sz="2160" b="1" i="0" u="none" strike="noStrike" baseline="0" dirty="0" err="1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>
                <a:effectLst/>
                <a:latin typeface="Times" pitchFamily="18" charset="0"/>
              </a:rPr>
              <a:t> del Total </a:t>
            </a:r>
            <a:endParaRPr lang="en-US" dirty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DFC-450F-8CE6-28B9FFE7D289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DFC-450F-8CE6-28B9FFE7D289}"/>
              </c:ext>
            </c:extLst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FC-450F-8CE6-28B9FFE7D289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FC-450F-8CE6-28B9FFE7D289}"/>
                </c:ext>
              </c:extLst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FC-450F-8CE6-28B9FFE7D2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FC-450F-8CE6-28B9FFE7D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  <c:extLst>
              <c:ext xmlns:c16="http://schemas.microsoft.com/office/drawing/2014/chart" uri="{C3380CC4-5D6E-409C-BE32-E72D297353CC}">
                <c16:uniqueId val="{00000001-1BB7-4053-8D47-9046E41EF992}"/>
              </c:ext>
            </c:extLst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  <c:extLst>
              <c:ext xmlns:c16="http://schemas.microsoft.com/office/drawing/2014/chart" uri="{C3380CC4-5D6E-409C-BE32-E72D297353CC}">
                <c16:uniqueId val="{00000003-1BB7-4053-8D47-9046E41EF9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BB7-4053-8D47-9046E41EF9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BB7-4053-8D47-9046E41EF992}"/>
              </c:ext>
            </c:extLst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  <c:extLst>
              <c:ext xmlns:c16="http://schemas.microsoft.com/office/drawing/2014/chart" uri="{C3380CC4-5D6E-409C-BE32-E72D297353CC}">
                <c16:uniqueId val="{00000009-1BB7-4053-8D47-9046E41EF99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1BB7-4053-8D47-9046E41EF99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1BB7-4053-8D47-9046E41EF992}"/>
              </c:ext>
            </c:extLst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  <c:extLst>
              <c:ext xmlns:c16="http://schemas.microsoft.com/office/drawing/2014/chart" uri="{C3380CC4-5D6E-409C-BE32-E72D297353CC}">
                <c16:uniqueId val="{0000000F-1BB7-4053-8D47-9046E41EF992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1-1BB7-4053-8D47-9046E41EF992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1BB7-4053-8D47-9046E41EF992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15-1BB7-4053-8D47-9046E41EF992}"/>
              </c:ext>
            </c:extLst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  <c:extLst>
              <c:ext xmlns:c16="http://schemas.microsoft.com/office/drawing/2014/chart" uri="{C3380CC4-5D6E-409C-BE32-E72D297353CC}">
                <c16:uniqueId val="{00000017-1BB7-4053-8D47-9046E41EF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Financiera de Occidente</c:v>
                </c:pt>
                <c:pt idx="6">
                  <c:v>BANGUAT</c:v>
                </c:pt>
                <c:pt idx="7">
                  <c:v>INDUSTRIAL</c:v>
                </c:pt>
                <c:pt idx="8">
                  <c:v>CHN</c:v>
                </c:pt>
                <c:pt idx="9">
                  <c:v>BANRURAL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BB7-4053-8D47-9046E41EF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96768"/>
        <c:axId val="137698304"/>
        <c:axId val="0"/>
      </c:bar3DChart>
      <c:catAx>
        <c:axId val="13769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137698304"/>
        <c:crosses val="autoZero"/>
        <c:auto val="1"/>
        <c:lblAlgn val="ctr"/>
        <c:lblOffset val="100"/>
        <c:noMultiLvlLbl val="0"/>
      </c:catAx>
      <c:valAx>
        <c:axId val="1376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13769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28/01/2020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21 de enero de 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PÚBLICOS  VIGENTES CONSTITUÍDOS POR ENTIDADES DE LA  ADMINISTRACIN CENTRAL, DESCENTRALIZADAS Y AUTÓNOMAS </a:t>
            </a: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>
                <a:solidFill>
                  <a:schemeClr val="tx2"/>
                </a:solidFill>
                <a:latin typeface="Times" pitchFamily="18" charset="0"/>
              </a:rPr>
              <a:t>Al 21 de enero de 2020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019330546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29224187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21 de enero de</a:t>
            </a:r>
            <a:r>
              <a:rPr kumimoji="0" lang="es-GT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21</a:t>
            </a:r>
            <a:r>
              <a:rPr kumimoji="0" lang="es-GT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enero </a:t>
            </a:r>
            <a:r>
              <a:rPr kumimoji="0" lang="es-GT" sz="2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2020</a:t>
            </a:r>
            <a:endParaRPr kumimoji="0" lang="es-ES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07942473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25 Fideicomisos 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74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Myriam Adelaida Galvez García</cp:lastModifiedBy>
  <cp:revision>8</cp:revision>
  <dcterms:created xsi:type="dcterms:W3CDTF">2020-01-15T18:14:59Z</dcterms:created>
  <dcterms:modified xsi:type="dcterms:W3CDTF">2020-01-28T16:57:31Z</dcterms:modified>
</cp:coreProperties>
</file>