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7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8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284" r:id="rId6"/>
    <p:sldId id="285" r:id="rId7"/>
    <p:sldId id="287" r:id="rId8"/>
    <p:sldId id="309" r:id="rId9"/>
    <p:sldId id="292" r:id="rId10"/>
    <p:sldId id="308" r:id="rId11"/>
    <p:sldId id="311" r:id="rId12"/>
    <p:sldId id="31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1" r:id="rId21"/>
    <p:sldId id="288" r:id="rId22"/>
    <p:sldId id="303" r:id="rId23"/>
    <p:sldId id="304" r:id="rId2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4F81BD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0174" autoAdjust="0"/>
  </p:normalViewPr>
  <p:slideViewPr>
    <p:cSldViewPr snapToGrid="0" snapToObjects="1">
      <p:cViewPr varScale="1">
        <p:scale>
          <a:sx n="58" d="100"/>
          <a:sy n="58" d="100"/>
        </p:scale>
        <p:origin x="171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image" Target="../media/image3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F5B214-336C-4043-AF09-AED56CB747A2}" type="doc">
      <dgm:prSet loTypeId="urn:microsoft.com/office/officeart/2005/8/layout/target3" loCatId="relationship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F6092921-E8FE-4C4E-8E05-86DB47ACB7BA}">
      <dgm:prSet/>
      <dgm:spPr/>
      <dgm:t>
        <a:bodyPr/>
        <a:lstStyle/>
        <a:p>
          <a:pPr algn="l" rtl="0"/>
          <a:r>
            <a:rPr lang="es-ES_tradnl" b="1" noProof="0" dirty="0"/>
            <a:t>Índice</a:t>
          </a:r>
          <a:endParaRPr lang="es-ES_tradnl" noProof="0" dirty="0">
            <a:solidFill>
              <a:schemeClr val="tx1"/>
            </a:solidFill>
          </a:endParaRPr>
        </a:p>
      </dgm:t>
    </dgm:pt>
    <dgm:pt modelId="{42D20EF1-E47B-4724-890B-FB8A8BFD2D57}" type="parTrans" cxnId="{B1E2BE60-D797-42B2-8D61-E78A78D18632}">
      <dgm:prSet/>
      <dgm:spPr/>
      <dgm:t>
        <a:bodyPr/>
        <a:lstStyle/>
        <a:p>
          <a:endParaRPr lang="en-US"/>
        </a:p>
      </dgm:t>
    </dgm:pt>
    <dgm:pt modelId="{F1D36E48-0563-461B-874E-286EB07B94F6}" type="sibTrans" cxnId="{B1E2BE60-D797-42B2-8D61-E78A78D18632}">
      <dgm:prSet/>
      <dgm:spPr/>
      <dgm:t>
        <a:bodyPr/>
        <a:lstStyle/>
        <a:p>
          <a:endParaRPr lang="en-US"/>
        </a:p>
      </dgm:t>
    </dgm:pt>
    <dgm:pt modelId="{032F4366-0C9B-4195-B146-4AE107241477}" type="pres">
      <dgm:prSet presAssocID="{07F5B214-336C-4043-AF09-AED56CB747A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10BAAFE-083E-449F-81DB-B304086D6AB6}" type="pres">
      <dgm:prSet presAssocID="{F6092921-E8FE-4C4E-8E05-86DB47ACB7BA}" presName="circle1" presStyleLbl="node1" presStyleIdx="0" presStyleCnt="1"/>
      <dgm:spPr/>
    </dgm:pt>
    <dgm:pt modelId="{B03DB8BE-3613-4A00-A9A5-00945B638C60}" type="pres">
      <dgm:prSet presAssocID="{F6092921-E8FE-4C4E-8E05-86DB47ACB7BA}" presName="space" presStyleCnt="0"/>
      <dgm:spPr/>
    </dgm:pt>
    <dgm:pt modelId="{2D00685E-9863-440F-859D-5174EC1EB57B}" type="pres">
      <dgm:prSet presAssocID="{F6092921-E8FE-4C4E-8E05-86DB47ACB7BA}" presName="rect1" presStyleLbl="alignAcc1" presStyleIdx="0" presStyleCnt="1" custLinFactY="-44664" custLinFactNeighborX="0" custLinFactNeighborY="-100000"/>
      <dgm:spPr/>
    </dgm:pt>
    <dgm:pt modelId="{A18A0FB9-7AFE-4410-BFF6-16C42C377EB5}" type="pres">
      <dgm:prSet presAssocID="{F6092921-E8FE-4C4E-8E05-86DB47ACB7BA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E6C78E27-8B99-47E9-9432-4A451E4BD6C7}" type="presOf" srcId="{F6092921-E8FE-4C4E-8E05-86DB47ACB7BA}" destId="{A18A0FB9-7AFE-4410-BFF6-16C42C377EB5}" srcOrd="1" destOrd="0" presId="urn:microsoft.com/office/officeart/2005/8/layout/target3"/>
    <dgm:cxn modelId="{6EFD5435-84B1-416A-A6CC-600D00CE7072}" type="presOf" srcId="{F6092921-E8FE-4C4E-8E05-86DB47ACB7BA}" destId="{2D00685E-9863-440F-859D-5174EC1EB57B}" srcOrd="0" destOrd="0" presId="urn:microsoft.com/office/officeart/2005/8/layout/target3"/>
    <dgm:cxn modelId="{B1E2BE60-D797-42B2-8D61-E78A78D18632}" srcId="{07F5B214-336C-4043-AF09-AED56CB747A2}" destId="{F6092921-E8FE-4C4E-8E05-86DB47ACB7BA}" srcOrd="0" destOrd="0" parTransId="{42D20EF1-E47B-4724-890B-FB8A8BFD2D57}" sibTransId="{F1D36E48-0563-461B-874E-286EB07B94F6}"/>
    <dgm:cxn modelId="{D13A8091-A32A-4E7D-9BA1-377810458ED8}" type="presOf" srcId="{07F5B214-336C-4043-AF09-AED56CB747A2}" destId="{032F4366-0C9B-4195-B146-4AE107241477}" srcOrd="0" destOrd="0" presId="urn:microsoft.com/office/officeart/2005/8/layout/target3"/>
    <dgm:cxn modelId="{45A6EABA-CDBC-415E-8F48-BDBFEFE626F6}" type="presParOf" srcId="{032F4366-0C9B-4195-B146-4AE107241477}" destId="{D10BAAFE-083E-449F-81DB-B304086D6AB6}" srcOrd="0" destOrd="0" presId="urn:microsoft.com/office/officeart/2005/8/layout/target3"/>
    <dgm:cxn modelId="{772B4506-B3EA-49F4-99D8-3173516AACF8}" type="presParOf" srcId="{032F4366-0C9B-4195-B146-4AE107241477}" destId="{B03DB8BE-3613-4A00-A9A5-00945B638C60}" srcOrd="1" destOrd="0" presId="urn:microsoft.com/office/officeart/2005/8/layout/target3"/>
    <dgm:cxn modelId="{4A562A17-608D-4731-A211-3A099162C30E}" type="presParOf" srcId="{032F4366-0C9B-4195-B146-4AE107241477}" destId="{2D00685E-9863-440F-859D-5174EC1EB57B}" srcOrd="2" destOrd="0" presId="urn:microsoft.com/office/officeart/2005/8/layout/target3"/>
    <dgm:cxn modelId="{47180CE5-A165-4DF2-BB61-A8B6F6DB13E6}" type="presParOf" srcId="{032F4366-0C9B-4195-B146-4AE107241477}" destId="{A18A0FB9-7AFE-4410-BFF6-16C42C377EB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7F5B214-336C-4043-AF09-AED56CB747A2}" type="doc">
      <dgm:prSet loTypeId="urn:microsoft.com/office/officeart/2005/8/layout/target3" loCatId="relationship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F6092921-E8FE-4C4E-8E05-86DB47ACB7BA}">
      <dgm:prSet/>
      <dgm:spPr/>
      <dgm:t>
        <a:bodyPr/>
        <a:lstStyle/>
        <a:p>
          <a:pPr algn="l" rtl="0"/>
          <a:r>
            <a:rPr lang="es-ES_tradnl" b="1" noProof="0" dirty="0"/>
            <a:t>Préstamo contingente para Guatemala</a:t>
          </a:r>
          <a:endParaRPr lang="es-ES_tradnl" noProof="0" dirty="0">
            <a:solidFill>
              <a:schemeClr val="tx1"/>
            </a:solidFill>
          </a:endParaRPr>
        </a:p>
      </dgm:t>
    </dgm:pt>
    <dgm:pt modelId="{42D20EF1-E47B-4724-890B-FB8A8BFD2D57}" type="parTrans" cxnId="{B1E2BE60-D797-42B2-8D61-E78A78D18632}">
      <dgm:prSet/>
      <dgm:spPr/>
      <dgm:t>
        <a:bodyPr/>
        <a:lstStyle/>
        <a:p>
          <a:endParaRPr lang="en-US"/>
        </a:p>
      </dgm:t>
    </dgm:pt>
    <dgm:pt modelId="{F1D36E48-0563-461B-874E-286EB07B94F6}" type="sibTrans" cxnId="{B1E2BE60-D797-42B2-8D61-E78A78D18632}">
      <dgm:prSet/>
      <dgm:spPr/>
      <dgm:t>
        <a:bodyPr/>
        <a:lstStyle/>
        <a:p>
          <a:endParaRPr lang="en-US"/>
        </a:p>
      </dgm:t>
    </dgm:pt>
    <dgm:pt modelId="{032F4366-0C9B-4195-B146-4AE107241477}" type="pres">
      <dgm:prSet presAssocID="{07F5B214-336C-4043-AF09-AED56CB747A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10BAAFE-083E-449F-81DB-B304086D6AB6}" type="pres">
      <dgm:prSet presAssocID="{F6092921-E8FE-4C4E-8E05-86DB47ACB7BA}" presName="circle1" presStyleLbl="node1" presStyleIdx="0" presStyleCnt="1"/>
      <dgm:spPr/>
    </dgm:pt>
    <dgm:pt modelId="{B03DB8BE-3613-4A00-A9A5-00945B638C60}" type="pres">
      <dgm:prSet presAssocID="{F6092921-E8FE-4C4E-8E05-86DB47ACB7BA}" presName="space" presStyleCnt="0"/>
      <dgm:spPr/>
    </dgm:pt>
    <dgm:pt modelId="{2D00685E-9863-440F-859D-5174EC1EB57B}" type="pres">
      <dgm:prSet presAssocID="{F6092921-E8FE-4C4E-8E05-86DB47ACB7BA}" presName="rect1" presStyleLbl="alignAcc1" presStyleIdx="0" presStyleCnt="1" custLinFactY="-44664" custLinFactNeighborX="0" custLinFactNeighborY="-100000"/>
      <dgm:spPr/>
    </dgm:pt>
    <dgm:pt modelId="{A18A0FB9-7AFE-4410-BFF6-16C42C377EB5}" type="pres">
      <dgm:prSet presAssocID="{F6092921-E8FE-4C4E-8E05-86DB47ACB7BA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E6C78E27-8B99-47E9-9432-4A451E4BD6C7}" type="presOf" srcId="{F6092921-E8FE-4C4E-8E05-86DB47ACB7BA}" destId="{A18A0FB9-7AFE-4410-BFF6-16C42C377EB5}" srcOrd="1" destOrd="0" presId="urn:microsoft.com/office/officeart/2005/8/layout/target3"/>
    <dgm:cxn modelId="{6EFD5435-84B1-416A-A6CC-600D00CE7072}" type="presOf" srcId="{F6092921-E8FE-4C4E-8E05-86DB47ACB7BA}" destId="{2D00685E-9863-440F-859D-5174EC1EB57B}" srcOrd="0" destOrd="0" presId="urn:microsoft.com/office/officeart/2005/8/layout/target3"/>
    <dgm:cxn modelId="{B1E2BE60-D797-42B2-8D61-E78A78D18632}" srcId="{07F5B214-336C-4043-AF09-AED56CB747A2}" destId="{F6092921-E8FE-4C4E-8E05-86DB47ACB7BA}" srcOrd="0" destOrd="0" parTransId="{42D20EF1-E47B-4724-890B-FB8A8BFD2D57}" sibTransId="{F1D36E48-0563-461B-874E-286EB07B94F6}"/>
    <dgm:cxn modelId="{D13A8091-A32A-4E7D-9BA1-377810458ED8}" type="presOf" srcId="{07F5B214-336C-4043-AF09-AED56CB747A2}" destId="{032F4366-0C9B-4195-B146-4AE107241477}" srcOrd="0" destOrd="0" presId="urn:microsoft.com/office/officeart/2005/8/layout/target3"/>
    <dgm:cxn modelId="{45A6EABA-CDBC-415E-8F48-BDBFEFE626F6}" type="presParOf" srcId="{032F4366-0C9B-4195-B146-4AE107241477}" destId="{D10BAAFE-083E-449F-81DB-B304086D6AB6}" srcOrd="0" destOrd="0" presId="urn:microsoft.com/office/officeart/2005/8/layout/target3"/>
    <dgm:cxn modelId="{772B4506-B3EA-49F4-99D8-3173516AACF8}" type="presParOf" srcId="{032F4366-0C9B-4195-B146-4AE107241477}" destId="{B03DB8BE-3613-4A00-A9A5-00945B638C60}" srcOrd="1" destOrd="0" presId="urn:microsoft.com/office/officeart/2005/8/layout/target3"/>
    <dgm:cxn modelId="{4A562A17-608D-4731-A211-3A099162C30E}" type="presParOf" srcId="{032F4366-0C9B-4195-B146-4AE107241477}" destId="{2D00685E-9863-440F-859D-5174EC1EB57B}" srcOrd="2" destOrd="0" presId="urn:microsoft.com/office/officeart/2005/8/layout/target3"/>
    <dgm:cxn modelId="{47180CE5-A165-4DF2-BB61-A8B6F6DB13E6}" type="presParOf" srcId="{032F4366-0C9B-4195-B146-4AE107241477}" destId="{A18A0FB9-7AFE-4410-BFF6-16C42C377EB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F5B214-336C-4043-AF09-AED56CB747A2}" type="doc">
      <dgm:prSet loTypeId="urn:microsoft.com/office/officeart/2005/8/layout/target3" loCatId="relationship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F6092921-E8FE-4C4E-8E05-86DB47ACB7BA}">
      <dgm:prSet/>
      <dgm:spPr/>
      <dgm:t>
        <a:bodyPr/>
        <a:lstStyle/>
        <a:p>
          <a:pPr algn="l" rtl="0"/>
          <a:r>
            <a:rPr lang="es-419" altLang="en-US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rPr>
            <a:t>Ecuador: Terremoto de Manabí de 2016</a:t>
          </a:r>
          <a:endParaRPr lang="es-ES_tradnl" noProof="0" dirty="0">
            <a:solidFill>
              <a:schemeClr val="tx1"/>
            </a:solidFill>
          </a:endParaRPr>
        </a:p>
      </dgm:t>
    </dgm:pt>
    <dgm:pt modelId="{42D20EF1-E47B-4724-890B-FB8A8BFD2D57}" type="parTrans" cxnId="{B1E2BE60-D797-42B2-8D61-E78A78D18632}">
      <dgm:prSet/>
      <dgm:spPr/>
      <dgm:t>
        <a:bodyPr/>
        <a:lstStyle/>
        <a:p>
          <a:endParaRPr lang="en-US"/>
        </a:p>
      </dgm:t>
    </dgm:pt>
    <dgm:pt modelId="{F1D36E48-0563-461B-874E-286EB07B94F6}" type="sibTrans" cxnId="{B1E2BE60-D797-42B2-8D61-E78A78D18632}">
      <dgm:prSet/>
      <dgm:spPr/>
      <dgm:t>
        <a:bodyPr/>
        <a:lstStyle/>
        <a:p>
          <a:endParaRPr lang="en-US"/>
        </a:p>
      </dgm:t>
    </dgm:pt>
    <dgm:pt modelId="{032F4366-0C9B-4195-B146-4AE107241477}" type="pres">
      <dgm:prSet presAssocID="{07F5B214-336C-4043-AF09-AED56CB747A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10BAAFE-083E-449F-81DB-B304086D6AB6}" type="pres">
      <dgm:prSet presAssocID="{F6092921-E8FE-4C4E-8E05-86DB47ACB7BA}" presName="circle1" presStyleLbl="node1" presStyleIdx="0" presStyleCnt="1"/>
      <dgm:spPr/>
    </dgm:pt>
    <dgm:pt modelId="{B03DB8BE-3613-4A00-A9A5-00945B638C60}" type="pres">
      <dgm:prSet presAssocID="{F6092921-E8FE-4C4E-8E05-86DB47ACB7BA}" presName="space" presStyleCnt="0"/>
      <dgm:spPr/>
    </dgm:pt>
    <dgm:pt modelId="{2D00685E-9863-440F-859D-5174EC1EB57B}" type="pres">
      <dgm:prSet presAssocID="{F6092921-E8FE-4C4E-8E05-86DB47ACB7BA}" presName="rect1" presStyleLbl="alignAcc1" presStyleIdx="0" presStyleCnt="1" custLinFactY="-44664" custLinFactNeighborX="0" custLinFactNeighborY="-100000"/>
      <dgm:spPr/>
    </dgm:pt>
    <dgm:pt modelId="{A18A0FB9-7AFE-4410-BFF6-16C42C377EB5}" type="pres">
      <dgm:prSet presAssocID="{F6092921-E8FE-4C4E-8E05-86DB47ACB7BA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E6C78E27-8B99-47E9-9432-4A451E4BD6C7}" type="presOf" srcId="{F6092921-E8FE-4C4E-8E05-86DB47ACB7BA}" destId="{A18A0FB9-7AFE-4410-BFF6-16C42C377EB5}" srcOrd="1" destOrd="0" presId="urn:microsoft.com/office/officeart/2005/8/layout/target3"/>
    <dgm:cxn modelId="{6EFD5435-84B1-416A-A6CC-600D00CE7072}" type="presOf" srcId="{F6092921-E8FE-4C4E-8E05-86DB47ACB7BA}" destId="{2D00685E-9863-440F-859D-5174EC1EB57B}" srcOrd="0" destOrd="0" presId="urn:microsoft.com/office/officeart/2005/8/layout/target3"/>
    <dgm:cxn modelId="{B1E2BE60-D797-42B2-8D61-E78A78D18632}" srcId="{07F5B214-336C-4043-AF09-AED56CB747A2}" destId="{F6092921-E8FE-4C4E-8E05-86DB47ACB7BA}" srcOrd="0" destOrd="0" parTransId="{42D20EF1-E47B-4724-890B-FB8A8BFD2D57}" sibTransId="{F1D36E48-0563-461B-874E-286EB07B94F6}"/>
    <dgm:cxn modelId="{D13A8091-A32A-4E7D-9BA1-377810458ED8}" type="presOf" srcId="{07F5B214-336C-4043-AF09-AED56CB747A2}" destId="{032F4366-0C9B-4195-B146-4AE107241477}" srcOrd="0" destOrd="0" presId="urn:microsoft.com/office/officeart/2005/8/layout/target3"/>
    <dgm:cxn modelId="{45A6EABA-CDBC-415E-8F48-BDBFEFE626F6}" type="presParOf" srcId="{032F4366-0C9B-4195-B146-4AE107241477}" destId="{D10BAAFE-083E-449F-81DB-B304086D6AB6}" srcOrd="0" destOrd="0" presId="urn:microsoft.com/office/officeart/2005/8/layout/target3"/>
    <dgm:cxn modelId="{772B4506-B3EA-49F4-99D8-3173516AACF8}" type="presParOf" srcId="{032F4366-0C9B-4195-B146-4AE107241477}" destId="{B03DB8BE-3613-4A00-A9A5-00945B638C60}" srcOrd="1" destOrd="0" presId="urn:microsoft.com/office/officeart/2005/8/layout/target3"/>
    <dgm:cxn modelId="{4A562A17-608D-4731-A211-3A099162C30E}" type="presParOf" srcId="{032F4366-0C9B-4195-B146-4AE107241477}" destId="{2D00685E-9863-440F-859D-5174EC1EB57B}" srcOrd="2" destOrd="0" presId="urn:microsoft.com/office/officeart/2005/8/layout/target3"/>
    <dgm:cxn modelId="{47180CE5-A165-4DF2-BB61-A8B6F6DB13E6}" type="presParOf" srcId="{032F4366-0C9B-4195-B146-4AE107241477}" destId="{A18A0FB9-7AFE-4410-BFF6-16C42C377EB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7F5B214-336C-4043-AF09-AED56CB747A2}" type="doc">
      <dgm:prSet loTypeId="urn:microsoft.com/office/officeart/2005/8/layout/target3" loCatId="relationship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F6092921-E8FE-4C4E-8E05-86DB47ACB7BA}">
      <dgm:prSet/>
      <dgm:spPr/>
      <dgm:t>
        <a:bodyPr/>
        <a:lstStyle/>
        <a:p>
          <a:pPr algn="l" rtl="0"/>
          <a:r>
            <a:rPr lang="es-ES_tradnl" b="1" noProof="0" dirty="0"/>
            <a:t>Cobertura y rápido acceso a recursos</a:t>
          </a:r>
          <a:endParaRPr lang="es-ES_tradnl" noProof="0" dirty="0">
            <a:solidFill>
              <a:schemeClr val="tx1"/>
            </a:solidFill>
          </a:endParaRPr>
        </a:p>
      </dgm:t>
    </dgm:pt>
    <dgm:pt modelId="{42D20EF1-E47B-4724-890B-FB8A8BFD2D57}" type="parTrans" cxnId="{B1E2BE60-D797-42B2-8D61-E78A78D18632}">
      <dgm:prSet/>
      <dgm:spPr/>
      <dgm:t>
        <a:bodyPr/>
        <a:lstStyle/>
        <a:p>
          <a:endParaRPr lang="en-US"/>
        </a:p>
      </dgm:t>
    </dgm:pt>
    <dgm:pt modelId="{F1D36E48-0563-461B-874E-286EB07B94F6}" type="sibTrans" cxnId="{B1E2BE60-D797-42B2-8D61-E78A78D18632}">
      <dgm:prSet/>
      <dgm:spPr/>
      <dgm:t>
        <a:bodyPr/>
        <a:lstStyle/>
        <a:p>
          <a:endParaRPr lang="en-US"/>
        </a:p>
      </dgm:t>
    </dgm:pt>
    <dgm:pt modelId="{032F4366-0C9B-4195-B146-4AE107241477}" type="pres">
      <dgm:prSet presAssocID="{07F5B214-336C-4043-AF09-AED56CB747A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10BAAFE-083E-449F-81DB-B304086D6AB6}" type="pres">
      <dgm:prSet presAssocID="{F6092921-E8FE-4C4E-8E05-86DB47ACB7BA}" presName="circle1" presStyleLbl="node1" presStyleIdx="0" presStyleCnt="1"/>
      <dgm:spPr/>
    </dgm:pt>
    <dgm:pt modelId="{B03DB8BE-3613-4A00-A9A5-00945B638C60}" type="pres">
      <dgm:prSet presAssocID="{F6092921-E8FE-4C4E-8E05-86DB47ACB7BA}" presName="space" presStyleCnt="0"/>
      <dgm:spPr/>
    </dgm:pt>
    <dgm:pt modelId="{2D00685E-9863-440F-859D-5174EC1EB57B}" type="pres">
      <dgm:prSet presAssocID="{F6092921-E8FE-4C4E-8E05-86DB47ACB7BA}" presName="rect1" presStyleLbl="alignAcc1" presStyleIdx="0" presStyleCnt="1" custLinFactY="-44664" custLinFactNeighborX="0" custLinFactNeighborY="-100000"/>
      <dgm:spPr/>
    </dgm:pt>
    <dgm:pt modelId="{A18A0FB9-7AFE-4410-BFF6-16C42C377EB5}" type="pres">
      <dgm:prSet presAssocID="{F6092921-E8FE-4C4E-8E05-86DB47ACB7BA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E6C78E27-8B99-47E9-9432-4A451E4BD6C7}" type="presOf" srcId="{F6092921-E8FE-4C4E-8E05-86DB47ACB7BA}" destId="{A18A0FB9-7AFE-4410-BFF6-16C42C377EB5}" srcOrd="1" destOrd="0" presId="urn:microsoft.com/office/officeart/2005/8/layout/target3"/>
    <dgm:cxn modelId="{6EFD5435-84B1-416A-A6CC-600D00CE7072}" type="presOf" srcId="{F6092921-E8FE-4C4E-8E05-86DB47ACB7BA}" destId="{2D00685E-9863-440F-859D-5174EC1EB57B}" srcOrd="0" destOrd="0" presId="urn:microsoft.com/office/officeart/2005/8/layout/target3"/>
    <dgm:cxn modelId="{B1E2BE60-D797-42B2-8D61-E78A78D18632}" srcId="{07F5B214-336C-4043-AF09-AED56CB747A2}" destId="{F6092921-E8FE-4C4E-8E05-86DB47ACB7BA}" srcOrd="0" destOrd="0" parTransId="{42D20EF1-E47B-4724-890B-FB8A8BFD2D57}" sibTransId="{F1D36E48-0563-461B-874E-286EB07B94F6}"/>
    <dgm:cxn modelId="{D13A8091-A32A-4E7D-9BA1-377810458ED8}" type="presOf" srcId="{07F5B214-336C-4043-AF09-AED56CB747A2}" destId="{032F4366-0C9B-4195-B146-4AE107241477}" srcOrd="0" destOrd="0" presId="urn:microsoft.com/office/officeart/2005/8/layout/target3"/>
    <dgm:cxn modelId="{45A6EABA-CDBC-415E-8F48-BDBFEFE626F6}" type="presParOf" srcId="{032F4366-0C9B-4195-B146-4AE107241477}" destId="{D10BAAFE-083E-449F-81DB-B304086D6AB6}" srcOrd="0" destOrd="0" presId="urn:microsoft.com/office/officeart/2005/8/layout/target3"/>
    <dgm:cxn modelId="{772B4506-B3EA-49F4-99D8-3173516AACF8}" type="presParOf" srcId="{032F4366-0C9B-4195-B146-4AE107241477}" destId="{B03DB8BE-3613-4A00-A9A5-00945B638C60}" srcOrd="1" destOrd="0" presId="urn:microsoft.com/office/officeart/2005/8/layout/target3"/>
    <dgm:cxn modelId="{4A562A17-608D-4731-A211-3A099162C30E}" type="presParOf" srcId="{032F4366-0C9B-4195-B146-4AE107241477}" destId="{2D00685E-9863-440F-859D-5174EC1EB57B}" srcOrd="2" destOrd="0" presId="urn:microsoft.com/office/officeart/2005/8/layout/target3"/>
    <dgm:cxn modelId="{47180CE5-A165-4DF2-BB61-A8B6F6DB13E6}" type="presParOf" srcId="{032F4366-0C9B-4195-B146-4AE107241477}" destId="{A18A0FB9-7AFE-4410-BFF6-16C42C377EB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7F5B214-336C-4043-AF09-AED56CB747A2}" type="doc">
      <dgm:prSet loTypeId="urn:microsoft.com/office/officeart/2005/8/layout/target3" loCatId="relationship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F6092921-E8FE-4C4E-8E05-86DB47ACB7BA}">
      <dgm:prSet/>
      <dgm:spPr/>
      <dgm:t>
        <a:bodyPr/>
        <a:lstStyle/>
        <a:p>
          <a:pPr algn="l" rtl="0"/>
          <a:r>
            <a:rPr lang="es-ES_tradnl" b="1" noProof="0" dirty="0"/>
            <a:t>Caso de Ecuador: asistencia humanitaria </a:t>
          </a:r>
          <a:endParaRPr lang="es-ES_tradnl" noProof="0" dirty="0">
            <a:solidFill>
              <a:schemeClr val="tx1"/>
            </a:solidFill>
          </a:endParaRPr>
        </a:p>
      </dgm:t>
    </dgm:pt>
    <dgm:pt modelId="{42D20EF1-E47B-4724-890B-FB8A8BFD2D57}" type="parTrans" cxnId="{B1E2BE60-D797-42B2-8D61-E78A78D18632}">
      <dgm:prSet/>
      <dgm:spPr/>
      <dgm:t>
        <a:bodyPr/>
        <a:lstStyle/>
        <a:p>
          <a:endParaRPr lang="en-US"/>
        </a:p>
      </dgm:t>
    </dgm:pt>
    <dgm:pt modelId="{F1D36E48-0563-461B-874E-286EB07B94F6}" type="sibTrans" cxnId="{B1E2BE60-D797-42B2-8D61-E78A78D18632}">
      <dgm:prSet/>
      <dgm:spPr/>
      <dgm:t>
        <a:bodyPr/>
        <a:lstStyle/>
        <a:p>
          <a:endParaRPr lang="en-US"/>
        </a:p>
      </dgm:t>
    </dgm:pt>
    <dgm:pt modelId="{032F4366-0C9B-4195-B146-4AE107241477}" type="pres">
      <dgm:prSet presAssocID="{07F5B214-336C-4043-AF09-AED56CB747A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10BAAFE-083E-449F-81DB-B304086D6AB6}" type="pres">
      <dgm:prSet presAssocID="{F6092921-E8FE-4C4E-8E05-86DB47ACB7BA}" presName="circle1" presStyleLbl="node1" presStyleIdx="0" presStyleCnt="1"/>
      <dgm:spPr/>
    </dgm:pt>
    <dgm:pt modelId="{B03DB8BE-3613-4A00-A9A5-00945B638C60}" type="pres">
      <dgm:prSet presAssocID="{F6092921-E8FE-4C4E-8E05-86DB47ACB7BA}" presName="space" presStyleCnt="0"/>
      <dgm:spPr/>
    </dgm:pt>
    <dgm:pt modelId="{2D00685E-9863-440F-859D-5174EC1EB57B}" type="pres">
      <dgm:prSet presAssocID="{F6092921-E8FE-4C4E-8E05-86DB47ACB7BA}" presName="rect1" presStyleLbl="alignAcc1" presStyleIdx="0" presStyleCnt="1" custLinFactY="-44664" custLinFactNeighborX="0" custLinFactNeighborY="-100000"/>
      <dgm:spPr/>
    </dgm:pt>
    <dgm:pt modelId="{A18A0FB9-7AFE-4410-BFF6-16C42C377EB5}" type="pres">
      <dgm:prSet presAssocID="{F6092921-E8FE-4C4E-8E05-86DB47ACB7BA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E6C78E27-8B99-47E9-9432-4A451E4BD6C7}" type="presOf" srcId="{F6092921-E8FE-4C4E-8E05-86DB47ACB7BA}" destId="{A18A0FB9-7AFE-4410-BFF6-16C42C377EB5}" srcOrd="1" destOrd="0" presId="urn:microsoft.com/office/officeart/2005/8/layout/target3"/>
    <dgm:cxn modelId="{6EFD5435-84B1-416A-A6CC-600D00CE7072}" type="presOf" srcId="{F6092921-E8FE-4C4E-8E05-86DB47ACB7BA}" destId="{2D00685E-9863-440F-859D-5174EC1EB57B}" srcOrd="0" destOrd="0" presId="urn:microsoft.com/office/officeart/2005/8/layout/target3"/>
    <dgm:cxn modelId="{B1E2BE60-D797-42B2-8D61-E78A78D18632}" srcId="{07F5B214-336C-4043-AF09-AED56CB747A2}" destId="{F6092921-E8FE-4C4E-8E05-86DB47ACB7BA}" srcOrd="0" destOrd="0" parTransId="{42D20EF1-E47B-4724-890B-FB8A8BFD2D57}" sibTransId="{F1D36E48-0563-461B-874E-286EB07B94F6}"/>
    <dgm:cxn modelId="{D13A8091-A32A-4E7D-9BA1-377810458ED8}" type="presOf" srcId="{07F5B214-336C-4043-AF09-AED56CB747A2}" destId="{032F4366-0C9B-4195-B146-4AE107241477}" srcOrd="0" destOrd="0" presId="urn:microsoft.com/office/officeart/2005/8/layout/target3"/>
    <dgm:cxn modelId="{45A6EABA-CDBC-415E-8F48-BDBFEFE626F6}" type="presParOf" srcId="{032F4366-0C9B-4195-B146-4AE107241477}" destId="{D10BAAFE-083E-449F-81DB-B304086D6AB6}" srcOrd="0" destOrd="0" presId="urn:microsoft.com/office/officeart/2005/8/layout/target3"/>
    <dgm:cxn modelId="{772B4506-B3EA-49F4-99D8-3173516AACF8}" type="presParOf" srcId="{032F4366-0C9B-4195-B146-4AE107241477}" destId="{B03DB8BE-3613-4A00-A9A5-00945B638C60}" srcOrd="1" destOrd="0" presId="urn:microsoft.com/office/officeart/2005/8/layout/target3"/>
    <dgm:cxn modelId="{4A562A17-608D-4731-A211-3A099162C30E}" type="presParOf" srcId="{032F4366-0C9B-4195-B146-4AE107241477}" destId="{2D00685E-9863-440F-859D-5174EC1EB57B}" srcOrd="2" destOrd="0" presId="urn:microsoft.com/office/officeart/2005/8/layout/target3"/>
    <dgm:cxn modelId="{47180CE5-A165-4DF2-BB61-A8B6F6DB13E6}" type="presParOf" srcId="{032F4366-0C9B-4195-B146-4AE107241477}" destId="{A18A0FB9-7AFE-4410-BFF6-16C42C377EB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7F5B214-336C-4043-AF09-AED56CB747A2}" type="doc">
      <dgm:prSet loTypeId="urn:microsoft.com/office/officeart/2005/8/layout/target3" loCatId="relationship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F6092921-E8FE-4C4E-8E05-86DB47ACB7BA}">
      <dgm:prSet/>
      <dgm:spPr/>
      <dgm:t>
        <a:bodyPr/>
        <a:lstStyle/>
        <a:p>
          <a:pPr algn="l" rtl="0"/>
          <a:r>
            <a:rPr lang="es-ES_tradnl" b="1" noProof="0" dirty="0"/>
            <a:t>Caso de Ecuador: remoción de escombros</a:t>
          </a:r>
          <a:endParaRPr lang="es-ES_tradnl" noProof="0" dirty="0">
            <a:solidFill>
              <a:schemeClr val="tx1"/>
            </a:solidFill>
          </a:endParaRPr>
        </a:p>
      </dgm:t>
    </dgm:pt>
    <dgm:pt modelId="{42D20EF1-E47B-4724-890B-FB8A8BFD2D57}" type="parTrans" cxnId="{B1E2BE60-D797-42B2-8D61-E78A78D18632}">
      <dgm:prSet/>
      <dgm:spPr/>
      <dgm:t>
        <a:bodyPr/>
        <a:lstStyle/>
        <a:p>
          <a:endParaRPr lang="en-US"/>
        </a:p>
      </dgm:t>
    </dgm:pt>
    <dgm:pt modelId="{F1D36E48-0563-461B-874E-286EB07B94F6}" type="sibTrans" cxnId="{B1E2BE60-D797-42B2-8D61-E78A78D18632}">
      <dgm:prSet/>
      <dgm:spPr/>
      <dgm:t>
        <a:bodyPr/>
        <a:lstStyle/>
        <a:p>
          <a:endParaRPr lang="en-US"/>
        </a:p>
      </dgm:t>
    </dgm:pt>
    <dgm:pt modelId="{032F4366-0C9B-4195-B146-4AE107241477}" type="pres">
      <dgm:prSet presAssocID="{07F5B214-336C-4043-AF09-AED56CB747A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10BAAFE-083E-449F-81DB-B304086D6AB6}" type="pres">
      <dgm:prSet presAssocID="{F6092921-E8FE-4C4E-8E05-86DB47ACB7BA}" presName="circle1" presStyleLbl="node1" presStyleIdx="0" presStyleCnt="1"/>
      <dgm:spPr/>
    </dgm:pt>
    <dgm:pt modelId="{B03DB8BE-3613-4A00-A9A5-00945B638C60}" type="pres">
      <dgm:prSet presAssocID="{F6092921-E8FE-4C4E-8E05-86DB47ACB7BA}" presName="space" presStyleCnt="0"/>
      <dgm:spPr/>
    </dgm:pt>
    <dgm:pt modelId="{2D00685E-9863-440F-859D-5174EC1EB57B}" type="pres">
      <dgm:prSet presAssocID="{F6092921-E8FE-4C4E-8E05-86DB47ACB7BA}" presName="rect1" presStyleLbl="alignAcc1" presStyleIdx="0" presStyleCnt="1" custLinFactY="-44664" custLinFactNeighborX="0" custLinFactNeighborY="-100000"/>
      <dgm:spPr/>
    </dgm:pt>
    <dgm:pt modelId="{A18A0FB9-7AFE-4410-BFF6-16C42C377EB5}" type="pres">
      <dgm:prSet presAssocID="{F6092921-E8FE-4C4E-8E05-86DB47ACB7BA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E6C78E27-8B99-47E9-9432-4A451E4BD6C7}" type="presOf" srcId="{F6092921-E8FE-4C4E-8E05-86DB47ACB7BA}" destId="{A18A0FB9-7AFE-4410-BFF6-16C42C377EB5}" srcOrd="1" destOrd="0" presId="urn:microsoft.com/office/officeart/2005/8/layout/target3"/>
    <dgm:cxn modelId="{6EFD5435-84B1-416A-A6CC-600D00CE7072}" type="presOf" srcId="{F6092921-E8FE-4C4E-8E05-86DB47ACB7BA}" destId="{2D00685E-9863-440F-859D-5174EC1EB57B}" srcOrd="0" destOrd="0" presId="urn:microsoft.com/office/officeart/2005/8/layout/target3"/>
    <dgm:cxn modelId="{B1E2BE60-D797-42B2-8D61-E78A78D18632}" srcId="{07F5B214-336C-4043-AF09-AED56CB747A2}" destId="{F6092921-E8FE-4C4E-8E05-86DB47ACB7BA}" srcOrd="0" destOrd="0" parTransId="{42D20EF1-E47B-4724-890B-FB8A8BFD2D57}" sibTransId="{F1D36E48-0563-461B-874E-286EB07B94F6}"/>
    <dgm:cxn modelId="{D13A8091-A32A-4E7D-9BA1-377810458ED8}" type="presOf" srcId="{07F5B214-336C-4043-AF09-AED56CB747A2}" destId="{032F4366-0C9B-4195-B146-4AE107241477}" srcOrd="0" destOrd="0" presId="urn:microsoft.com/office/officeart/2005/8/layout/target3"/>
    <dgm:cxn modelId="{45A6EABA-CDBC-415E-8F48-BDBFEFE626F6}" type="presParOf" srcId="{032F4366-0C9B-4195-B146-4AE107241477}" destId="{D10BAAFE-083E-449F-81DB-B304086D6AB6}" srcOrd="0" destOrd="0" presId="urn:microsoft.com/office/officeart/2005/8/layout/target3"/>
    <dgm:cxn modelId="{772B4506-B3EA-49F4-99D8-3173516AACF8}" type="presParOf" srcId="{032F4366-0C9B-4195-B146-4AE107241477}" destId="{B03DB8BE-3613-4A00-A9A5-00945B638C60}" srcOrd="1" destOrd="0" presId="urn:microsoft.com/office/officeart/2005/8/layout/target3"/>
    <dgm:cxn modelId="{4A562A17-608D-4731-A211-3A099162C30E}" type="presParOf" srcId="{032F4366-0C9B-4195-B146-4AE107241477}" destId="{2D00685E-9863-440F-859D-5174EC1EB57B}" srcOrd="2" destOrd="0" presId="urn:microsoft.com/office/officeart/2005/8/layout/target3"/>
    <dgm:cxn modelId="{47180CE5-A165-4DF2-BB61-A8B6F6DB13E6}" type="presParOf" srcId="{032F4366-0C9B-4195-B146-4AE107241477}" destId="{A18A0FB9-7AFE-4410-BFF6-16C42C377EB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7F5B214-336C-4043-AF09-AED56CB747A2}" type="doc">
      <dgm:prSet loTypeId="urn:microsoft.com/office/officeart/2005/8/layout/target3" loCatId="relationship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F6092921-E8FE-4C4E-8E05-86DB47ACB7BA}">
      <dgm:prSet/>
      <dgm:spPr/>
      <dgm:t>
        <a:bodyPr/>
        <a:lstStyle/>
        <a:p>
          <a:pPr algn="l" rtl="0"/>
          <a:r>
            <a:rPr lang="es-ES_tradnl" b="1" noProof="0" dirty="0"/>
            <a:t>Caso de Ecuador: provisión de agua potable</a:t>
          </a:r>
          <a:endParaRPr lang="es-ES_tradnl" noProof="0" dirty="0">
            <a:solidFill>
              <a:schemeClr val="tx1"/>
            </a:solidFill>
          </a:endParaRPr>
        </a:p>
      </dgm:t>
    </dgm:pt>
    <dgm:pt modelId="{42D20EF1-E47B-4724-890B-FB8A8BFD2D57}" type="parTrans" cxnId="{B1E2BE60-D797-42B2-8D61-E78A78D18632}">
      <dgm:prSet/>
      <dgm:spPr/>
      <dgm:t>
        <a:bodyPr/>
        <a:lstStyle/>
        <a:p>
          <a:endParaRPr lang="en-US"/>
        </a:p>
      </dgm:t>
    </dgm:pt>
    <dgm:pt modelId="{F1D36E48-0563-461B-874E-286EB07B94F6}" type="sibTrans" cxnId="{B1E2BE60-D797-42B2-8D61-E78A78D18632}">
      <dgm:prSet/>
      <dgm:spPr/>
      <dgm:t>
        <a:bodyPr/>
        <a:lstStyle/>
        <a:p>
          <a:endParaRPr lang="en-US"/>
        </a:p>
      </dgm:t>
    </dgm:pt>
    <dgm:pt modelId="{032F4366-0C9B-4195-B146-4AE107241477}" type="pres">
      <dgm:prSet presAssocID="{07F5B214-336C-4043-AF09-AED56CB747A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10BAAFE-083E-449F-81DB-B304086D6AB6}" type="pres">
      <dgm:prSet presAssocID="{F6092921-E8FE-4C4E-8E05-86DB47ACB7BA}" presName="circle1" presStyleLbl="node1" presStyleIdx="0" presStyleCnt="1"/>
      <dgm:spPr/>
    </dgm:pt>
    <dgm:pt modelId="{B03DB8BE-3613-4A00-A9A5-00945B638C60}" type="pres">
      <dgm:prSet presAssocID="{F6092921-E8FE-4C4E-8E05-86DB47ACB7BA}" presName="space" presStyleCnt="0"/>
      <dgm:spPr/>
    </dgm:pt>
    <dgm:pt modelId="{2D00685E-9863-440F-859D-5174EC1EB57B}" type="pres">
      <dgm:prSet presAssocID="{F6092921-E8FE-4C4E-8E05-86DB47ACB7BA}" presName="rect1" presStyleLbl="alignAcc1" presStyleIdx="0" presStyleCnt="1" custLinFactY="-44664" custLinFactNeighborX="0" custLinFactNeighborY="-100000"/>
      <dgm:spPr/>
    </dgm:pt>
    <dgm:pt modelId="{A18A0FB9-7AFE-4410-BFF6-16C42C377EB5}" type="pres">
      <dgm:prSet presAssocID="{F6092921-E8FE-4C4E-8E05-86DB47ACB7BA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E6C78E27-8B99-47E9-9432-4A451E4BD6C7}" type="presOf" srcId="{F6092921-E8FE-4C4E-8E05-86DB47ACB7BA}" destId="{A18A0FB9-7AFE-4410-BFF6-16C42C377EB5}" srcOrd="1" destOrd="0" presId="urn:microsoft.com/office/officeart/2005/8/layout/target3"/>
    <dgm:cxn modelId="{6EFD5435-84B1-416A-A6CC-600D00CE7072}" type="presOf" srcId="{F6092921-E8FE-4C4E-8E05-86DB47ACB7BA}" destId="{2D00685E-9863-440F-859D-5174EC1EB57B}" srcOrd="0" destOrd="0" presId="urn:microsoft.com/office/officeart/2005/8/layout/target3"/>
    <dgm:cxn modelId="{B1E2BE60-D797-42B2-8D61-E78A78D18632}" srcId="{07F5B214-336C-4043-AF09-AED56CB747A2}" destId="{F6092921-E8FE-4C4E-8E05-86DB47ACB7BA}" srcOrd="0" destOrd="0" parTransId="{42D20EF1-E47B-4724-890B-FB8A8BFD2D57}" sibTransId="{F1D36E48-0563-461B-874E-286EB07B94F6}"/>
    <dgm:cxn modelId="{D13A8091-A32A-4E7D-9BA1-377810458ED8}" type="presOf" srcId="{07F5B214-336C-4043-AF09-AED56CB747A2}" destId="{032F4366-0C9B-4195-B146-4AE107241477}" srcOrd="0" destOrd="0" presId="urn:microsoft.com/office/officeart/2005/8/layout/target3"/>
    <dgm:cxn modelId="{45A6EABA-CDBC-415E-8F48-BDBFEFE626F6}" type="presParOf" srcId="{032F4366-0C9B-4195-B146-4AE107241477}" destId="{D10BAAFE-083E-449F-81DB-B304086D6AB6}" srcOrd="0" destOrd="0" presId="urn:microsoft.com/office/officeart/2005/8/layout/target3"/>
    <dgm:cxn modelId="{772B4506-B3EA-49F4-99D8-3173516AACF8}" type="presParOf" srcId="{032F4366-0C9B-4195-B146-4AE107241477}" destId="{B03DB8BE-3613-4A00-A9A5-00945B638C60}" srcOrd="1" destOrd="0" presId="urn:microsoft.com/office/officeart/2005/8/layout/target3"/>
    <dgm:cxn modelId="{4A562A17-608D-4731-A211-3A099162C30E}" type="presParOf" srcId="{032F4366-0C9B-4195-B146-4AE107241477}" destId="{2D00685E-9863-440F-859D-5174EC1EB57B}" srcOrd="2" destOrd="0" presId="urn:microsoft.com/office/officeart/2005/8/layout/target3"/>
    <dgm:cxn modelId="{47180CE5-A165-4DF2-BB61-A8B6F6DB13E6}" type="presParOf" srcId="{032F4366-0C9B-4195-B146-4AE107241477}" destId="{A18A0FB9-7AFE-4410-BFF6-16C42C377EB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7F5B214-336C-4043-AF09-AED56CB747A2}" type="doc">
      <dgm:prSet loTypeId="urn:microsoft.com/office/officeart/2005/8/layout/target3" loCatId="relationship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F6092921-E8FE-4C4E-8E05-86DB47ACB7BA}">
      <dgm:prSet/>
      <dgm:spPr/>
      <dgm:t>
        <a:bodyPr/>
        <a:lstStyle/>
        <a:p>
          <a:pPr algn="l" rtl="0"/>
          <a:r>
            <a:rPr lang="es-ES_tradnl" b="1" noProof="0" dirty="0"/>
            <a:t>Caso de Ecuador: restablecimiento del suministro eléctrico</a:t>
          </a:r>
          <a:endParaRPr lang="es-ES_tradnl" noProof="0" dirty="0">
            <a:solidFill>
              <a:schemeClr val="tx1"/>
            </a:solidFill>
          </a:endParaRPr>
        </a:p>
      </dgm:t>
    </dgm:pt>
    <dgm:pt modelId="{42D20EF1-E47B-4724-890B-FB8A8BFD2D57}" type="parTrans" cxnId="{B1E2BE60-D797-42B2-8D61-E78A78D18632}">
      <dgm:prSet/>
      <dgm:spPr/>
      <dgm:t>
        <a:bodyPr/>
        <a:lstStyle/>
        <a:p>
          <a:endParaRPr lang="en-US"/>
        </a:p>
      </dgm:t>
    </dgm:pt>
    <dgm:pt modelId="{F1D36E48-0563-461B-874E-286EB07B94F6}" type="sibTrans" cxnId="{B1E2BE60-D797-42B2-8D61-E78A78D18632}">
      <dgm:prSet/>
      <dgm:spPr/>
      <dgm:t>
        <a:bodyPr/>
        <a:lstStyle/>
        <a:p>
          <a:endParaRPr lang="en-US"/>
        </a:p>
      </dgm:t>
    </dgm:pt>
    <dgm:pt modelId="{032F4366-0C9B-4195-B146-4AE107241477}" type="pres">
      <dgm:prSet presAssocID="{07F5B214-336C-4043-AF09-AED56CB747A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10BAAFE-083E-449F-81DB-B304086D6AB6}" type="pres">
      <dgm:prSet presAssocID="{F6092921-E8FE-4C4E-8E05-86DB47ACB7BA}" presName="circle1" presStyleLbl="node1" presStyleIdx="0" presStyleCnt="1"/>
      <dgm:spPr/>
    </dgm:pt>
    <dgm:pt modelId="{B03DB8BE-3613-4A00-A9A5-00945B638C60}" type="pres">
      <dgm:prSet presAssocID="{F6092921-E8FE-4C4E-8E05-86DB47ACB7BA}" presName="space" presStyleCnt="0"/>
      <dgm:spPr/>
    </dgm:pt>
    <dgm:pt modelId="{2D00685E-9863-440F-859D-5174EC1EB57B}" type="pres">
      <dgm:prSet presAssocID="{F6092921-E8FE-4C4E-8E05-86DB47ACB7BA}" presName="rect1" presStyleLbl="alignAcc1" presStyleIdx="0" presStyleCnt="1" custLinFactY="-44664" custLinFactNeighborX="0" custLinFactNeighborY="-100000"/>
      <dgm:spPr/>
    </dgm:pt>
    <dgm:pt modelId="{A18A0FB9-7AFE-4410-BFF6-16C42C377EB5}" type="pres">
      <dgm:prSet presAssocID="{F6092921-E8FE-4C4E-8E05-86DB47ACB7BA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E6C78E27-8B99-47E9-9432-4A451E4BD6C7}" type="presOf" srcId="{F6092921-E8FE-4C4E-8E05-86DB47ACB7BA}" destId="{A18A0FB9-7AFE-4410-BFF6-16C42C377EB5}" srcOrd="1" destOrd="0" presId="urn:microsoft.com/office/officeart/2005/8/layout/target3"/>
    <dgm:cxn modelId="{6EFD5435-84B1-416A-A6CC-600D00CE7072}" type="presOf" srcId="{F6092921-E8FE-4C4E-8E05-86DB47ACB7BA}" destId="{2D00685E-9863-440F-859D-5174EC1EB57B}" srcOrd="0" destOrd="0" presId="urn:microsoft.com/office/officeart/2005/8/layout/target3"/>
    <dgm:cxn modelId="{B1E2BE60-D797-42B2-8D61-E78A78D18632}" srcId="{07F5B214-336C-4043-AF09-AED56CB747A2}" destId="{F6092921-E8FE-4C4E-8E05-86DB47ACB7BA}" srcOrd="0" destOrd="0" parTransId="{42D20EF1-E47B-4724-890B-FB8A8BFD2D57}" sibTransId="{F1D36E48-0563-461B-874E-286EB07B94F6}"/>
    <dgm:cxn modelId="{D13A8091-A32A-4E7D-9BA1-377810458ED8}" type="presOf" srcId="{07F5B214-336C-4043-AF09-AED56CB747A2}" destId="{032F4366-0C9B-4195-B146-4AE107241477}" srcOrd="0" destOrd="0" presId="urn:microsoft.com/office/officeart/2005/8/layout/target3"/>
    <dgm:cxn modelId="{45A6EABA-CDBC-415E-8F48-BDBFEFE626F6}" type="presParOf" srcId="{032F4366-0C9B-4195-B146-4AE107241477}" destId="{D10BAAFE-083E-449F-81DB-B304086D6AB6}" srcOrd="0" destOrd="0" presId="urn:microsoft.com/office/officeart/2005/8/layout/target3"/>
    <dgm:cxn modelId="{772B4506-B3EA-49F4-99D8-3173516AACF8}" type="presParOf" srcId="{032F4366-0C9B-4195-B146-4AE107241477}" destId="{B03DB8BE-3613-4A00-A9A5-00945B638C60}" srcOrd="1" destOrd="0" presId="urn:microsoft.com/office/officeart/2005/8/layout/target3"/>
    <dgm:cxn modelId="{4A562A17-608D-4731-A211-3A099162C30E}" type="presParOf" srcId="{032F4366-0C9B-4195-B146-4AE107241477}" destId="{2D00685E-9863-440F-859D-5174EC1EB57B}" srcOrd="2" destOrd="0" presId="urn:microsoft.com/office/officeart/2005/8/layout/target3"/>
    <dgm:cxn modelId="{47180CE5-A165-4DF2-BB61-A8B6F6DB13E6}" type="presParOf" srcId="{032F4366-0C9B-4195-B146-4AE107241477}" destId="{A18A0FB9-7AFE-4410-BFF6-16C42C377EB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7F5B214-336C-4043-AF09-AED56CB747A2}" type="doc">
      <dgm:prSet loTypeId="urn:microsoft.com/office/officeart/2005/8/layout/target3" loCatId="relationship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F6092921-E8FE-4C4E-8E05-86DB47ACB7BA}">
      <dgm:prSet/>
      <dgm:spPr/>
      <dgm:t>
        <a:bodyPr/>
        <a:lstStyle/>
        <a:p>
          <a:pPr algn="l" rtl="0"/>
          <a:r>
            <a:rPr lang="es-ES_tradnl" b="1" noProof="0" dirty="0"/>
            <a:t>Caso de Ecuador: establecimientos educativos temporales</a:t>
          </a:r>
          <a:endParaRPr lang="es-ES_tradnl" noProof="0" dirty="0">
            <a:solidFill>
              <a:schemeClr val="tx1"/>
            </a:solidFill>
          </a:endParaRPr>
        </a:p>
      </dgm:t>
    </dgm:pt>
    <dgm:pt modelId="{42D20EF1-E47B-4724-890B-FB8A8BFD2D57}" type="parTrans" cxnId="{B1E2BE60-D797-42B2-8D61-E78A78D18632}">
      <dgm:prSet/>
      <dgm:spPr/>
      <dgm:t>
        <a:bodyPr/>
        <a:lstStyle/>
        <a:p>
          <a:endParaRPr lang="en-US"/>
        </a:p>
      </dgm:t>
    </dgm:pt>
    <dgm:pt modelId="{F1D36E48-0563-461B-874E-286EB07B94F6}" type="sibTrans" cxnId="{B1E2BE60-D797-42B2-8D61-E78A78D18632}">
      <dgm:prSet/>
      <dgm:spPr/>
      <dgm:t>
        <a:bodyPr/>
        <a:lstStyle/>
        <a:p>
          <a:endParaRPr lang="en-US"/>
        </a:p>
      </dgm:t>
    </dgm:pt>
    <dgm:pt modelId="{032F4366-0C9B-4195-B146-4AE107241477}" type="pres">
      <dgm:prSet presAssocID="{07F5B214-336C-4043-AF09-AED56CB747A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10BAAFE-083E-449F-81DB-B304086D6AB6}" type="pres">
      <dgm:prSet presAssocID="{F6092921-E8FE-4C4E-8E05-86DB47ACB7BA}" presName="circle1" presStyleLbl="node1" presStyleIdx="0" presStyleCnt="1"/>
      <dgm:spPr/>
    </dgm:pt>
    <dgm:pt modelId="{B03DB8BE-3613-4A00-A9A5-00945B638C60}" type="pres">
      <dgm:prSet presAssocID="{F6092921-E8FE-4C4E-8E05-86DB47ACB7BA}" presName="space" presStyleCnt="0"/>
      <dgm:spPr/>
    </dgm:pt>
    <dgm:pt modelId="{2D00685E-9863-440F-859D-5174EC1EB57B}" type="pres">
      <dgm:prSet presAssocID="{F6092921-E8FE-4C4E-8E05-86DB47ACB7BA}" presName="rect1" presStyleLbl="alignAcc1" presStyleIdx="0" presStyleCnt="1" custLinFactY="-44664" custLinFactNeighborX="0" custLinFactNeighborY="-100000"/>
      <dgm:spPr/>
    </dgm:pt>
    <dgm:pt modelId="{A18A0FB9-7AFE-4410-BFF6-16C42C377EB5}" type="pres">
      <dgm:prSet presAssocID="{F6092921-E8FE-4C4E-8E05-86DB47ACB7BA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E6C78E27-8B99-47E9-9432-4A451E4BD6C7}" type="presOf" srcId="{F6092921-E8FE-4C4E-8E05-86DB47ACB7BA}" destId="{A18A0FB9-7AFE-4410-BFF6-16C42C377EB5}" srcOrd="1" destOrd="0" presId="urn:microsoft.com/office/officeart/2005/8/layout/target3"/>
    <dgm:cxn modelId="{6EFD5435-84B1-416A-A6CC-600D00CE7072}" type="presOf" srcId="{F6092921-E8FE-4C4E-8E05-86DB47ACB7BA}" destId="{2D00685E-9863-440F-859D-5174EC1EB57B}" srcOrd="0" destOrd="0" presId="urn:microsoft.com/office/officeart/2005/8/layout/target3"/>
    <dgm:cxn modelId="{B1E2BE60-D797-42B2-8D61-E78A78D18632}" srcId="{07F5B214-336C-4043-AF09-AED56CB747A2}" destId="{F6092921-E8FE-4C4E-8E05-86DB47ACB7BA}" srcOrd="0" destOrd="0" parTransId="{42D20EF1-E47B-4724-890B-FB8A8BFD2D57}" sibTransId="{F1D36E48-0563-461B-874E-286EB07B94F6}"/>
    <dgm:cxn modelId="{D13A8091-A32A-4E7D-9BA1-377810458ED8}" type="presOf" srcId="{07F5B214-336C-4043-AF09-AED56CB747A2}" destId="{032F4366-0C9B-4195-B146-4AE107241477}" srcOrd="0" destOrd="0" presId="urn:microsoft.com/office/officeart/2005/8/layout/target3"/>
    <dgm:cxn modelId="{45A6EABA-CDBC-415E-8F48-BDBFEFE626F6}" type="presParOf" srcId="{032F4366-0C9B-4195-B146-4AE107241477}" destId="{D10BAAFE-083E-449F-81DB-B304086D6AB6}" srcOrd="0" destOrd="0" presId="urn:microsoft.com/office/officeart/2005/8/layout/target3"/>
    <dgm:cxn modelId="{772B4506-B3EA-49F4-99D8-3173516AACF8}" type="presParOf" srcId="{032F4366-0C9B-4195-B146-4AE107241477}" destId="{B03DB8BE-3613-4A00-A9A5-00945B638C60}" srcOrd="1" destOrd="0" presId="urn:microsoft.com/office/officeart/2005/8/layout/target3"/>
    <dgm:cxn modelId="{4A562A17-608D-4731-A211-3A099162C30E}" type="presParOf" srcId="{032F4366-0C9B-4195-B146-4AE107241477}" destId="{2D00685E-9863-440F-859D-5174EC1EB57B}" srcOrd="2" destOrd="0" presId="urn:microsoft.com/office/officeart/2005/8/layout/target3"/>
    <dgm:cxn modelId="{47180CE5-A165-4DF2-BB61-A8B6F6DB13E6}" type="presParOf" srcId="{032F4366-0C9B-4195-B146-4AE107241477}" destId="{A18A0FB9-7AFE-4410-BFF6-16C42C377EB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7F5B214-336C-4043-AF09-AED56CB747A2}" type="doc">
      <dgm:prSet loTypeId="urn:microsoft.com/office/officeart/2005/8/layout/target3" loCatId="relationship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F6092921-E8FE-4C4E-8E05-86DB47ACB7BA}">
      <dgm:prSet/>
      <dgm:spPr/>
      <dgm:t>
        <a:bodyPr/>
        <a:lstStyle/>
        <a:p>
          <a:pPr algn="l" rtl="0"/>
          <a:r>
            <a:rPr lang="es-ES_tradnl" b="1" noProof="0" dirty="0"/>
            <a:t>Caso de Ecuador: rehabilitación de infraestructura vial</a:t>
          </a:r>
          <a:endParaRPr lang="es-ES_tradnl" noProof="0" dirty="0">
            <a:solidFill>
              <a:schemeClr val="tx1"/>
            </a:solidFill>
          </a:endParaRPr>
        </a:p>
      </dgm:t>
    </dgm:pt>
    <dgm:pt modelId="{42D20EF1-E47B-4724-890B-FB8A8BFD2D57}" type="parTrans" cxnId="{B1E2BE60-D797-42B2-8D61-E78A78D18632}">
      <dgm:prSet/>
      <dgm:spPr/>
      <dgm:t>
        <a:bodyPr/>
        <a:lstStyle/>
        <a:p>
          <a:endParaRPr lang="en-US"/>
        </a:p>
      </dgm:t>
    </dgm:pt>
    <dgm:pt modelId="{F1D36E48-0563-461B-874E-286EB07B94F6}" type="sibTrans" cxnId="{B1E2BE60-D797-42B2-8D61-E78A78D18632}">
      <dgm:prSet/>
      <dgm:spPr/>
      <dgm:t>
        <a:bodyPr/>
        <a:lstStyle/>
        <a:p>
          <a:endParaRPr lang="en-US"/>
        </a:p>
      </dgm:t>
    </dgm:pt>
    <dgm:pt modelId="{032F4366-0C9B-4195-B146-4AE107241477}" type="pres">
      <dgm:prSet presAssocID="{07F5B214-336C-4043-AF09-AED56CB747A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10BAAFE-083E-449F-81DB-B304086D6AB6}" type="pres">
      <dgm:prSet presAssocID="{F6092921-E8FE-4C4E-8E05-86DB47ACB7BA}" presName="circle1" presStyleLbl="node1" presStyleIdx="0" presStyleCnt="1"/>
      <dgm:spPr/>
    </dgm:pt>
    <dgm:pt modelId="{B03DB8BE-3613-4A00-A9A5-00945B638C60}" type="pres">
      <dgm:prSet presAssocID="{F6092921-E8FE-4C4E-8E05-86DB47ACB7BA}" presName="space" presStyleCnt="0"/>
      <dgm:spPr/>
    </dgm:pt>
    <dgm:pt modelId="{2D00685E-9863-440F-859D-5174EC1EB57B}" type="pres">
      <dgm:prSet presAssocID="{F6092921-E8FE-4C4E-8E05-86DB47ACB7BA}" presName="rect1" presStyleLbl="alignAcc1" presStyleIdx="0" presStyleCnt="1" custLinFactY="-44664" custLinFactNeighborX="0" custLinFactNeighborY="-100000"/>
      <dgm:spPr/>
    </dgm:pt>
    <dgm:pt modelId="{A18A0FB9-7AFE-4410-BFF6-16C42C377EB5}" type="pres">
      <dgm:prSet presAssocID="{F6092921-E8FE-4C4E-8E05-86DB47ACB7BA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E6C78E27-8B99-47E9-9432-4A451E4BD6C7}" type="presOf" srcId="{F6092921-E8FE-4C4E-8E05-86DB47ACB7BA}" destId="{A18A0FB9-7AFE-4410-BFF6-16C42C377EB5}" srcOrd="1" destOrd="0" presId="urn:microsoft.com/office/officeart/2005/8/layout/target3"/>
    <dgm:cxn modelId="{6EFD5435-84B1-416A-A6CC-600D00CE7072}" type="presOf" srcId="{F6092921-E8FE-4C4E-8E05-86DB47ACB7BA}" destId="{2D00685E-9863-440F-859D-5174EC1EB57B}" srcOrd="0" destOrd="0" presId="urn:microsoft.com/office/officeart/2005/8/layout/target3"/>
    <dgm:cxn modelId="{B1E2BE60-D797-42B2-8D61-E78A78D18632}" srcId="{07F5B214-336C-4043-AF09-AED56CB747A2}" destId="{F6092921-E8FE-4C4E-8E05-86DB47ACB7BA}" srcOrd="0" destOrd="0" parTransId="{42D20EF1-E47B-4724-890B-FB8A8BFD2D57}" sibTransId="{F1D36E48-0563-461B-874E-286EB07B94F6}"/>
    <dgm:cxn modelId="{D13A8091-A32A-4E7D-9BA1-377810458ED8}" type="presOf" srcId="{07F5B214-336C-4043-AF09-AED56CB747A2}" destId="{032F4366-0C9B-4195-B146-4AE107241477}" srcOrd="0" destOrd="0" presId="urn:microsoft.com/office/officeart/2005/8/layout/target3"/>
    <dgm:cxn modelId="{45A6EABA-CDBC-415E-8F48-BDBFEFE626F6}" type="presParOf" srcId="{032F4366-0C9B-4195-B146-4AE107241477}" destId="{D10BAAFE-083E-449F-81DB-B304086D6AB6}" srcOrd="0" destOrd="0" presId="urn:microsoft.com/office/officeart/2005/8/layout/target3"/>
    <dgm:cxn modelId="{772B4506-B3EA-49F4-99D8-3173516AACF8}" type="presParOf" srcId="{032F4366-0C9B-4195-B146-4AE107241477}" destId="{B03DB8BE-3613-4A00-A9A5-00945B638C60}" srcOrd="1" destOrd="0" presId="urn:microsoft.com/office/officeart/2005/8/layout/target3"/>
    <dgm:cxn modelId="{4A562A17-608D-4731-A211-3A099162C30E}" type="presParOf" srcId="{032F4366-0C9B-4195-B146-4AE107241477}" destId="{2D00685E-9863-440F-859D-5174EC1EB57B}" srcOrd="2" destOrd="0" presId="urn:microsoft.com/office/officeart/2005/8/layout/target3"/>
    <dgm:cxn modelId="{47180CE5-A165-4DF2-BB61-A8B6F6DB13E6}" type="presParOf" srcId="{032F4366-0C9B-4195-B146-4AE107241477}" destId="{A18A0FB9-7AFE-4410-BFF6-16C42C377EB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7F5B214-336C-4043-AF09-AED56CB747A2}" type="doc">
      <dgm:prSet loTypeId="urn:microsoft.com/office/officeart/2005/8/layout/target3" loCatId="relationship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F6092921-E8FE-4C4E-8E05-86DB47ACB7BA}">
      <dgm:prSet/>
      <dgm:spPr/>
      <dgm:t>
        <a:bodyPr/>
        <a:lstStyle/>
        <a:p>
          <a:pPr algn="l" rtl="0"/>
          <a:r>
            <a:rPr lang="es-ES_tradnl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rPr>
            <a:t>Ecuador</a:t>
          </a:r>
          <a:r>
            <a:rPr lang="en-US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rPr>
            <a:t>: a</a:t>
          </a:r>
          <a:r>
            <a:rPr lang="es-ES_tradnl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rPr>
            <a:t>poyo con instrumentos complementarios</a:t>
          </a:r>
          <a:endParaRPr lang="es-ES_tradnl" noProof="0" dirty="0">
            <a:solidFill>
              <a:schemeClr val="tx1"/>
            </a:solidFill>
          </a:endParaRPr>
        </a:p>
      </dgm:t>
    </dgm:pt>
    <dgm:pt modelId="{42D20EF1-E47B-4724-890B-FB8A8BFD2D57}" type="parTrans" cxnId="{B1E2BE60-D797-42B2-8D61-E78A78D18632}">
      <dgm:prSet/>
      <dgm:spPr/>
      <dgm:t>
        <a:bodyPr/>
        <a:lstStyle/>
        <a:p>
          <a:endParaRPr lang="en-US"/>
        </a:p>
      </dgm:t>
    </dgm:pt>
    <dgm:pt modelId="{F1D36E48-0563-461B-874E-286EB07B94F6}" type="sibTrans" cxnId="{B1E2BE60-D797-42B2-8D61-E78A78D18632}">
      <dgm:prSet/>
      <dgm:spPr/>
      <dgm:t>
        <a:bodyPr/>
        <a:lstStyle/>
        <a:p>
          <a:endParaRPr lang="en-US"/>
        </a:p>
      </dgm:t>
    </dgm:pt>
    <dgm:pt modelId="{032F4366-0C9B-4195-B146-4AE107241477}" type="pres">
      <dgm:prSet presAssocID="{07F5B214-336C-4043-AF09-AED56CB747A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10BAAFE-083E-449F-81DB-B304086D6AB6}" type="pres">
      <dgm:prSet presAssocID="{F6092921-E8FE-4C4E-8E05-86DB47ACB7BA}" presName="circle1" presStyleLbl="node1" presStyleIdx="0" presStyleCnt="1"/>
      <dgm:spPr/>
    </dgm:pt>
    <dgm:pt modelId="{B03DB8BE-3613-4A00-A9A5-00945B638C60}" type="pres">
      <dgm:prSet presAssocID="{F6092921-E8FE-4C4E-8E05-86DB47ACB7BA}" presName="space" presStyleCnt="0"/>
      <dgm:spPr/>
    </dgm:pt>
    <dgm:pt modelId="{2D00685E-9863-440F-859D-5174EC1EB57B}" type="pres">
      <dgm:prSet presAssocID="{F6092921-E8FE-4C4E-8E05-86DB47ACB7BA}" presName="rect1" presStyleLbl="alignAcc1" presStyleIdx="0" presStyleCnt="1" custLinFactY="-44664" custLinFactNeighborX="0" custLinFactNeighborY="-100000"/>
      <dgm:spPr/>
    </dgm:pt>
    <dgm:pt modelId="{A18A0FB9-7AFE-4410-BFF6-16C42C377EB5}" type="pres">
      <dgm:prSet presAssocID="{F6092921-E8FE-4C4E-8E05-86DB47ACB7BA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E6C78E27-8B99-47E9-9432-4A451E4BD6C7}" type="presOf" srcId="{F6092921-E8FE-4C4E-8E05-86DB47ACB7BA}" destId="{A18A0FB9-7AFE-4410-BFF6-16C42C377EB5}" srcOrd="1" destOrd="0" presId="urn:microsoft.com/office/officeart/2005/8/layout/target3"/>
    <dgm:cxn modelId="{6EFD5435-84B1-416A-A6CC-600D00CE7072}" type="presOf" srcId="{F6092921-E8FE-4C4E-8E05-86DB47ACB7BA}" destId="{2D00685E-9863-440F-859D-5174EC1EB57B}" srcOrd="0" destOrd="0" presId="urn:microsoft.com/office/officeart/2005/8/layout/target3"/>
    <dgm:cxn modelId="{B1E2BE60-D797-42B2-8D61-E78A78D18632}" srcId="{07F5B214-336C-4043-AF09-AED56CB747A2}" destId="{F6092921-E8FE-4C4E-8E05-86DB47ACB7BA}" srcOrd="0" destOrd="0" parTransId="{42D20EF1-E47B-4724-890B-FB8A8BFD2D57}" sibTransId="{F1D36E48-0563-461B-874E-286EB07B94F6}"/>
    <dgm:cxn modelId="{D13A8091-A32A-4E7D-9BA1-377810458ED8}" type="presOf" srcId="{07F5B214-336C-4043-AF09-AED56CB747A2}" destId="{032F4366-0C9B-4195-B146-4AE107241477}" srcOrd="0" destOrd="0" presId="urn:microsoft.com/office/officeart/2005/8/layout/target3"/>
    <dgm:cxn modelId="{45A6EABA-CDBC-415E-8F48-BDBFEFE626F6}" type="presParOf" srcId="{032F4366-0C9B-4195-B146-4AE107241477}" destId="{D10BAAFE-083E-449F-81DB-B304086D6AB6}" srcOrd="0" destOrd="0" presId="urn:microsoft.com/office/officeart/2005/8/layout/target3"/>
    <dgm:cxn modelId="{772B4506-B3EA-49F4-99D8-3173516AACF8}" type="presParOf" srcId="{032F4366-0C9B-4195-B146-4AE107241477}" destId="{B03DB8BE-3613-4A00-A9A5-00945B638C60}" srcOrd="1" destOrd="0" presId="urn:microsoft.com/office/officeart/2005/8/layout/target3"/>
    <dgm:cxn modelId="{4A562A17-608D-4731-A211-3A099162C30E}" type="presParOf" srcId="{032F4366-0C9B-4195-B146-4AE107241477}" destId="{2D00685E-9863-440F-859D-5174EC1EB57B}" srcOrd="2" destOrd="0" presId="urn:microsoft.com/office/officeart/2005/8/layout/target3"/>
    <dgm:cxn modelId="{47180CE5-A165-4DF2-BB61-A8B6F6DB13E6}" type="presParOf" srcId="{032F4366-0C9B-4195-B146-4AE107241477}" destId="{A18A0FB9-7AFE-4410-BFF6-16C42C377EB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F5B214-336C-4043-AF09-AED56CB747A2}" type="doc">
      <dgm:prSet loTypeId="urn:microsoft.com/office/officeart/2005/8/layout/target3" loCatId="relationship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F6092921-E8FE-4C4E-8E05-86DB47ACB7BA}">
      <dgm:prSet/>
      <dgm:spPr/>
      <dgm:t>
        <a:bodyPr/>
        <a:lstStyle/>
        <a:p>
          <a:pPr algn="l" rtl="0"/>
          <a:r>
            <a:rPr lang="es-ES_tradnl" b="1" noProof="0" dirty="0"/>
            <a:t>Enfoque estratégico para la gestión financiera de riesgos</a:t>
          </a:r>
          <a:endParaRPr lang="es-ES_tradnl" noProof="0" dirty="0">
            <a:solidFill>
              <a:schemeClr val="tx1"/>
            </a:solidFill>
          </a:endParaRPr>
        </a:p>
      </dgm:t>
    </dgm:pt>
    <dgm:pt modelId="{42D20EF1-E47B-4724-890B-FB8A8BFD2D57}" type="parTrans" cxnId="{B1E2BE60-D797-42B2-8D61-E78A78D18632}">
      <dgm:prSet/>
      <dgm:spPr/>
      <dgm:t>
        <a:bodyPr/>
        <a:lstStyle/>
        <a:p>
          <a:endParaRPr lang="en-US"/>
        </a:p>
      </dgm:t>
    </dgm:pt>
    <dgm:pt modelId="{F1D36E48-0563-461B-874E-286EB07B94F6}" type="sibTrans" cxnId="{B1E2BE60-D797-42B2-8D61-E78A78D18632}">
      <dgm:prSet/>
      <dgm:spPr/>
      <dgm:t>
        <a:bodyPr/>
        <a:lstStyle/>
        <a:p>
          <a:endParaRPr lang="en-US"/>
        </a:p>
      </dgm:t>
    </dgm:pt>
    <dgm:pt modelId="{032F4366-0C9B-4195-B146-4AE107241477}" type="pres">
      <dgm:prSet presAssocID="{07F5B214-336C-4043-AF09-AED56CB747A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10BAAFE-083E-449F-81DB-B304086D6AB6}" type="pres">
      <dgm:prSet presAssocID="{F6092921-E8FE-4C4E-8E05-86DB47ACB7BA}" presName="circle1" presStyleLbl="node1" presStyleIdx="0" presStyleCnt="1"/>
      <dgm:spPr/>
    </dgm:pt>
    <dgm:pt modelId="{B03DB8BE-3613-4A00-A9A5-00945B638C60}" type="pres">
      <dgm:prSet presAssocID="{F6092921-E8FE-4C4E-8E05-86DB47ACB7BA}" presName="space" presStyleCnt="0"/>
      <dgm:spPr/>
    </dgm:pt>
    <dgm:pt modelId="{2D00685E-9863-440F-859D-5174EC1EB57B}" type="pres">
      <dgm:prSet presAssocID="{F6092921-E8FE-4C4E-8E05-86DB47ACB7BA}" presName="rect1" presStyleLbl="alignAcc1" presStyleIdx="0" presStyleCnt="1" custLinFactY="-44664" custLinFactNeighborX="0" custLinFactNeighborY="-100000"/>
      <dgm:spPr/>
    </dgm:pt>
    <dgm:pt modelId="{A18A0FB9-7AFE-4410-BFF6-16C42C377EB5}" type="pres">
      <dgm:prSet presAssocID="{F6092921-E8FE-4C4E-8E05-86DB47ACB7BA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E6C78E27-8B99-47E9-9432-4A451E4BD6C7}" type="presOf" srcId="{F6092921-E8FE-4C4E-8E05-86DB47ACB7BA}" destId="{A18A0FB9-7AFE-4410-BFF6-16C42C377EB5}" srcOrd="1" destOrd="0" presId="urn:microsoft.com/office/officeart/2005/8/layout/target3"/>
    <dgm:cxn modelId="{6EFD5435-84B1-416A-A6CC-600D00CE7072}" type="presOf" srcId="{F6092921-E8FE-4C4E-8E05-86DB47ACB7BA}" destId="{2D00685E-9863-440F-859D-5174EC1EB57B}" srcOrd="0" destOrd="0" presId="urn:microsoft.com/office/officeart/2005/8/layout/target3"/>
    <dgm:cxn modelId="{B1E2BE60-D797-42B2-8D61-E78A78D18632}" srcId="{07F5B214-336C-4043-AF09-AED56CB747A2}" destId="{F6092921-E8FE-4C4E-8E05-86DB47ACB7BA}" srcOrd="0" destOrd="0" parTransId="{42D20EF1-E47B-4724-890B-FB8A8BFD2D57}" sibTransId="{F1D36E48-0563-461B-874E-286EB07B94F6}"/>
    <dgm:cxn modelId="{D13A8091-A32A-4E7D-9BA1-377810458ED8}" type="presOf" srcId="{07F5B214-336C-4043-AF09-AED56CB747A2}" destId="{032F4366-0C9B-4195-B146-4AE107241477}" srcOrd="0" destOrd="0" presId="urn:microsoft.com/office/officeart/2005/8/layout/target3"/>
    <dgm:cxn modelId="{45A6EABA-CDBC-415E-8F48-BDBFEFE626F6}" type="presParOf" srcId="{032F4366-0C9B-4195-B146-4AE107241477}" destId="{D10BAAFE-083E-449F-81DB-B304086D6AB6}" srcOrd="0" destOrd="0" presId="urn:microsoft.com/office/officeart/2005/8/layout/target3"/>
    <dgm:cxn modelId="{772B4506-B3EA-49F4-99D8-3173516AACF8}" type="presParOf" srcId="{032F4366-0C9B-4195-B146-4AE107241477}" destId="{B03DB8BE-3613-4A00-A9A5-00945B638C60}" srcOrd="1" destOrd="0" presId="urn:microsoft.com/office/officeart/2005/8/layout/target3"/>
    <dgm:cxn modelId="{4A562A17-608D-4731-A211-3A099162C30E}" type="presParOf" srcId="{032F4366-0C9B-4195-B146-4AE107241477}" destId="{2D00685E-9863-440F-859D-5174EC1EB57B}" srcOrd="2" destOrd="0" presId="urn:microsoft.com/office/officeart/2005/8/layout/target3"/>
    <dgm:cxn modelId="{47180CE5-A165-4DF2-BB61-A8B6F6DB13E6}" type="presParOf" srcId="{032F4366-0C9B-4195-B146-4AE107241477}" destId="{A18A0FB9-7AFE-4410-BFF6-16C42C377EB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7F5B214-336C-4043-AF09-AED56CB747A2}" type="doc">
      <dgm:prSet loTypeId="urn:microsoft.com/office/officeart/2005/8/layout/target3" loCatId="relationship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F6092921-E8FE-4C4E-8E05-86DB47ACB7BA}">
      <dgm:prSet/>
      <dgm:spPr/>
      <dgm:t>
        <a:bodyPr/>
        <a:lstStyle/>
        <a:p>
          <a:pPr algn="l" rtl="0"/>
          <a:r>
            <a:rPr lang="es-ES_tradnl" b="1" noProof="0" dirty="0"/>
            <a:t>Conclusiones</a:t>
          </a:r>
          <a:endParaRPr lang="es-ES_tradnl" noProof="0" dirty="0">
            <a:solidFill>
              <a:schemeClr val="tx1"/>
            </a:solidFill>
          </a:endParaRPr>
        </a:p>
      </dgm:t>
    </dgm:pt>
    <dgm:pt modelId="{42D20EF1-E47B-4724-890B-FB8A8BFD2D57}" type="parTrans" cxnId="{B1E2BE60-D797-42B2-8D61-E78A78D18632}">
      <dgm:prSet/>
      <dgm:spPr/>
      <dgm:t>
        <a:bodyPr/>
        <a:lstStyle/>
        <a:p>
          <a:endParaRPr lang="en-US"/>
        </a:p>
      </dgm:t>
    </dgm:pt>
    <dgm:pt modelId="{F1D36E48-0563-461B-874E-286EB07B94F6}" type="sibTrans" cxnId="{B1E2BE60-D797-42B2-8D61-E78A78D18632}">
      <dgm:prSet/>
      <dgm:spPr/>
      <dgm:t>
        <a:bodyPr/>
        <a:lstStyle/>
        <a:p>
          <a:endParaRPr lang="en-US"/>
        </a:p>
      </dgm:t>
    </dgm:pt>
    <dgm:pt modelId="{032F4366-0C9B-4195-B146-4AE107241477}" type="pres">
      <dgm:prSet presAssocID="{07F5B214-336C-4043-AF09-AED56CB747A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10BAAFE-083E-449F-81DB-B304086D6AB6}" type="pres">
      <dgm:prSet presAssocID="{F6092921-E8FE-4C4E-8E05-86DB47ACB7BA}" presName="circle1" presStyleLbl="node1" presStyleIdx="0" presStyleCnt="1"/>
      <dgm:spPr/>
    </dgm:pt>
    <dgm:pt modelId="{B03DB8BE-3613-4A00-A9A5-00945B638C60}" type="pres">
      <dgm:prSet presAssocID="{F6092921-E8FE-4C4E-8E05-86DB47ACB7BA}" presName="space" presStyleCnt="0"/>
      <dgm:spPr/>
    </dgm:pt>
    <dgm:pt modelId="{2D00685E-9863-440F-859D-5174EC1EB57B}" type="pres">
      <dgm:prSet presAssocID="{F6092921-E8FE-4C4E-8E05-86DB47ACB7BA}" presName="rect1" presStyleLbl="alignAcc1" presStyleIdx="0" presStyleCnt="1" custLinFactY="-44664" custLinFactNeighborX="0" custLinFactNeighborY="-100000"/>
      <dgm:spPr/>
    </dgm:pt>
    <dgm:pt modelId="{A18A0FB9-7AFE-4410-BFF6-16C42C377EB5}" type="pres">
      <dgm:prSet presAssocID="{F6092921-E8FE-4C4E-8E05-86DB47ACB7BA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E6C78E27-8B99-47E9-9432-4A451E4BD6C7}" type="presOf" srcId="{F6092921-E8FE-4C4E-8E05-86DB47ACB7BA}" destId="{A18A0FB9-7AFE-4410-BFF6-16C42C377EB5}" srcOrd="1" destOrd="0" presId="urn:microsoft.com/office/officeart/2005/8/layout/target3"/>
    <dgm:cxn modelId="{6EFD5435-84B1-416A-A6CC-600D00CE7072}" type="presOf" srcId="{F6092921-E8FE-4C4E-8E05-86DB47ACB7BA}" destId="{2D00685E-9863-440F-859D-5174EC1EB57B}" srcOrd="0" destOrd="0" presId="urn:microsoft.com/office/officeart/2005/8/layout/target3"/>
    <dgm:cxn modelId="{B1E2BE60-D797-42B2-8D61-E78A78D18632}" srcId="{07F5B214-336C-4043-AF09-AED56CB747A2}" destId="{F6092921-E8FE-4C4E-8E05-86DB47ACB7BA}" srcOrd="0" destOrd="0" parTransId="{42D20EF1-E47B-4724-890B-FB8A8BFD2D57}" sibTransId="{F1D36E48-0563-461B-874E-286EB07B94F6}"/>
    <dgm:cxn modelId="{D13A8091-A32A-4E7D-9BA1-377810458ED8}" type="presOf" srcId="{07F5B214-336C-4043-AF09-AED56CB747A2}" destId="{032F4366-0C9B-4195-B146-4AE107241477}" srcOrd="0" destOrd="0" presId="urn:microsoft.com/office/officeart/2005/8/layout/target3"/>
    <dgm:cxn modelId="{45A6EABA-CDBC-415E-8F48-BDBFEFE626F6}" type="presParOf" srcId="{032F4366-0C9B-4195-B146-4AE107241477}" destId="{D10BAAFE-083E-449F-81DB-B304086D6AB6}" srcOrd="0" destOrd="0" presId="urn:microsoft.com/office/officeart/2005/8/layout/target3"/>
    <dgm:cxn modelId="{772B4506-B3EA-49F4-99D8-3173516AACF8}" type="presParOf" srcId="{032F4366-0C9B-4195-B146-4AE107241477}" destId="{B03DB8BE-3613-4A00-A9A5-00945B638C60}" srcOrd="1" destOrd="0" presId="urn:microsoft.com/office/officeart/2005/8/layout/target3"/>
    <dgm:cxn modelId="{4A562A17-608D-4731-A211-3A099162C30E}" type="presParOf" srcId="{032F4366-0C9B-4195-B146-4AE107241477}" destId="{2D00685E-9863-440F-859D-5174EC1EB57B}" srcOrd="2" destOrd="0" presId="urn:microsoft.com/office/officeart/2005/8/layout/target3"/>
    <dgm:cxn modelId="{47180CE5-A165-4DF2-BB61-A8B6F6DB13E6}" type="presParOf" srcId="{032F4366-0C9B-4195-B146-4AE107241477}" destId="{A18A0FB9-7AFE-4410-BFF6-16C42C377EB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27F2A8-C361-4F71-B24F-6F17C425CBF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61ECF419-D5CB-4A0B-8D9A-261747477958}">
      <dgm:prSet phldrT="[Text]" custT="1"/>
      <dgm:spPr>
        <a:solidFill>
          <a:srgbClr val="191919"/>
        </a:solidFill>
        <a:ln>
          <a:solidFill>
            <a:schemeClr val="bg1"/>
          </a:solidFill>
        </a:ln>
      </dgm:spPr>
      <dgm:t>
        <a:bodyPr/>
        <a:lstStyle/>
        <a:p>
          <a:endParaRPr lang="es-419" sz="3200" noProof="0" dirty="0"/>
        </a:p>
        <a:p>
          <a:r>
            <a:rPr lang="es-419" sz="1800" noProof="0" dirty="0"/>
            <a:t>Fondos de reserva</a:t>
          </a:r>
        </a:p>
        <a:p>
          <a:r>
            <a:rPr lang="es-419" sz="1800" noProof="0" dirty="0"/>
            <a:t>Financiamiento contingente</a:t>
          </a:r>
        </a:p>
        <a:p>
          <a:r>
            <a:rPr lang="es-419" sz="1800" noProof="0" dirty="0"/>
            <a:t>Transferencia de riesgo</a:t>
          </a:r>
        </a:p>
      </dgm:t>
    </dgm:pt>
    <dgm:pt modelId="{712B2409-8A3B-477E-A27D-3479804CED2C}" type="parTrans" cxnId="{BCDE4251-DCD5-4A18-B048-B3CA50462A0B}">
      <dgm:prSet/>
      <dgm:spPr/>
      <dgm:t>
        <a:bodyPr/>
        <a:lstStyle/>
        <a:p>
          <a:endParaRPr lang="es-419" sz="1700" noProof="0" dirty="0"/>
        </a:p>
      </dgm:t>
    </dgm:pt>
    <dgm:pt modelId="{D239B076-D08A-41E3-9668-75A4DFCD9690}" type="sibTrans" cxnId="{BCDE4251-DCD5-4A18-B048-B3CA50462A0B}">
      <dgm:prSet/>
      <dgm:spPr/>
      <dgm:t>
        <a:bodyPr/>
        <a:lstStyle/>
        <a:p>
          <a:endParaRPr lang="es-419" sz="1700" noProof="0" dirty="0"/>
        </a:p>
      </dgm:t>
    </dgm:pt>
    <dgm:pt modelId="{6B47357E-FB94-4C9C-BCEE-D90AEE34A7C3}">
      <dgm:prSet phldrT="[Text]" custT="1"/>
      <dgm:spPr>
        <a:solidFill>
          <a:srgbClr val="DEA900"/>
        </a:solidFill>
        <a:ln>
          <a:solidFill>
            <a:schemeClr val="bg1"/>
          </a:solidFill>
        </a:ln>
      </dgm:spPr>
      <dgm:t>
        <a:bodyPr/>
        <a:lstStyle/>
        <a:p>
          <a:r>
            <a:rPr lang="es-419" sz="1800" noProof="0" dirty="0"/>
            <a:t>Coberturas para infraestructura</a:t>
          </a:r>
        </a:p>
      </dgm:t>
    </dgm:pt>
    <dgm:pt modelId="{0C790464-5C35-4488-8252-B59F23E8AD38}" type="parTrans" cxnId="{224E513F-2448-42A1-B657-ACA4FB27E488}">
      <dgm:prSet/>
      <dgm:spPr/>
      <dgm:t>
        <a:bodyPr/>
        <a:lstStyle/>
        <a:p>
          <a:endParaRPr lang="es-419" sz="1700" noProof="0" dirty="0"/>
        </a:p>
      </dgm:t>
    </dgm:pt>
    <dgm:pt modelId="{5F04DDFC-9C5D-4FA2-B886-D6ABF171D244}" type="sibTrans" cxnId="{224E513F-2448-42A1-B657-ACA4FB27E488}">
      <dgm:prSet/>
      <dgm:spPr/>
      <dgm:t>
        <a:bodyPr/>
        <a:lstStyle/>
        <a:p>
          <a:endParaRPr lang="es-419" sz="1700" noProof="0" dirty="0"/>
        </a:p>
      </dgm:t>
    </dgm:pt>
    <dgm:pt modelId="{CBCDD5AC-BAF2-42CC-9443-930E34797A96}">
      <dgm:prSet phldrT="[Text]" custT="1"/>
      <dgm:spPr>
        <a:solidFill>
          <a:srgbClr val="00A1DA"/>
        </a:solidFill>
        <a:ln>
          <a:solidFill>
            <a:schemeClr val="bg1"/>
          </a:solidFill>
        </a:ln>
      </dgm:spPr>
      <dgm:t>
        <a:bodyPr/>
        <a:lstStyle/>
        <a:p>
          <a:endParaRPr lang="es-419" sz="1700" noProof="0" dirty="0"/>
        </a:p>
        <a:p>
          <a:endParaRPr lang="es-419" sz="1600" noProof="0" dirty="0"/>
        </a:p>
        <a:p>
          <a:r>
            <a:rPr lang="es-419" sz="1800" noProof="0" dirty="0"/>
            <a:t>Regulación y supervisión</a:t>
          </a:r>
        </a:p>
        <a:p>
          <a:r>
            <a:rPr lang="es-419" sz="1800" noProof="0" dirty="0"/>
            <a:t>Desarrollo de coberturas para riesgos de desastres y cambio climático</a:t>
          </a:r>
        </a:p>
      </dgm:t>
    </dgm:pt>
    <dgm:pt modelId="{8154729B-1D92-42B8-8C99-5787C2708B5D}" type="parTrans" cxnId="{C3C6CB6B-B797-4286-BDA0-5C0ECE7E9984}">
      <dgm:prSet/>
      <dgm:spPr/>
      <dgm:t>
        <a:bodyPr/>
        <a:lstStyle/>
        <a:p>
          <a:endParaRPr lang="es-419" sz="1700" noProof="0" dirty="0"/>
        </a:p>
      </dgm:t>
    </dgm:pt>
    <dgm:pt modelId="{ED3402FF-BF2F-4850-9C74-0A2BB40B191D}" type="sibTrans" cxnId="{C3C6CB6B-B797-4286-BDA0-5C0ECE7E9984}">
      <dgm:prSet/>
      <dgm:spPr/>
      <dgm:t>
        <a:bodyPr/>
        <a:lstStyle/>
        <a:p>
          <a:endParaRPr lang="es-419" sz="1700" noProof="0" dirty="0"/>
        </a:p>
      </dgm:t>
    </dgm:pt>
    <dgm:pt modelId="{D7C45566-4582-4D3A-896F-C452E57E0932}" type="pres">
      <dgm:prSet presAssocID="{5F27F2A8-C361-4F71-B24F-6F17C425CBFE}" presName="Name0" presStyleCnt="0">
        <dgm:presLayoutVars>
          <dgm:dir/>
          <dgm:resizeHandles val="exact"/>
        </dgm:presLayoutVars>
      </dgm:prSet>
      <dgm:spPr/>
    </dgm:pt>
    <dgm:pt modelId="{FD0FE06A-3C39-4E1B-94D5-FE34838DB5E9}" type="pres">
      <dgm:prSet presAssocID="{5F27F2A8-C361-4F71-B24F-6F17C425CBFE}" presName="fgShape" presStyleLbl="fgShp" presStyleIdx="0" presStyleCnt="1"/>
      <dgm:spPr>
        <a:noFill/>
        <a:ln>
          <a:noFill/>
        </a:ln>
      </dgm:spPr>
    </dgm:pt>
    <dgm:pt modelId="{AD9CB187-7A7E-4B2A-A8B7-94DC34081A75}" type="pres">
      <dgm:prSet presAssocID="{5F27F2A8-C361-4F71-B24F-6F17C425CBFE}" presName="linComp" presStyleCnt="0"/>
      <dgm:spPr/>
    </dgm:pt>
    <dgm:pt modelId="{FB062402-E62E-4E92-B662-EE22550F3933}" type="pres">
      <dgm:prSet presAssocID="{61ECF419-D5CB-4A0B-8D9A-261747477958}" presName="compNode" presStyleCnt="0"/>
      <dgm:spPr/>
    </dgm:pt>
    <dgm:pt modelId="{FBA0F496-7EDE-44F6-9579-7918147A7675}" type="pres">
      <dgm:prSet presAssocID="{61ECF419-D5CB-4A0B-8D9A-261747477958}" presName="bkgdShape" presStyleLbl="node1" presStyleIdx="0" presStyleCnt="3"/>
      <dgm:spPr>
        <a:prstGeom prst="rect">
          <a:avLst/>
        </a:prstGeom>
      </dgm:spPr>
    </dgm:pt>
    <dgm:pt modelId="{421F7334-813B-4D20-B541-0A49EF15D343}" type="pres">
      <dgm:prSet presAssocID="{61ECF419-D5CB-4A0B-8D9A-261747477958}" presName="nodeTx" presStyleLbl="node1" presStyleIdx="0" presStyleCnt="3">
        <dgm:presLayoutVars>
          <dgm:bulletEnabled val="1"/>
        </dgm:presLayoutVars>
      </dgm:prSet>
      <dgm:spPr/>
    </dgm:pt>
    <dgm:pt modelId="{0334287E-4F43-40E2-807A-B51EFEEFB1C0}" type="pres">
      <dgm:prSet presAssocID="{61ECF419-D5CB-4A0B-8D9A-261747477958}" presName="invisiNode" presStyleLbl="node1" presStyleIdx="0" presStyleCnt="3"/>
      <dgm:spPr/>
    </dgm:pt>
    <dgm:pt modelId="{514F14FF-E425-4399-9EA3-C01D0C174402}" type="pres">
      <dgm:prSet presAssocID="{61ECF419-D5CB-4A0B-8D9A-261747477958}" presName="imagNode" presStyleLbl="fgImgPlace1" presStyleIdx="0" presStyleCnt="3" custScaleX="116136" custScaleY="11613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solidFill>
            <a:schemeClr val="bg1"/>
          </a:solidFill>
        </a:ln>
      </dgm:spPr>
    </dgm:pt>
    <dgm:pt modelId="{379E9DE4-42FE-4410-BEEC-892B7B75D6A0}" type="pres">
      <dgm:prSet presAssocID="{D239B076-D08A-41E3-9668-75A4DFCD9690}" presName="sibTrans" presStyleLbl="sibTrans2D1" presStyleIdx="0" presStyleCnt="0"/>
      <dgm:spPr/>
    </dgm:pt>
    <dgm:pt modelId="{33FF4FCF-9A24-49AD-B875-45D23D78B2D6}" type="pres">
      <dgm:prSet presAssocID="{6B47357E-FB94-4C9C-BCEE-D90AEE34A7C3}" presName="compNode" presStyleCnt="0"/>
      <dgm:spPr/>
    </dgm:pt>
    <dgm:pt modelId="{4A6479D8-B940-402E-9814-7BBA8ED664AD}" type="pres">
      <dgm:prSet presAssocID="{6B47357E-FB94-4C9C-BCEE-D90AEE34A7C3}" presName="bkgdShape" presStyleLbl="node1" presStyleIdx="1" presStyleCnt="3"/>
      <dgm:spPr>
        <a:prstGeom prst="rect">
          <a:avLst/>
        </a:prstGeom>
      </dgm:spPr>
    </dgm:pt>
    <dgm:pt modelId="{70710742-39BA-4C91-B4E9-BF51A16EB761}" type="pres">
      <dgm:prSet presAssocID="{6B47357E-FB94-4C9C-BCEE-D90AEE34A7C3}" presName="nodeTx" presStyleLbl="node1" presStyleIdx="1" presStyleCnt="3">
        <dgm:presLayoutVars>
          <dgm:bulletEnabled val="1"/>
        </dgm:presLayoutVars>
      </dgm:prSet>
      <dgm:spPr/>
    </dgm:pt>
    <dgm:pt modelId="{09C82C1C-D295-4408-9457-B745157B2422}" type="pres">
      <dgm:prSet presAssocID="{6B47357E-FB94-4C9C-BCEE-D90AEE34A7C3}" presName="invisiNode" presStyleLbl="node1" presStyleIdx="1" presStyleCnt="3"/>
      <dgm:spPr/>
    </dgm:pt>
    <dgm:pt modelId="{01F144DA-1BA4-4327-8901-E712F9497336}" type="pres">
      <dgm:prSet presAssocID="{6B47357E-FB94-4C9C-BCEE-D90AEE34A7C3}" presName="imagNode" presStyleLbl="fgImgPlace1" presStyleIdx="1" presStyleCnt="3" custScaleX="116284" custScaleY="11628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F68AD25D-C228-4E20-85AA-13DB2A839106}" type="pres">
      <dgm:prSet presAssocID="{5F04DDFC-9C5D-4FA2-B886-D6ABF171D244}" presName="sibTrans" presStyleLbl="sibTrans2D1" presStyleIdx="0" presStyleCnt="0"/>
      <dgm:spPr/>
    </dgm:pt>
    <dgm:pt modelId="{748CB936-2665-4BFD-9F4E-7DFAC67FF759}" type="pres">
      <dgm:prSet presAssocID="{CBCDD5AC-BAF2-42CC-9443-930E34797A96}" presName="compNode" presStyleCnt="0"/>
      <dgm:spPr/>
    </dgm:pt>
    <dgm:pt modelId="{D4CB34D0-78C6-4418-A2B1-655EC5225BE4}" type="pres">
      <dgm:prSet presAssocID="{CBCDD5AC-BAF2-42CC-9443-930E34797A96}" presName="bkgdShape" presStyleLbl="node1" presStyleIdx="2" presStyleCnt="3" custScaleX="100279"/>
      <dgm:spPr>
        <a:prstGeom prst="rect">
          <a:avLst/>
        </a:prstGeom>
      </dgm:spPr>
    </dgm:pt>
    <dgm:pt modelId="{3D477431-474D-4657-98F7-EAD52C3AA2CB}" type="pres">
      <dgm:prSet presAssocID="{CBCDD5AC-BAF2-42CC-9443-930E34797A96}" presName="nodeTx" presStyleLbl="node1" presStyleIdx="2" presStyleCnt="3">
        <dgm:presLayoutVars>
          <dgm:bulletEnabled val="1"/>
        </dgm:presLayoutVars>
      </dgm:prSet>
      <dgm:spPr/>
    </dgm:pt>
    <dgm:pt modelId="{0DD1CDD4-6009-4943-ABF4-51D93255D826}" type="pres">
      <dgm:prSet presAssocID="{CBCDD5AC-BAF2-42CC-9443-930E34797A96}" presName="invisiNode" presStyleLbl="node1" presStyleIdx="2" presStyleCnt="3"/>
      <dgm:spPr/>
    </dgm:pt>
    <dgm:pt modelId="{F630CD1A-F336-4F3A-A817-5A1C101E5C50}" type="pres">
      <dgm:prSet presAssocID="{CBCDD5AC-BAF2-42CC-9443-930E34797A96}" presName="imagNode" presStyleLbl="fgImgPlace1" presStyleIdx="2" presStyleCnt="3" custScaleX="116284" custScaleY="11628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</dgm:ptLst>
  <dgm:cxnLst>
    <dgm:cxn modelId="{2363F423-5782-4D07-8E55-01150A948C7E}" type="presOf" srcId="{CBCDD5AC-BAF2-42CC-9443-930E34797A96}" destId="{3D477431-474D-4657-98F7-EAD52C3AA2CB}" srcOrd="1" destOrd="0" presId="urn:microsoft.com/office/officeart/2005/8/layout/hList7"/>
    <dgm:cxn modelId="{F8D99E25-9A1B-4629-8988-784CA4AF0635}" type="presOf" srcId="{6B47357E-FB94-4C9C-BCEE-D90AEE34A7C3}" destId="{4A6479D8-B940-402E-9814-7BBA8ED664AD}" srcOrd="0" destOrd="0" presId="urn:microsoft.com/office/officeart/2005/8/layout/hList7"/>
    <dgm:cxn modelId="{224E513F-2448-42A1-B657-ACA4FB27E488}" srcId="{5F27F2A8-C361-4F71-B24F-6F17C425CBFE}" destId="{6B47357E-FB94-4C9C-BCEE-D90AEE34A7C3}" srcOrd="1" destOrd="0" parTransId="{0C790464-5C35-4488-8252-B59F23E8AD38}" sibTransId="{5F04DDFC-9C5D-4FA2-B886-D6ABF171D244}"/>
    <dgm:cxn modelId="{F3CBBE5C-6FDA-4FE4-AF84-B00A22E961D7}" type="presOf" srcId="{CBCDD5AC-BAF2-42CC-9443-930E34797A96}" destId="{D4CB34D0-78C6-4418-A2B1-655EC5225BE4}" srcOrd="0" destOrd="0" presId="urn:microsoft.com/office/officeart/2005/8/layout/hList7"/>
    <dgm:cxn modelId="{106D4C6B-93C8-48BD-B538-2B9FD68A879B}" type="presOf" srcId="{5F04DDFC-9C5D-4FA2-B886-D6ABF171D244}" destId="{F68AD25D-C228-4E20-85AA-13DB2A839106}" srcOrd="0" destOrd="0" presId="urn:microsoft.com/office/officeart/2005/8/layout/hList7"/>
    <dgm:cxn modelId="{C3C6CB6B-B797-4286-BDA0-5C0ECE7E9984}" srcId="{5F27F2A8-C361-4F71-B24F-6F17C425CBFE}" destId="{CBCDD5AC-BAF2-42CC-9443-930E34797A96}" srcOrd="2" destOrd="0" parTransId="{8154729B-1D92-42B8-8C99-5787C2708B5D}" sibTransId="{ED3402FF-BF2F-4850-9C74-0A2BB40B191D}"/>
    <dgm:cxn modelId="{BCDE4251-DCD5-4A18-B048-B3CA50462A0B}" srcId="{5F27F2A8-C361-4F71-B24F-6F17C425CBFE}" destId="{61ECF419-D5CB-4A0B-8D9A-261747477958}" srcOrd="0" destOrd="0" parTransId="{712B2409-8A3B-477E-A27D-3479804CED2C}" sibTransId="{D239B076-D08A-41E3-9668-75A4DFCD9690}"/>
    <dgm:cxn modelId="{CE46C093-DF5F-48BA-BFF1-F4A67F4B283D}" type="presOf" srcId="{5F27F2A8-C361-4F71-B24F-6F17C425CBFE}" destId="{D7C45566-4582-4D3A-896F-C452E57E0932}" srcOrd="0" destOrd="0" presId="urn:microsoft.com/office/officeart/2005/8/layout/hList7"/>
    <dgm:cxn modelId="{4A5D749A-67E3-4784-AC33-F3B3388909BE}" type="presOf" srcId="{61ECF419-D5CB-4A0B-8D9A-261747477958}" destId="{FBA0F496-7EDE-44F6-9579-7918147A7675}" srcOrd="0" destOrd="0" presId="urn:microsoft.com/office/officeart/2005/8/layout/hList7"/>
    <dgm:cxn modelId="{28BCCBDE-A848-4D6B-BA56-D8115BF2A0DD}" type="presOf" srcId="{D239B076-D08A-41E3-9668-75A4DFCD9690}" destId="{379E9DE4-42FE-4410-BEEC-892B7B75D6A0}" srcOrd="0" destOrd="0" presId="urn:microsoft.com/office/officeart/2005/8/layout/hList7"/>
    <dgm:cxn modelId="{12C254EA-059E-4D15-987C-8552AB22CDDE}" type="presOf" srcId="{6B47357E-FB94-4C9C-BCEE-D90AEE34A7C3}" destId="{70710742-39BA-4C91-B4E9-BF51A16EB761}" srcOrd="1" destOrd="0" presId="urn:microsoft.com/office/officeart/2005/8/layout/hList7"/>
    <dgm:cxn modelId="{B31DCAEB-2B36-4A4A-AC0A-631C97621CC5}" type="presOf" srcId="{61ECF419-D5CB-4A0B-8D9A-261747477958}" destId="{421F7334-813B-4D20-B541-0A49EF15D343}" srcOrd="1" destOrd="0" presId="urn:microsoft.com/office/officeart/2005/8/layout/hList7"/>
    <dgm:cxn modelId="{5E8F77A2-06F0-43F3-9C2A-EF8ECE903258}" type="presParOf" srcId="{D7C45566-4582-4D3A-896F-C452E57E0932}" destId="{FD0FE06A-3C39-4E1B-94D5-FE34838DB5E9}" srcOrd="0" destOrd="0" presId="urn:microsoft.com/office/officeart/2005/8/layout/hList7"/>
    <dgm:cxn modelId="{E4535321-8DF2-4328-8C17-F1A5F83C70F9}" type="presParOf" srcId="{D7C45566-4582-4D3A-896F-C452E57E0932}" destId="{AD9CB187-7A7E-4B2A-A8B7-94DC34081A75}" srcOrd="1" destOrd="0" presId="urn:microsoft.com/office/officeart/2005/8/layout/hList7"/>
    <dgm:cxn modelId="{AA1FA620-CE3D-43A5-B81B-7AD9827F27C4}" type="presParOf" srcId="{AD9CB187-7A7E-4B2A-A8B7-94DC34081A75}" destId="{FB062402-E62E-4E92-B662-EE22550F3933}" srcOrd="0" destOrd="0" presId="urn:microsoft.com/office/officeart/2005/8/layout/hList7"/>
    <dgm:cxn modelId="{C63A78A6-6845-4CD5-9C03-E6537EAE2FC8}" type="presParOf" srcId="{FB062402-E62E-4E92-B662-EE22550F3933}" destId="{FBA0F496-7EDE-44F6-9579-7918147A7675}" srcOrd="0" destOrd="0" presId="urn:microsoft.com/office/officeart/2005/8/layout/hList7"/>
    <dgm:cxn modelId="{3D91157D-B58F-4770-B5E9-15EE64A22748}" type="presParOf" srcId="{FB062402-E62E-4E92-B662-EE22550F3933}" destId="{421F7334-813B-4D20-B541-0A49EF15D343}" srcOrd="1" destOrd="0" presId="urn:microsoft.com/office/officeart/2005/8/layout/hList7"/>
    <dgm:cxn modelId="{9E3E9670-585C-49A7-89B4-806FD9A269EB}" type="presParOf" srcId="{FB062402-E62E-4E92-B662-EE22550F3933}" destId="{0334287E-4F43-40E2-807A-B51EFEEFB1C0}" srcOrd="2" destOrd="0" presId="urn:microsoft.com/office/officeart/2005/8/layout/hList7"/>
    <dgm:cxn modelId="{194B902F-0825-4D8B-AB5E-4E70E178B98A}" type="presParOf" srcId="{FB062402-E62E-4E92-B662-EE22550F3933}" destId="{514F14FF-E425-4399-9EA3-C01D0C174402}" srcOrd="3" destOrd="0" presId="urn:microsoft.com/office/officeart/2005/8/layout/hList7"/>
    <dgm:cxn modelId="{E37AAC36-D1AC-4F1A-856D-0A2BA522844A}" type="presParOf" srcId="{AD9CB187-7A7E-4B2A-A8B7-94DC34081A75}" destId="{379E9DE4-42FE-4410-BEEC-892B7B75D6A0}" srcOrd="1" destOrd="0" presId="urn:microsoft.com/office/officeart/2005/8/layout/hList7"/>
    <dgm:cxn modelId="{70DFBC8D-4588-4485-8408-8208B464A926}" type="presParOf" srcId="{AD9CB187-7A7E-4B2A-A8B7-94DC34081A75}" destId="{33FF4FCF-9A24-49AD-B875-45D23D78B2D6}" srcOrd="2" destOrd="0" presId="urn:microsoft.com/office/officeart/2005/8/layout/hList7"/>
    <dgm:cxn modelId="{2C3ADDC4-84C0-464F-878D-AA8A8BC010FB}" type="presParOf" srcId="{33FF4FCF-9A24-49AD-B875-45D23D78B2D6}" destId="{4A6479D8-B940-402E-9814-7BBA8ED664AD}" srcOrd="0" destOrd="0" presId="urn:microsoft.com/office/officeart/2005/8/layout/hList7"/>
    <dgm:cxn modelId="{83C91081-BA92-4EF2-8887-2950551F43EE}" type="presParOf" srcId="{33FF4FCF-9A24-49AD-B875-45D23D78B2D6}" destId="{70710742-39BA-4C91-B4E9-BF51A16EB761}" srcOrd="1" destOrd="0" presId="urn:microsoft.com/office/officeart/2005/8/layout/hList7"/>
    <dgm:cxn modelId="{48DE8707-C476-4A70-9BC3-1923E3171BFB}" type="presParOf" srcId="{33FF4FCF-9A24-49AD-B875-45D23D78B2D6}" destId="{09C82C1C-D295-4408-9457-B745157B2422}" srcOrd="2" destOrd="0" presId="urn:microsoft.com/office/officeart/2005/8/layout/hList7"/>
    <dgm:cxn modelId="{72197260-68B2-4211-B98C-5F2FCE308883}" type="presParOf" srcId="{33FF4FCF-9A24-49AD-B875-45D23D78B2D6}" destId="{01F144DA-1BA4-4327-8901-E712F9497336}" srcOrd="3" destOrd="0" presId="urn:microsoft.com/office/officeart/2005/8/layout/hList7"/>
    <dgm:cxn modelId="{E5855724-B317-4A82-907C-4A8B1D64F4DE}" type="presParOf" srcId="{AD9CB187-7A7E-4B2A-A8B7-94DC34081A75}" destId="{F68AD25D-C228-4E20-85AA-13DB2A839106}" srcOrd="3" destOrd="0" presId="urn:microsoft.com/office/officeart/2005/8/layout/hList7"/>
    <dgm:cxn modelId="{BECC61A4-E22F-4C08-965D-3948E6022AEF}" type="presParOf" srcId="{AD9CB187-7A7E-4B2A-A8B7-94DC34081A75}" destId="{748CB936-2665-4BFD-9F4E-7DFAC67FF759}" srcOrd="4" destOrd="0" presId="urn:microsoft.com/office/officeart/2005/8/layout/hList7"/>
    <dgm:cxn modelId="{809C97E7-E9AD-4DF2-8C58-D02B13BE3366}" type="presParOf" srcId="{748CB936-2665-4BFD-9F4E-7DFAC67FF759}" destId="{D4CB34D0-78C6-4418-A2B1-655EC5225BE4}" srcOrd="0" destOrd="0" presId="urn:microsoft.com/office/officeart/2005/8/layout/hList7"/>
    <dgm:cxn modelId="{D1B45413-5473-4F57-B744-9FF8BD29F31E}" type="presParOf" srcId="{748CB936-2665-4BFD-9F4E-7DFAC67FF759}" destId="{3D477431-474D-4657-98F7-EAD52C3AA2CB}" srcOrd="1" destOrd="0" presId="urn:microsoft.com/office/officeart/2005/8/layout/hList7"/>
    <dgm:cxn modelId="{EBC54BFC-9A8E-469B-9504-92451A236794}" type="presParOf" srcId="{748CB936-2665-4BFD-9F4E-7DFAC67FF759}" destId="{0DD1CDD4-6009-4943-ABF4-51D93255D826}" srcOrd="2" destOrd="0" presId="urn:microsoft.com/office/officeart/2005/8/layout/hList7"/>
    <dgm:cxn modelId="{DB980646-3037-4283-82CE-031BCC39E160}" type="presParOf" srcId="{748CB936-2665-4BFD-9F4E-7DFAC67FF759}" destId="{F630CD1A-F336-4F3A-A817-5A1C101E5C50}" srcOrd="3" destOrd="0" presId="urn:microsoft.com/office/officeart/2005/8/layout/hList7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F5B214-336C-4043-AF09-AED56CB747A2}" type="doc">
      <dgm:prSet loTypeId="urn:microsoft.com/office/officeart/2005/8/layout/target3" loCatId="relationship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F6092921-E8FE-4C4E-8E05-86DB47ACB7BA}">
      <dgm:prSet/>
      <dgm:spPr/>
      <dgm:t>
        <a:bodyPr/>
        <a:lstStyle/>
        <a:p>
          <a:pPr algn="l" rtl="0"/>
          <a:r>
            <a:rPr lang="es-ES_tradnl" b="1" noProof="0" dirty="0"/>
            <a:t>Enfoque estratégico para la fase de emergencia</a:t>
          </a:r>
          <a:endParaRPr lang="es-ES_tradnl" noProof="0" dirty="0">
            <a:solidFill>
              <a:schemeClr val="tx1"/>
            </a:solidFill>
          </a:endParaRPr>
        </a:p>
      </dgm:t>
    </dgm:pt>
    <dgm:pt modelId="{42D20EF1-E47B-4724-890B-FB8A8BFD2D57}" type="parTrans" cxnId="{B1E2BE60-D797-42B2-8D61-E78A78D18632}">
      <dgm:prSet/>
      <dgm:spPr/>
      <dgm:t>
        <a:bodyPr/>
        <a:lstStyle/>
        <a:p>
          <a:endParaRPr lang="en-US"/>
        </a:p>
      </dgm:t>
    </dgm:pt>
    <dgm:pt modelId="{F1D36E48-0563-461B-874E-286EB07B94F6}" type="sibTrans" cxnId="{B1E2BE60-D797-42B2-8D61-E78A78D18632}">
      <dgm:prSet/>
      <dgm:spPr/>
      <dgm:t>
        <a:bodyPr/>
        <a:lstStyle/>
        <a:p>
          <a:endParaRPr lang="en-US"/>
        </a:p>
      </dgm:t>
    </dgm:pt>
    <dgm:pt modelId="{032F4366-0C9B-4195-B146-4AE107241477}" type="pres">
      <dgm:prSet presAssocID="{07F5B214-336C-4043-AF09-AED56CB747A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10BAAFE-083E-449F-81DB-B304086D6AB6}" type="pres">
      <dgm:prSet presAssocID="{F6092921-E8FE-4C4E-8E05-86DB47ACB7BA}" presName="circle1" presStyleLbl="node1" presStyleIdx="0" presStyleCnt="1"/>
      <dgm:spPr/>
    </dgm:pt>
    <dgm:pt modelId="{B03DB8BE-3613-4A00-A9A5-00945B638C60}" type="pres">
      <dgm:prSet presAssocID="{F6092921-E8FE-4C4E-8E05-86DB47ACB7BA}" presName="space" presStyleCnt="0"/>
      <dgm:spPr/>
    </dgm:pt>
    <dgm:pt modelId="{2D00685E-9863-440F-859D-5174EC1EB57B}" type="pres">
      <dgm:prSet presAssocID="{F6092921-E8FE-4C4E-8E05-86DB47ACB7BA}" presName="rect1" presStyleLbl="alignAcc1" presStyleIdx="0" presStyleCnt="1" custLinFactY="-44664" custLinFactNeighborX="0" custLinFactNeighborY="-100000"/>
      <dgm:spPr/>
    </dgm:pt>
    <dgm:pt modelId="{A18A0FB9-7AFE-4410-BFF6-16C42C377EB5}" type="pres">
      <dgm:prSet presAssocID="{F6092921-E8FE-4C4E-8E05-86DB47ACB7BA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E6C78E27-8B99-47E9-9432-4A451E4BD6C7}" type="presOf" srcId="{F6092921-E8FE-4C4E-8E05-86DB47ACB7BA}" destId="{A18A0FB9-7AFE-4410-BFF6-16C42C377EB5}" srcOrd="1" destOrd="0" presId="urn:microsoft.com/office/officeart/2005/8/layout/target3"/>
    <dgm:cxn modelId="{6EFD5435-84B1-416A-A6CC-600D00CE7072}" type="presOf" srcId="{F6092921-E8FE-4C4E-8E05-86DB47ACB7BA}" destId="{2D00685E-9863-440F-859D-5174EC1EB57B}" srcOrd="0" destOrd="0" presId="urn:microsoft.com/office/officeart/2005/8/layout/target3"/>
    <dgm:cxn modelId="{B1E2BE60-D797-42B2-8D61-E78A78D18632}" srcId="{07F5B214-336C-4043-AF09-AED56CB747A2}" destId="{F6092921-E8FE-4C4E-8E05-86DB47ACB7BA}" srcOrd="0" destOrd="0" parTransId="{42D20EF1-E47B-4724-890B-FB8A8BFD2D57}" sibTransId="{F1D36E48-0563-461B-874E-286EB07B94F6}"/>
    <dgm:cxn modelId="{D13A8091-A32A-4E7D-9BA1-377810458ED8}" type="presOf" srcId="{07F5B214-336C-4043-AF09-AED56CB747A2}" destId="{032F4366-0C9B-4195-B146-4AE107241477}" srcOrd="0" destOrd="0" presId="urn:microsoft.com/office/officeart/2005/8/layout/target3"/>
    <dgm:cxn modelId="{45A6EABA-CDBC-415E-8F48-BDBFEFE626F6}" type="presParOf" srcId="{032F4366-0C9B-4195-B146-4AE107241477}" destId="{D10BAAFE-083E-449F-81DB-B304086D6AB6}" srcOrd="0" destOrd="0" presId="urn:microsoft.com/office/officeart/2005/8/layout/target3"/>
    <dgm:cxn modelId="{772B4506-B3EA-49F4-99D8-3173516AACF8}" type="presParOf" srcId="{032F4366-0C9B-4195-B146-4AE107241477}" destId="{B03DB8BE-3613-4A00-A9A5-00945B638C60}" srcOrd="1" destOrd="0" presId="urn:microsoft.com/office/officeart/2005/8/layout/target3"/>
    <dgm:cxn modelId="{4A562A17-608D-4731-A211-3A099162C30E}" type="presParOf" srcId="{032F4366-0C9B-4195-B146-4AE107241477}" destId="{2D00685E-9863-440F-859D-5174EC1EB57B}" srcOrd="2" destOrd="0" presId="urn:microsoft.com/office/officeart/2005/8/layout/target3"/>
    <dgm:cxn modelId="{47180CE5-A165-4DF2-BB61-A8B6F6DB13E6}" type="presParOf" srcId="{032F4366-0C9B-4195-B146-4AE107241477}" destId="{A18A0FB9-7AFE-4410-BFF6-16C42C377EB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F5B214-336C-4043-AF09-AED56CB747A2}" type="doc">
      <dgm:prSet loTypeId="urn:microsoft.com/office/officeart/2005/8/layout/target3" loCatId="relationship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F6092921-E8FE-4C4E-8E05-86DB47ACB7BA}">
      <dgm:prSet/>
      <dgm:spPr/>
      <dgm:t>
        <a:bodyPr/>
        <a:lstStyle/>
        <a:p>
          <a:pPr algn="l" rtl="0"/>
          <a:r>
            <a:rPr lang="es-ES_tradnl" b="1" noProof="0" dirty="0">
              <a:solidFill>
                <a:schemeClr val="tx1"/>
              </a:solidFill>
            </a:rPr>
            <a:t>Cobertura de riesgos catastróficos en la región</a:t>
          </a:r>
        </a:p>
      </dgm:t>
    </dgm:pt>
    <dgm:pt modelId="{42D20EF1-E47B-4724-890B-FB8A8BFD2D57}" type="parTrans" cxnId="{B1E2BE60-D797-42B2-8D61-E78A78D18632}">
      <dgm:prSet/>
      <dgm:spPr/>
      <dgm:t>
        <a:bodyPr/>
        <a:lstStyle/>
        <a:p>
          <a:endParaRPr lang="en-US"/>
        </a:p>
      </dgm:t>
    </dgm:pt>
    <dgm:pt modelId="{F1D36E48-0563-461B-874E-286EB07B94F6}" type="sibTrans" cxnId="{B1E2BE60-D797-42B2-8D61-E78A78D18632}">
      <dgm:prSet/>
      <dgm:spPr/>
      <dgm:t>
        <a:bodyPr/>
        <a:lstStyle/>
        <a:p>
          <a:endParaRPr lang="en-US"/>
        </a:p>
      </dgm:t>
    </dgm:pt>
    <dgm:pt modelId="{032F4366-0C9B-4195-B146-4AE107241477}" type="pres">
      <dgm:prSet presAssocID="{07F5B214-336C-4043-AF09-AED56CB747A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10BAAFE-083E-449F-81DB-B304086D6AB6}" type="pres">
      <dgm:prSet presAssocID="{F6092921-E8FE-4C4E-8E05-86DB47ACB7BA}" presName="circle1" presStyleLbl="node1" presStyleIdx="0" presStyleCnt="1"/>
      <dgm:spPr/>
    </dgm:pt>
    <dgm:pt modelId="{B03DB8BE-3613-4A00-A9A5-00945B638C60}" type="pres">
      <dgm:prSet presAssocID="{F6092921-E8FE-4C4E-8E05-86DB47ACB7BA}" presName="space" presStyleCnt="0"/>
      <dgm:spPr/>
    </dgm:pt>
    <dgm:pt modelId="{2D00685E-9863-440F-859D-5174EC1EB57B}" type="pres">
      <dgm:prSet presAssocID="{F6092921-E8FE-4C4E-8E05-86DB47ACB7BA}" presName="rect1" presStyleLbl="alignAcc1" presStyleIdx="0" presStyleCnt="1" custLinFactY="-44664" custLinFactNeighborX="0" custLinFactNeighborY="-100000"/>
      <dgm:spPr/>
    </dgm:pt>
    <dgm:pt modelId="{A18A0FB9-7AFE-4410-BFF6-16C42C377EB5}" type="pres">
      <dgm:prSet presAssocID="{F6092921-E8FE-4C4E-8E05-86DB47ACB7BA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E6C78E27-8B99-47E9-9432-4A451E4BD6C7}" type="presOf" srcId="{F6092921-E8FE-4C4E-8E05-86DB47ACB7BA}" destId="{A18A0FB9-7AFE-4410-BFF6-16C42C377EB5}" srcOrd="1" destOrd="0" presId="urn:microsoft.com/office/officeart/2005/8/layout/target3"/>
    <dgm:cxn modelId="{6EFD5435-84B1-416A-A6CC-600D00CE7072}" type="presOf" srcId="{F6092921-E8FE-4C4E-8E05-86DB47ACB7BA}" destId="{2D00685E-9863-440F-859D-5174EC1EB57B}" srcOrd="0" destOrd="0" presId="urn:microsoft.com/office/officeart/2005/8/layout/target3"/>
    <dgm:cxn modelId="{B1E2BE60-D797-42B2-8D61-E78A78D18632}" srcId="{07F5B214-336C-4043-AF09-AED56CB747A2}" destId="{F6092921-E8FE-4C4E-8E05-86DB47ACB7BA}" srcOrd="0" destOrd="0" parTransId="{42D20EF1-E47B-4724-890B-FB8A8BFD2D57}" sibTransId="{F1D36E48-0563-461B-874E-286EB07B94F6}"/>
    <dgm:cxn modelId="{D13A8091-A32A-4E7D-9BA1-377810458ED8}" type="presOf" srcId="{07F5B214-336C-4043-AF09-AED56CB747A2}" destId="{032F4366-0C9B-4195-B146-4AE107241477}" srcOrd="0" destOrd="0" presId="urn:microsoft.com/office/officeart/2005/8/layout/target3"/>
    <dgm:cxn modelId="{45A6EABA-CDBC-415E-8F48-BDBFEFE626F6}" type="presParOf" srcId="{032F4366-0C9B-4195-B146-4AE107241477}" destId="{D10BAAFE-083E-449F-81DB-B304086D6AB6}" srcOrd="0" destOrd="0" presId="urn:microsoft.com/office/officeart/2005/8/layout/target3"/>
    <dgm:cxn modelId="{772B4506-B3EA-49F4-99D8-3173516AACF8}" type="presParOf" srcId="{032F4366-0C9B-4195-B146-4AE107241477}" destId="{B03DB8BE-3613-4A00-A9A5-00945B638C60}" srcOrd="1" destOrd="0" presId="urn:microsoft.com/office/officeart/2005/8/layout/target3"/>
    <dgm:cxn modelId="{4A562A17-608D-4731-A211-3A099162C30E}" type="presParOf" srcId="{032F4366-0C9B-4195-B146-4AE107241477}" destId="{2D00685E-9863-440F-859D-5174EC1EB57B}" srcOrd="2" destOrd="0" presId="urn:microsoft.com/office/officeart/2005/8/layout/target3"/>
    <dgm:cxn modelId="{47180CE5-A165-4DF2-BB61-A8B6F6DB13E6}" type="presParOf" srcId="{032F4366-0C9B-4195-B146-4AE107241477}" destId="{A18A0FB9-7AFE-4410-BFF6-16C42C377EB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F5B214-336C-4043-AF09-AED56CB747A2}" type="doc">
      <dgm:prSet loTypeId="urn:microsoft.com/office/officeart/2005/8/layout/target3" loCatId="relationship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F6092921-E8FE-4C4E-8E05-86DB47ACB7BA}">
      <dgm:prSet/>
      <dgm:spPr/>
      <dgm:t>
        <a:bodyPr/>
        <a:lstStyle/>
        <a:p>
          <a:pPr algn="l" rtl="0"/>
          <a:r>
            <a:rPr lang="es-ES_tradnl" b="1" noProof="0" dirty="0"/>
            <a:t>Préstamos contingentes para emergencias</a:t>
          </a:r>
          <a:endParaRPr lang="es-ES_tradnl" noProof="0" dirty="0">
            <a:solidFill>
              <a:schemeClr val="tx1"/>
            </a:solidFill>
          </a:endParaRPr>
        </a:p>
      </dgm:t>
    </dgm:pt>
    <dgm:pt modelId="{42D20EF1-E47B-4724-890B-FB8A8BFD2D57}" type="parTrans" cxnId="{B1E2BE60-D797-42B2-8D61-E78A78D18632}">
      <dgm:prSet/>
      <dgm:spPr/>
      <dgm:t>
        <a:bodyPr/>
        <a:lstStyle/>
        <a:p>
          <a:endParaRPr lang="en-US"/>
        </a:p>
      </dgm:t>
    </dgm:pt>
    <dgm:pt modelId="{F1D36E48-0563-461B-874E-286EB07B94F6}" type="sibTrans" cxnId="{B1E2BE60-D797-42B2-8D61-E78A78D18632}">
      <dgm:prSet/>
      <dgm:spPr/>
      <dgm:t>
        <a:bodyPr/>
        <a:lstStyle/>
        <a:p>
          <a:endParaRPr lang="en-US"/>
        </a:p>
      </dgm:t>
    </dgm:pt>
    <dgm:pt modelId="{032F4366-0C9B-4195-B146-4AE107241477}" type="pres">
      <dgm:prSet presAssocID="{07F5B214-336C-4043-AF09-AED56CB747A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10BAAFE-083E-449F-81DB-B304086D6AB6}" type="pres">
      <dgm:prSet presAssocID="{F6092921-E8FE-4C4E-8E05-86DB47ACB7BA}" presName="circle1" presStyleLbl="node1" presStyleIdx="0" presStyleCnt="1"/>
      <dgm:spPr/>
    </dgm:pt>
    <dgm:pt modelId="{B03DB8BE-3613-4A00-A9A5-00945B638C60}" type="pres">
      <dgm:prSet presAssocID="{F6092921-E8FE-4C4E-8E05-86DB47ACB7BA}" presName="space" presStyleCnt="0"/>
      <dgm:spPr/>
    </dgm:pt>
    <dgm:pt modelId="{2D00685E-9863-440F-859D-5174EC1EB57B}" type="pres">
      <dgm:prSet presAssocID="{F6092921-E8FE-4C4E-8E05-86DB47ACB7BA}" presName="rect1" presStyleLbl="alignAcc1" presStyleIdx="0" presStyleCnt="1" custLinFactY="-44664" custLinFactNeighborX="0" custLinFactNeighborY="-100000"/>
      <dgm:spPr/>
    </dgm:pt>
    <dgm:pt modelId="{A18A0FB9-7AFE-4410-BFF6-16C42C377EB5}" type="pres">
      <dgm:prSet presAssocID="{F6092921-E8FE-4C4E-8E05-86DB47ACB7BA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E6C78E27-8B99-47E9-9432-4A451E4BD6C7}" type="presOf" srcId="{F6092921-E8FE-4C4E-8E05-86DB47ACB7BA}" destId="{A18A0FB9-7AFE-4410-BFF6-16C42C377EB5}" srcOrd="1" destOrd="0" presId="urn:microsoft.com/office/officeart/2005/8/layout/target3"/>
    <dgm:cxn modelId="{6EFD5435-84B1-416A-A6CC-600D00CE7072}" type="presOf" srcId="{F6092921-E8FE-4C4E-8E05-86DB47ACB7BA}" destId="{2D00685E-9863-440F-859D-5174EC1EB57B}" srcOrd="0" destOrd="0" presId="urn:microsoft.com/office/officeart/2005/8/layout/target3"/>
    <dgm:cxn modelId="{B1E2BE60-D797-42B2-8D61-E78A78D18632}" srcId="{07F5B214-336C-4043-AF09-AED56CB747A2}" destId="{F6092921-E8FE-4C4E-8E05-86DB47ACB7BA}" srcOrd="0" destOrd="0" parTransId="{42D20EF1-E47B-4724-890B-FB8A8BFD2D57}" sibTransId="{F1D36E48-0563-461B-874E-286EB07B94F6}"/>
    <dgm:cxn modelId="{D13A8091-A32A-4E7D-9BA1-377810458ED8}" type="presOf" srcId="{07F5B214-336C-4043-AF09-AED56CB747A2}" destId="{032F4366-0C9B-4195-B146-4AE107241477}" srcOrd="0" destOrd="0" presId="urn:microsoft.com/office/officeart/2005/8/layout/target3"/>
    <dgm:cxn modelId="{45A6EABA-CDBC-415E-8F48-BDBFEFE626F6}" type="presParOf" srcId="{032F4366-0C9B-4195-B146-4AE107241477}" destId="{D10BAAFE-083E-449F-81DB-B304086D6AB6}" srcOrd="0" destOrd="0" presId="urn:microsoft.com/office/officeart/2005/8/layout/target3"/>
    <dgm:cxn modelId="{772B4506-B3EA-49F4-99D8-3173516AACF8}" type="presParOf" srcId="{032F4366-0C9B-4195-B146-4AE107241477}" destId="{B03DB8BE-3613-4A00-A9A5-00945B638C60}" srcOrd="1" destOrd="0" presId="urn:microsoft.com/office/officeart/2005/8/layout/target3"/>
    <dgm:cxn modelId="{4A562A17-608D-4731-A211-3A099162C30E}" type="presParOf" srcId="{032F4366-0C9B-4195-B146-4AE107241477}" destId="{2D00685E-9863-440F-859D-5174EC1EB57B}" srcOrd="2" destOrd="0" presId="urn:microsoft.com/office/officeart/2005/8/layout/target3"/>
    <dgm:cxn modelId="{47180CE5-A165-4DF2-BB61-A8B6F6DB13E6}" type="presParOf" srcId="{032F4366-0C9B-4195-B146-4AE107241477}" destId="{A18A0FB9-7AFE-4410-BFF6-16C42C377EB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F5B214-336C-4043-AF09-AED56CB747A2}" type="doc">
      <dgm:prSet loTypeId="urn:microsoft.com/office/officeart/2005/8/layout/target3" loCatId="relationship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F6092921-E8FE-4C4E-8E05-86DB47ACB7BA}">
      <dgm:prSet/>
      <dgm:spPr/>
      <dgm:t>
        <a:bodyPr/>
        <a:lstStyle/>
        <a:p>
          <a:pPr algn="l" rtl="0"/>
          <a:r>
            <a:rPr lang="es-ES_tradnl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rPr>
            <a:t>Innovación en gestión de riesgos: diseño de coberturas</a:t>
          </a:r>
          <a:endParaRPr lang="es-ES_tradnl" noProof="0" dirty="0">
            <a:solidFill>
              <a:schemeClr val="tx1"/>
            </a:solidFill>
          </a:endParaRPr>
        </a:p>
      </dgm:t>
    </dgm:pt>
    <dgm:pt modelId="{42D20EF1-E47B-4724-890B-FB8A8BFD2D57}" type="parTrans" cxnId="{B1E2BE60-D797-42B2-8D61-E78A78D18632}">
      <dgm:prSet/>
      <dgm:spPr/>
      <dgm:t>
        <a:bodyPr/>
        <a:lstStyle/>
        <a:p>
          <a:endParaRPr lang="en-US"/>
        </a:p>
      </dgm:t>
    </dgm:pt>
    <dgm:pt modelId="{F1D36E48-0563-461B-874E-286EB07B94F6}" type="sibTrans" cxnId="{B1E2BE60-D797-42B2-8D61-E78A78D18632}">
      <dgm:prSet/>
      <dgm:spPr/>
      <dgm:t>
        <a:bodyPr/>
        <a:lstStyle/>
        <a:p>
          <a:endParaRPr lang="en-US"/>
        </a:p>
      </dgm:t>
    </dgm:pt>
    <dgm:pt modelId="{032F4366-0C9B-4195-B146-4AE107241477}" type="pres">
      <dgm:prSet presAssocID="{07F5B214-336C-4043-AF09-AED56CB747A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10BAAFE-083E-449F-81DB-B304086D6AB6}" type="pres">
      <dgm:prSet presAssocID="{F6092921-E8FE-4C4E-8E05-86DB47ACB7BA}" presName="circle1" presStyleLbl="node1" presStyleIdx="0" presStyleCnt="1"/>
      <dgm:spPr/>
    </dgm:pt>
    <dgm:pt modelId="{B03DB8BE-3613-4A00-A9A5-00945B638C60}" type="pres">
      <dgm:prSet presAssocID="{F6092921-E8FE-4C4E-8E05-86DB47ACB7BA}" presName="space" presStyleCnt="0"/>
      <dgm:spPr/>
    </dgm:pt>
    <dgm:pt modelId="{2D00685E-9863-440F-859D-5174EC1EB57B}" type="pres">
      <dgm:prSet presAssocID="{F6092921-E8FE-4C4E-8E05-86DB47ACB7BA}" presName="rect1" presStyleLbl="alignAcc1" presStyleIdx="0" presStyleCnt="1" custLinFactY="-44664" custLinFactNeighborX="0" custLinFactNeighborY="-100000"/>
      <dgm:spPr/>
    </dgm:pt>
    <dgm:pt modelId="{A18A0FB9-7AFE-4410-BFF6-16C42C377EB5}" type="pres">
      <dgm:prSet presAssocID="{F6092921-E8FE-4C4E-8E05-86DB47ACB7BA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E6C78E27-8B99-47E9-9432-4A451E4BD6C7}" type="presOf" srcId="{F6092921-E8FE-4C4E-8E05-86DB47ACB7BA}" destId="{A18A0FB9-7AFE-4410-BFF6-16C42C377EB5}" srcOrd="1" destOrd="0" presId="urn:microsoft.com/office/officeart/2005/8/layout/target3"/>
    <dgm:cxn modelId="{6EFD5435-84B1-416A-A6CC-600D00CE7072}" type="presOf" srcId="{F6092921-E8FE-4C4E-8E05-86DB47ACB7BA}" destId="{2D00685E-9863-440F-859D-5174EC1EB57B}" srcOrd="0" destOrd="0" presId="urn:microsoft.com/office/officeart/2005/8/layout/target3"/>
    <dgm:cxn modelId="{B1E2BE60-D797-42B2-8D61-E78A78D18632}" srcId="{07F5B214-336C-4043-AF09-AED56CB747A2}" destId="{F6092921-E8FE-4C4E-8E05-86DB47ACB7BA}" srcOrd="0" destOrd="0" parTransId="{42D20EF1-E47B-4724-890B-FB8A8BFD2D57}" sibTransId="{F1D36E48-0563-461B-874E-286EB07B94F6}"/>
    <dgm:cxn modelId="{D13A8091-A32A-4E7D-9BA1-377810458ED8}" type="presOf" srcId="{07F5B214-336C-4043-AF09-AED56CB747A2}" destId="{032F4366-0C9B-4195-B146-4AE107241477}" srcOrd="0" destOrd="0" presId="urn:microsoft.com/office/officeart/2005/8/layout/target3"/>
    <dgm:cxn modelId="{45A6EABA-CDBC-415E-8F48-BDBFEFE626F6}" type="presParOf" srcId="{032F4366-0C9B-4195-B146-4AE107241477}" destId="{D10BAAFE-083E-449F-81DB-B304086D6AB6}" srcOrd="0" destOrd="0" presId="urn:microsoft.com/office/officeart/2005/8/layout/target3"/>
    <dgm:cxn modelId="{772B4506-B3EA-49F4-99D8-3173516AACF8}" type="presParOf" srcId="{032F4366-0C9B-4195-B146-4AE107241477}" destId="{B03DB8BE-3613-4A00-A9A5-00945B638C60}" srcOrd="1" destOrd="0" presId="urn:microsoft.com/office/officeart/2005/8/layout/target3"/>
    <dgm:cxn modelId="{4A562A17-608D-4731-A211-3A099162C30E}" type="presParOf" srcId="{032F4366-0C9B-4195-B146-4AE107241477}" destId="{2D00685E-9863-440F-859D-5174EC1EB57B}" srcOrd="2" destOrd="0" presId="urn:microsoft.com/office/officeart/2005/8/layout/target3"/>
    <dgm:cxn modelId="{47180CE5-A165-4DF2-BB61-A8B6F6DB13E6}" type="presParOf" srcId="{032F4366-0C9B-4195-B146-4AE107241477}" destId="{A18A0FB9-7AFE-4410-BFF6-16C42C377EB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E40192-E2EC-4855-A12B-BADB2981EA7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049D73-E0A9-4AE5-892A-B8395B1DE4FA}">
      <dgm:prSet phldrT="[Text]" custT="1"/>
      <dgm:spPr>
        <a:xfrm rot="10800000">
          <a:off x="0" y="0"/>
          <a:ext cx="4532870" cy="1279536"/>
        </a:xfrm>
        <a:solidFill>
          <a:schemeClr val="accent1">
            <a:lumMod val="5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1600" b="1" u="none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rPr>
            <a:t>Reporte de la intensidad del evento</a:t>
          </a:r>
          <a:endParaRPr lang="en-US" sz="1600" b="1" u="none" dirty="0">
            <a:solidFill>
              <a:schemeClr val="bg1"/>
            </a:solidFill>
            <a:latin typeface="Arial Narrow" pitchFamily="34" charset="0"/>
            <a:ea typeface="+mn-ea"/>
            <a:cs typeface="+mn-cs"/>
          </a:endParaRPr>
        </a:p>
      </dgm:t>
    </dgm:pt>
    <dgm:pt modelId="{E9EE9DD3-98BD-4731-93C3-5A2B391DC36E}" type="parTrans" cxnId="{E4730FC2-7AF5-4CD4-A148-84988641ECDC}">
      <dgm:prSet/>
      <dgm:spPr/>
      <dgm:t>
        <a:bodyPr/>
        <a:lstStyle/>
        <a:p>
          <a:endParaRPr lang="en-US" sz="1200">
            <a:latin typeface="Arial Narrow" pitchFamily="34" charset="0"/>
          </a:endParaRPr>
        </a:p>
      </dgm:t>
    </dgm:pt>
    <dgm:pt modelId="{36B83BDA-335A-4C92-8A78-B97C3F6991FB}" type="sibTrans" cxnId="{E4730FC2-7AF5-4CD4-A148-84988641ECDC}">
      <dgm:prSet/>
      <dgm:spPr/>
      <dgm:t>
        <a:bodyPr/>
        <a:lstStyle/>
        <a:p>
          <a:endParaRPr lang="en-US" sz="1200">
            <a:latin typeface="Arial Narrow" pitchFamily="34" charset="0"/>
          </a:endParaRPr>
        </a:p>
      </dgm:t>
    </dgm:pt>
    <dgm:pt modelId="{46FA983D-2DB7-4342-9009-3303E520AB16}">
      <dgm:prSet phldrT="[Text]" custT="1"/>
      <dgm:spPr>
        <a:xfrm>
          <a:off x="0" y="451200"/>
          <a:ext cx="2266434" cy="382581"/>
        </a:xfrm>
        <a:solidFill>
          <a:srgbClr val="BBE0E3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es-ES" sz="12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Instituto Geofísico – E.P.N.: Información del desastre</a:t>
          </a:r>
          <a:endParaRPr lang="en-US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 Narrow" pitchFamily="34" charset="0"/>
            <a:ea typeface="+mn-ea"/>
            <a:cs typeface="+mn-cs"/>
          </a:endParaRPr>
        </a:p>
      </dgm:t>
    </dgm:pt>
    <dgm:pt modelId="{8B1425A7-2E71-46C6-B402-CF65AB37B7D1}" type="parTrans" cxnId="{15758E17-7CD6-4ECE-86D0-18C458B49E23}">
      <dgm:prSet/>
      <dgm:spPr/>
      <dgm:t>
        <a:bodyPr/>
        <a:lstStyle/>
        <a:p>
          <a:endParaRPr lang="en-US" sz="1200">
            <a:latin typeface="Arial Narrow" pitchFamily="34" charset="0"/>
          </a:endParaRPr>
        </a:p>
      </dgm:t>
    </dgm:pt>
    <dgm:pt modelId="{AB4A12E2-79BD-4EEB-AB2A-C0D9FC947450}" type="sibTrans" cxnId="{15758E17-7CD6-4ECE-86D0-18C458B49E23}">
      <dgm:prSet/>
      <dgm:spPr/>
      <dgm:t>
        <a:bodyPr/>
        <a:lstStyle/>
        <a:p>
          <a:endParaRPr lang="en-US" sz="1200">
            <a:latin typeface="Arial Narrow" pitchFamily="34" charset="0"/>
          </a:endParaRPr>
        </a:p>
      </dgm:t>
    </dgm:pt>
    <dgm:pt modelId="{0FBC4393-1B85-4847-B4ED-45EA1FA0BC79}">
      <dgm:prSet phldrT="[Text]" custT="1"/>
      <dgm:spPr>
        <a:xfrm>
          <a:off x="2266435" y="451200"/>
          <a:ext cx="2266434" cy="382581"/>
        </a:xfrm>
        <a:solidFill>
          <a:srgbClr val="BBE0E3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es-ES" sz="12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Intensidad del evento: VEI y tamaño del Lahar</a:t>
          </a:r>
          <a:endParaRPr lang="en-US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 Narrow" pitchFamily="34" charset="0"/>
            <a:ea typeface="+mn-ea"/>
            <a:cs typeface="+mn-cs"/>
          </a:endParaRPr>
        </a:p>
      </dgm:t>
    </dgm:pt>
    <dgm:pt modelId="{4A1CEA72-D51B-4D9D-B38A-DB5A32A6C9B6}" type="parTrans" cxnId="{88F76766-CA1C-4A81-A93D-A3D3A18FC16A}">
      <dgm:prSet/>
      <dgm:spPr/>
      <dgm:t>
        <a:bodyPr/>
        <a:lstStyle/>
        <a:p>
          <a:endParaRPr lang="en-US" sz="1200">
            <a:latin typeface="Arial Narrow" pitchFamily="34" charset="0"/>
          </a:endParaRPr>
        </a:p>
      </dgm:t>
    </dgm:pt>
    <dgm:pt modelId="{E06BDF32-5949-4F7B-9718-5BDBB478E8C2}" type="sibTrans" cxnId="{88F76766-CA1C-4A81-A93D-A3D3A18FC16A}">
      <dgm:prSet/>
      <dgm:spPr/>
      <dgm:t>
        <a:bodyPr/>
        <a:lstStyle/>
        <a:p>
          <a:endParaRPr lang="en-US" sz="1200">
            <a:latin typeface="Arial Narrow" pitchFamily="34" charset="0"/>
          </a:endParaRPr>
        </a:p>
      </dgm:t>
    </dgm:pt>
    <dgm:pt modelId="{69200625-2314-49B2-9FA2-2ACAD78EA856}">
      <dgm:prSet phldrT="[Text]" custT="1"/>
      <dgm:spPr>
        <a:xfrm rot="10800000">
          <a:off x="0" y="1269140"/>
          <a:ext cx="4532870" cy="1279536"/>
        </a:xfrm>
        <a:solidFill>
          <a:schemeClr val="accent1">
            <a:lumMod val="75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1600" b="1" u="none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rPr>
            <a:t>Medición de la población expuesta al evento</a:t>
          </a:r>
          <a:endParaRPr lang="en-US" sz="1600" b="1" u="none" dirty="0">
            <a:solidFill>
              <a:schemeClr val="bg1"/>
            </a:solidFill>
            <a:latin typeface="Arial Narrow" pitchFamily="34" charset="0"/>
            <a:ea typeface="+mn-ea"/>
            <a:cs typeface="+mn-cs"/>
          </a:endParaRPr>
        </a:p>
      </dgm:t>
    </dgm:pt>
    <dgm:pt modelId="{61E47EB8-B371-4EDD-B1DD-27B2A428B27A}" type="parTrans" cxnId="{F22495E2-8795-4250-9BD8-7FAC9EE45F95}">
      <dgm:prSet/>
      <dgm:spPr/>
      <dgm:t>
        <a:bodyPr/>
        <a:lstStyle/>
        <a:p>
          <a:endParaRPr lang="en-US" sz="1200">
            <a:latin typeface="Arial Narrow" pitchFamily="34" charset="0"/>
          </a:endParaRPr>
        </a:p>
      </dgm:t>
    </dgm:pt>
    <dgm:pt modelId="{5CC45A12-E68B-4E44-8F77-762EDA58B0F3}" type="sibTrans" cxnId="{F22495E2-8795-4250-9BD8-7FAC9EE45F95}">
      <dgm:prSet/>
      <dgm:spPr/>
      <dgm:t>
        <a:bodyPr/>
        <a:lstStyle/>
        <a:p>
          <a:endParaRPr lang="en-US" sz="1200">
            <a:latin typeface="Arial Narrow" pitchFamily="34" charset="0"/>
          </a:endParaRPr>
        </a:p>
      </dgm:t>
    </dgm:pt>
    <dgm:pt modelId="{EB5E8FAA-DCD9-47FD-B935-D55581B1BEF6}">
      <dgm:prSet phldrT="[Text]" custT="1"/>
      <dgm:spPr>
        <a:xfrm>
          <a:off x="0" y="1718257"/>
          <a:ext cx="2266434" cy="382581"/>
        </a:xfrm>
        <a:solidFill>
          <a:srgbClr val="BBE0E3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s-ES" sz="1200" b="0" i="1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Landscan</a:t>
          </a:r>
          <a:r>
            <a:rPr lang="es-ES" sz="12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: Información de la población del país</a:t>
          </a:r>
          <a:endParaRPr lang="en-US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 Narrow" pitchFamily="34" charset="0"/>
            <a:ea typeface="+mn-ea"/>
            <a:cs typeface="+mn-cs"/>
          </a:endParaRPr>
        </a:p>
      </dgm:t>
    </dgm:pt>
    <dgm:pt modelId="{6A395B7A-A0DE-4BD5-B159-EC80EDC194F7}" type="parTrans" cxnId="{0BCECD20-BCFF-4BEB-B217-687DA8B70A11}">
      <dgm:prSet/>
      <dgm:spPr/>
      <dgm:t>
        <a:bodyPr/>
        <a:lstStyle/>
        <a:p>
          <a:endParaRPr lang="en-US" sz="1200">
            <a:latin typeface="Arial Narrow" pitchFamily="34" charset="0"/>
          </a:endParaRPr>
        </a:p>
      </dgm:t>
    </dgm:pt>
    <dgm:pt modelId="{0D9416DC-5A0F-4346-A945-985CB400CBDA}" type="sibTrans" cxnId="{0BCECD20-BCFF-4BEB-B217-687DA8B70A11}">
      <dgm:prSet/>
      <dgm:spPr/>
      <dgm:t>
        <a:bodyPr/>
        <a:lstStyle/>
        <a:p>
          <a:endParaRPr lang="en-US" sz="1200">
            <a:latin typeface="Arial Narrow" pitchFamily="34" charset="0"/>
          </a:endParaRPr>
        </a:p>
      </dgm:t>
    </dgm:pt>
    <dgm:pt modelId="{0E5D76EC-769F-4F93-AAF8-B1E481057FAA}">
      <dgm:prSet phldrT="[Text]" custT="1"/>
      <dgm:spPr>
        <a:xfrm>
          <a:off x="2266435" y="1718257"/>
          <a:ext cx="2266434" cy="382581"/>
        </a:xfrm>
        <a:solidFill>
          <a:srgbClr val="BBE0E3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es-ES" sz="12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Latitud, longitud y cantidad de población por Km</a:t>
          </a:r>
          <a:r>
            <a:rPr lang="es-ES" sz="1200" b="0" baseline="300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2</a:t>
          </a:r>
          <a:endParaRPr lang="en-US" sz="1200" baseline="30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 Narrow" pitchFamily="34" charset="0"/>
            <a:ea typeface="+mn-ea"/>
            <a:cs typeface="+mn-cs"/>
          </a:endParaRPr>
        </a:p>
      </dgm:t>
    </dgm:pt>
    <dgm:pt modelId="{0067AA10-8363-440D-8779-375CB1700AA7}" type="parTrans" cxnId="{4E779582-116B-4162-883B-993966FA7C12}">
      <dgm:prSet/>
      <dgm:spPr/>
      <dgm:t>
        <a:bodyPr/>
        <a:lstStyle/>
        <a:p>
          <a:endParaRPr lang="en-US" sz="1200">
            <a:latin typeface="Arial Narrow" pitchFamily="34" charset="0"/>
          </a:endParaRPr>
        </a:p>
      </dgm:t>
    </dgm:pt>
    <dgm:pt modelId="{823C3699-7B58-4868-AA39-DA9E71427977}" type="sibTrans" cxnId="{4E779582-116B-4162-883B-993966FA7C12}">
      <dgm:prSet/>
      <dgm:spPr/>
      <dgm:t>
        <a:bodyPr/>
        <a:lstStyle/>
        <a:p>
          <a:endParaRPr lang="en-US" sz="1200">
            <a:latin typeface="Arial Narrow" pitchFamily="34" charset="0"/>
          </a:endParaRPr>
        </a:p>
      </dgm:t>
    </dgm:pt>
    <dgm:pt modelId="{A4DB281B-D083-4963-B438-19179B43842B}">
      <dgm:prSet phldrT="[Text]" custT="1"/>
      <dgm:spPr>
        <a:xfrm rot="10800000">
          <a:off x="0" y="2536197"/>
          <a:ext cx="4532870" cy="1279536"/>
        </a:xfr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/>
        <a:lstStyle/>
        <a:p>
          <a:pPr marL="0" indent="0"/>
          <a:r>
            <a:rPr lang="es-ES" sz="1600" b="1" u="none" dirty="0">
              <a:solidFill>
                <a:schemeClr val="tx1"/>
              </a:solidFill>
              <a:latin typeface="Arial Narrow" pitchFamily="34" charset="0"/>
              <a:ea typeface="+mn-ea"/>
              <a:cs typeface="+mn-cs"/>
            </a:rPr>
            <a:t>Aplicación de escala de vulnerabilidad del país a desastres</a:t>
          </a:r>
          <a:endParaRPr lang="en-US" sz="1600" b="1" u="none" dirty="0">
            <a:solidFill>
              <a:schemeClr val="tx1"/>
            </a:solidFill>
            <a:latin typeface="Arial Narrow" pitchFamily="34" charset="0"/>
            <a:ea typeface="+mn-ea"/>
            <a:cs typeface="+mn-cs"/>
          </a:endParaRPr>
        </a:p>
      </dgm:t>
    </dgm:pt>
    <dgm:pt modelId="{D2CFFA7F-54C7-4737-8027-4E6528E77912}" type="parTrans" cxnId="{10CE1201-3804-44D5-83D5-C1A8ECD119DB}">
      <dgm:prSet/>
      <dgm:spPr/>
      <dgm:t>
        <a:bodyPr/>
        <a:lstStyle/>
        <a:p>
          <a:endParaRPr lang="en-US" sz="1200">
            <a:latin typeface="Arial Narrow" pitchFamily="34" charset="0"/>
          </a:endParaRPr>
        </a:p>
      </dgm:t>
    </dgm:pt>
    <dgm:pt modelId="{3691ABCB-6A83-4ABC-A11B-CBD67A892FDC}" type="sibTrans" cxnId="{10CE1201-3804-44D5-83D5-C1A8ECD119DB}">
      <dgm:prSet/>
      <dgm:spPr/>
      <dgm:t>
        <a:bodyPr/>
        <a:lstStyle/>
        <a:p>
          <a:endParaRPr lang="en-US" sz="1200">
            <a:latin typeface="Arial Narrow" pitchFamily="34" charset="0"/>
          </a:endParaRPr>
        </a:p>
      </dgm:t>
    </dgm:pt>
    <dgm:pt modelId="{D8C12D66-B0EE-4E23-8459-B5884CAAF71D}">
      <dgm:prSet phldrT="[Text]" custT="1"/>
      <dgm:spPr>
        <a:xfrm>
          <a:off x="0" y="2985314"/>
          <a:ext cx="2266434" cy="382581"/>
        </a:xfrm>
        <a:solidFill>
          <a:srgbClr val="BBE0E3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es-ES" sz="12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Información de vulnerabilidad </a:t>
          </a:r>
          <a:endParaRPr lang="en-US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 Narrow" pitchFamily="34" charset="0"/>
            <a:ea typeface="+mn-ea"/>
            <a:cs typeface="+mn-cs"/>
          </a:endParaRPr>
        </a:p>
      </dgm:t>
    </dgm:pt>
    <dgm:pt modelId="{27B236F5-F3B0-4351-80E1-8B54C542BB25}" type="parTrans" cxnId="{5BD2AED7-EB51-4B7F-8EEC-81C9CEEC247A}">
      <dgm:prSet/>
      <dgm:spPr/>
      <dgm:t>
        <a:bodyPr/>
        <a:lstStyle/>
        <a:p>
          <a:endParaRPr lang="en-US" sz="1200">
            <a:latin typeface="Arial Narrow" pitchFamily="34" charset="0"/>
          </a:endParaRPr>
        </a:p>
      </dgm:t>
    </dgm:pt>
    <dgm:pt modelId="{5BBB4161-A17F-426F-9904-20CDF5877CB8}" type="sibTrans" cxnId="{5BD2AED7-EB51-4B7F-8EEC-81C9CEEC247A}">
      <dgm:prSet/>
      <dgm:spPr/>
      <dgm:t>
        <a:bodyPr/>
        <a:lstStyle/>
        <a:p>
          <a:endParaRPr lang="en-US" sz="1200">
            <a:latin typeface="Arial Narrow" pitchFamily="34" charset="0"/>
          </a:endParaRPr>
        </a:p>
      </dgm:t>
    </dgm:pt>
    <dgm:pt modelId="{4DC49965-7693-46BA-889E-48A8812D6B36}">
      <dgm:prSet phldrT="[Text]" custT="1"/>
      <dgm:spPr>
        <a:xfrm>
          <a:off x="2266435" y="2985314"/>
          <a:ext cx="2266434" cy="382581"/>
        </a:xfrm>
        <a:solidFill>
          <a:srgbClr val="BBE0E3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es-ES_tradnl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Población expuesta directamente = Población afectada</a:t>
          </a:r>
          <a:endParaRPr lang="en-US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 Narrow" pitchFamily="34" charset="0"/>
            <a:ea typeface="+mn-ea"/>
            <a:cs typeface="+mn-cs"/>
          </a:endParaRPr>
        </a:p>
      </dgm:t>
    </dgm:pt>
    <dgm:pt modelId="{7630A0AA-853A-4AC6-B34A-A1CCDFF0DE8E}" type="parTrans" cxnId="{BF562AEA-52C8-42C0-801A-3C1576164FBD}">
      <dgm:prSet/>
      <dgm:spPr/>
      <dgm:t>
        <a:bodyPr/>
        <a:lstStyle/>
        <a:p>
          <a:endParaRPr lang="en-US" sz="1200">
            <a:latin typeface="Arial Narrow" pitchFamily="34" charset="0"/>
          </a:endParaRPr>
        </a:p>
      </dgm:t>
    </dgm:pt>
    <dgm:pt modelId="{9C128CBC-6AEA-4D42-8490-33CFEF5FBC46}" type="sibTrans" cxnId="{BF562AEA-52C8-42C0-801A-3C1576164FBD}">
      <dgm:prSet/>
      <dgm:spPr/>
      <dgm:t>
        <a:bodyPr/>
        <a:lstStyle/>
        <a:p>
          <a:endParaRPr lang="en-US" sz="1200">
            <a:latin typeface="Arial Narrow" pitchFamily="34" charset="0"/>
          </a:endParaRPr>
        </a:p>
      </dgm:t>
    </dgm:pt>
    <dgm:pt modelId="{1BCE50ED-4904-47AB-88CB-32C1577A837C}">
      <dgm:prSet phldrT="[Text]" custT="1"/>
      <dgm:spPr>
        <a:xfrm>
          <a:off x="0" y="3805337"/>
          <a:ext cx="4532870" cy="265940"/>
        </a:xfrm>
        <a:solidFill>
          <a:schemeClr val="accent1">
            <a:lumMod val="40000"/>
            <a:lumOff val="60000"/>
            <a:alpha val="58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_tradnl" sz="16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Población afectada y </a:t>
          </a:r>
          <a:r>
            <a:rPr lang="es-ES_tradnl" sz="1600" b="1" noProof="0" dirty="0">
              <a:solidFill>
                <a:schemeClr val="tx1"/>
              </a:solidFill>
              <a:latin typeface="Arial Narrow" pitchFamily="34" charset="0"/>
              <a:ea typeface="+mn-ea"/>
              <a:cs typeface="+mn-cs"/>
            </a:rPr>
            <a:t>Cálculo del desembolso</a:t>
          </a:r>
        </a:p>
      </dgm:t>
    </dgm:pt>
    <dgm:pt modelId="{08F27B31-2C12-4C7D-86CE-F55520EE8072}" type="parTrans" cxnId="{3A1C735A-1883-4C3D-A654-D5C98CA4089D}">
      <dgm:prSet/>
      <dgm:spPr/>
      <dgm:t>
        <a:bodyPr/>
        <a:lstStyle/>
        <a:p>
          <a:endParaRPr lang="es-ES_tradnl"/>
        </a:p>
      </dgm:t>
    </dgm:pt>
    <dgm:pt modelId="{CBCC6DC2-4A39-4B25-93D8-318D0254D0C8}" type="sibTrans" cxnId="{3A1C735A-1883-4C3D-A654-D5C98CA4089D}">
      <dgm:prSet/>
      <dgm:spPr/>
      <dgm:t>
        <a:bodyPr/>
        <a:lstStyle/>
        <a:p>
          <a:endParaRPr lang="es-ES_tradnl"/>
        </a:p>
      </dgm:t>
    </dgm:pt>
    <dgm:pt modelId="{8BB3CFFF-E662-44AE-8327-17E24EF2CA54}" type="pres">
      <dgm:prSet presAssocID="{DCE40192-E2EC-4855-A12B-BADB2981EA7E}" presName="Name0" presStyleCnt="0">
        <dgm:presLayoutVars>
          <dgm:dir/>
          <dgm:animLvl val="lvl"/>
          <dgm:resizeHandles val="exact"/>
        </dgm:presLayoutVars>
      </dgm:prSet>
      <dgm:spPr/>
    </dgm:pt>
    <dgm:pt modelId="{1714CFD5-1434-4F64-B7E2-EC3D52F44B81}" type="pres">
      <dgm:prSet presAssocID="{1BCE50ED-4904-47AB-88CB-32C1577A837C}" presName="boxAndChildren" presStyleCnt="0"/>
      <dgm:spPr/>
    </dgm:pt>
    <dgm:pt modelId="{B9292312-B025-403C-B366-C39235786490}" type="pres">
      <dgm:prSet presAssocID="{1BCE50ED-4904-47AB-88CB-32C1577A837C}" presName="parentTextBox" presStyleLbl="node1" presStyleIdx="0" presStyleCnt="4" custScaleY="31966" custLinFactNeighborY="8018"/>
      <dgm:spPr>
        <a:prstGeom prst="rect">
          <a:avLst/>
        </a:prstGeom>
      </dgm:spPr>
    </dgm:pt>
    <dgm:pt modelId="{E9A18C13-3179-4153-A37A-F674C8678ABF}" type="pres">
      <dgm:prSet presAssocID="{3691ABCB-6A83-4ABC-A11B-CBD67A892FDC}" presName="sp" presStyleCnt="0"/>
      <dgm:spPr/>
    </dgm:pt>
    <dgm:pt modelId="{DDDCA8BD-73EC-4BBC-A36F-F11D999AD382}" type="pres">
      <dgm:prSet presAssocID="{A4DB281B-D083-4963-B438-19179B43842B}" presName="arrowAndChildren" presStyleCnt="0"/>
      <dgm:spPr/>
    </dgm:pt>
    <dgm:pt modelId="{24FD2E40-F2EC-48D3-B500-9DDD1C691F0D}" type="pres">
      <dgm:prSet presAssocID="{A4DB281B-D083-4963-B438-19179B43842B}" presName="parentTextArrow" presStyleLbl="node1" presStyleIdx="0" presStyleCnt="4"/>
      <dgm:spPr>
        <a:prstGeom prst="upArrowCallout">
          <a:avLst/>
        </a:prstGeom>
      </dgm:spPr>
    </dgm:pt>
    <dgm:pt modelId="{BCCBF03D-1B16-427C-88E2-A0CCB2105286}" type="pres">
      <dgm:prSet presAssocID="{A4DB281B-D083-4963-B438-19179B43842B}" presName="arrow" presStyleLbl="node1" presStyleIdx="1" presStyleCnt="4"/>
      <dgm:spPr/>
    </dgm:pt>
    <dgm:pt modelId="{76503A07-6043-46E2-854B-0F8D27EC8280}" type="pres">
      <dgm:prSet presAssocID="{A4DB281B-D083-4963-B438-19179B43842B}" presName="descendantArrow" presStyleCnt="0"/>
      <dgm:spPr/>
    </dgm:pt>
    <dgm:pt modelId="{4AE79FD0-752B-4874-91B7-8F16A976C142}" type="pres">
      <dgm:prSet presAssocID="{D8C12D66-B0EE-4E23-8459-B5884CAAF71D}" presName="childTextArrow" presStyleLbl="fgAccFollowNode1" presStyleIdx="0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C00381F8-8430-494E-861A-CD3506D9D2B7}" type="pres">
      <dgm:prSet presAssocID="{4DC49965-7693-46BA-889E-48A8812D6B36}" presName="childTextArrow" presStyleLbl="fgAccFollowNode1" presStyleIdx="1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87A2F84C-E326-47CD-BCE3-5BC0220A196B}" type="pres">
      <dgm:prSet presAssocID="{5CC45A12-E68B-4E44-8F77-762EDA58B0F3}" presName="sp" presStyleCnt="0"/>
      <dgm:spPr/>
    </dgm:pt>
    <dgm:pt modelId="{4B47C82B-2FB9-42EF-B95F-8F5C5AE42579}" type="pres">
      <dgm:prSet presAssocID="{69200625-2314-49B2-9FA2-2ACAD78EA856}" presName="arrowAndChildren" presStyleCnt="0"/>
      <dgm:spPr/>
    </dgm:pt>
    <dgm:pt modelId="{E5061C85-B93D-4A59-8194-3D5FEF5BD58A}" type="pres">
      <dgm:prSet presAssocID="{69200625-2314-49B2-9FA2-2ACAD78EA856}" presName="parentTextArrow" presStyleLbl="node1" presStyleIdx="1" presStyleCnt="4"/>
      <dgm:spPr>
        <a:prstGeom prst="upArrowCallout">
          <a:avLst/>
        </a:prstGeom>
      </dgm:spPr>
    </dgm:pt>
    <dgm:pt modelId="{C01AD5EB-D226-4B15-A550-3986B9E2747A}" type="pres">
      <dgm:prSet presAssocID="{69200625-2314-49B2-9FA2-2ACAD78EA856}" presName="arrow" presStyleLbl="node1" presStyleIdx="2" presStyleCnt="4"/>
      <dgm:spPr/>
    </dgm:pt>
    <dgm:pt modelId="{03E6B82B-98CF-42AF-B3FF-83C528FC6260}" type="pres">
      <dgm:prSet presAssocID="{69200625-2314-49B2-9FA2-2ACAD78EA856}" presName="descendantArrow" presStyleCnt="0"/>
      <dgm:spPr/>
    </dgm:pt>
    <dgm:pt modelId="{9BC199EE-AC7F-4E0F-AE78-EFEDC071C92E}" type="pres">
      <dgm:prSet presAssocID="{EB5E8FAA-DCD9-47FD-B935-D55581B1BEF6}" presName="childTextArrow" presStyleLbl="fgAccFollowNode1" presStyleIdx="2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9F256BD0-AF82-4F5C-8F80-068CB8B6D173}" type="pres">
      <dgm:prSet presAssocID="{0E5D76EC-769F-4F93-AAF8-B1E481057FAA}" presName="childTextArrow" presStyleLbl="fgAccFollowNode1" presStyleIdx="3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E480E3B3-E830-4FB7-9285-69E3C175F378}" type="pres">
      <dgm:prSet presAssocID="{36B83BDA-335A-4C92-8A78-B97C3F6991FB}" presName="sp" presStyleCnt="0"/>
      <dgm:spPr/>
    </dgm:pt>
    <dgm:pt modelId="{390CB214-0EDF-4517-86C0-11F203EB97D3}" type="pres">
      <dgm:prSet presAssocID="{B4049D73-E0A9-4AE5-892A-B8395B1DE4FA}" presName="arrowAndChildren" presStyleCnt="0"/>
      <dgm:spPr/>
    </dgm:pt>
    <dgm:pt modelId="{0F2DBFFA-6BE3-4637-9277-A36E807085DC}" type="pres">
      <dgm:prSet presAssocID="{B4049D73-E0A9-4AE5-892A-B8395B1DE4FA}" presName="parentTextArrow" presStyleLbl="node1" presStyleIdx="2" presStyleCnt="4"/>
      <dgm:spPr>
        <a:prstGeom prst="upArrowCallout">
          <a:avLst/>
        </a:prstGeom>
      </dgm:spPr>
    </dgm:pt>
    <dgm:pt modelId="{31B143A9-19DB-40F5-8352-7E53E83F37BF}" type="pres">
      <dgm:prSet presAssocID="{B4049D73-E0A9-4AE5-892A-B8395B1DE4FA}" presName="arrow" presStyleLbl="node1" presStyleIdx="3" presStyleCnt="4" custLinFactY="-100000" custLinFactNeighborX="73819" custLinFactNeighborY="-100548"/>
      <dgm:spPr/>
    </dgm:pt>
    <dgm:pt modelId="{DDB9F44E-CB68-450C-9646-4CA4BED6BFFB}" type="pres">
      <dgm:prSet presAssocID="{B4049D73-E0A9-4AE5-892A-B8395B1DE4FA}" presName="descendantArrow" presStyleCnt="0"/>
      <dgm:spPr/>
    </dgm:pt>
    <dgm:pt modelId="{6E09A61D-DCC5-4D3B-BC4B-70E0EF320E34}" type="pres">
      <dgm:prSet presAssocID="{46FA983D-2DB7-4342-9009-3303E520AB16}" presName="childTextArrow" presStyleLbl="fgAccFollowNode1" presStyleIdx="4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22C45234-1730-4AD7-B022-BDF89EEF9749}" type="pres">
      <dgm:prSet presAssocID="{0FBC4393-1B85-4847-B4ED-45EA1FA0BC79}" presName="childTextArrow" presStyleLbl="fgAccFollowNode1" presStyleIdx="5" presStyleCnt="6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10CE1201-3804-44D5-83D5-C1A8ECD119DB}" srcId="{DCE40192-E2EC-4855-A12B-BADB2981EA7E}" destId="{A4DB281B-D083-4963-B438-19179B43842B}" srcOrd="2" destOrd="0" parTransId="{D2CFFA7F-54C7-4737-8027-4E6528E77912}" sibTransId="{3691ABCB-6A83-4ABC-A11B-CBD67A892FDC}"/>
    <dgm:cxn modelId="{15758E17-7CD6-4ECE-86D0-18C458B49E23}" srcId="{B4049D73-E0A9-4AE5-892A-B8395B1DE4FA}" destId="{46FA983D-2DB7-4342-9009-3303E520AB16}" srcOrd="0" destOrd="0" parTransId="{8B1425A7-2E71-46C6-B402-CF65AB37B7D1}" sibTransId="{AB4A12E2-79BD-4EEB-AB2A-C0D9FC947450}"/>
    <dgm:cxn modelId="{D0180920-2BD6-40FB-8523-3979AB92DF0D}" type="presOf" srcId="{A4DB281B-D083-4963-B438-19179B43842B}" destId="{BCCBF03D-1B16-427C-88E2-A0CCB2105286}" srcOrd="1" destOrd="0" presId="urn:microsoft.com/office/officeart/2005/8/layout/process4"/>
    <dgm:cxn modelId="{0BCECD20-BCFF-4BEB-B217-687DA8B70A11}" srcId="{69200625-2314-49B2-9FA2-2ACAD78EA856}" destId="{EB5E8FAA-DCD9-47FD-B935-D55581B1BEF6}" srcOrd="0" destOrd="0" parTransId="{6A395B7A-A0DE-4BD5-B159-EC80EDC194F7}" sibTransId="{0D9416DC-5A0F-4346-A945-985CB400CBDA}"/>
    <dgm:cxn modelId="{A9CF6D3B-F8B3-4079-892D-7AC8623C5C43}" type="presOf" srcId="{D8C12D66-B0EE-4E23-8459-B5884CAAF71D}" destId="{4AE79FD0-752B-4874-91B7-8F16A976C142}" srcOrd="0" destOrd="0" presId="urn:microsoft.com/office/officeart/2005/8/layout/process4"/>
    <dgm:cxn modelId="{6F475940-B4D8-4E93-A235-9E31FB0811D5}" type="presOf" srcId="{46FA983D-2DB7-4342-9009-3303E520AB16}" destId="{6E09A61D-DCC5-4D3B-BC4B-70E0EF320E34}" srcOrd="0" destOrd="0" presId="urn:microsoft.com/office/officeart/2005/8/layout/process4"/>
    <dgm:cxn modelId="{28EB1760-0E1F-48E7-A5F2-0D5EFD8ACEBB}" type="presOf" srcId="{A4DB281B-D083-4963-B438-19179B43842B}" destId="{24FD2E40-F2EC-48D3-B500-9DDD1C691F0D}" srcOrd="0" destOrd="0" presId="urn:microsoft.com/office/officeart/2005/8/layout/process4"/>
    <dgm:cxn modelId="{A32EA561-1E67-469F-8621-DD6614123362}" type="presOf" srcId="{1BCE50ED-4904-47AB-88CB-32C1577A837C}" destId="{B9292312-B025-403C-B366-C39235786490}" srcOrd="0" destOrd="0" presId="urn:microsoft.com/office/officeart/2005/8/layout/process4"/>
    <dgm:cxn modelId="{88F76766-CA1C-4A81-A93D-A3D3A18FC16A}" srcId="{B4049D73-E0A9-4AE5-892A-B8395B1DE4FA}" destId="{0FBC4393-1B85-4847-B4ED-45EA1FA0BC79}" srcOrd="1" destOrd="0" parTransId="{4A1CEA72-D51B-4D9D-B38A-DB5A32A6C9B6}" sibTransId="{E06BDF32-5949-4F7B-9718-5BDBB478E8C2}"/>
    <dgm:cxn modelId="{8788B967-4385-4C02-B19D-97464145876A}" type="presOf" srcId="{0E5D76EC-769F-4F93-AAF8-B1E481057FAA}" destId="{9F256BD0-AF82-4F5C-8F80-068CB8B6D173}" srcOrd="0" destOrd="0" presId="urn:microsoft.com/office/officeart/2005/8/layout/process4"/>
    <dgm:cxn modelId="{DAFBCC75-5D20-4DFB-AE2A-5DFCBBECFED0}" type="presOf" srcId="{B4049D73-E0A9-4AE5-892A-B8395B1DE4FA}" destId="{31B143A9-19DB-40F5-8352-7E53E83F37BF}" srcOrd="1" destOrd="0" presId="urn:microsoft.com/office/officeart/2005/8/layout/process4"/>
    <dgm:cxn modelId="{3A1C735A-1883-4C3D-A654-D5C98CA4089D}" srcId="{DCE40192-E2EC-4855-A12B-BADB2981EA7E}" destId="{1BCE50ED-4904-47AB-88CB-32C1577A837C}" srcOrd="3" destOrd="0" parTransId="{08F27B31-2C12-4C7D-86CE-F55520EE8072}" sibTransId="{CBCC6DC2-4A39-4B25-93D8-318D0254D0C8}"/>
    <dgm:cxn modelId="{4E779582-116B-4162-883B-993966FA7C12}" srcId="{69200625-2314-49B2-9FA2-2ACAD78EA856}" destId="{0E5D76EC-769F-4F93-AAF8-B1E481057FAA}" srcOrd="1" destOrd="0" parTransId="{0067AA10-8363-440D-8779-375CB1700AA7}" sibTransId="{823C3699-7B58-4868-AA39-DA9E71427977}"/>
    <dgm:cxn modelId="{9EAF0194-447F-455E-AEAE-890DF3BC083D}" type="presOf" srcId="{4DC49965-7693-46BA-889E-48A8812D6B36}" destId="{C00381F8-8430-494E-861A-CD3506D9D2B7}" srcOrd="0" destOrd="0" presId="urn:microsoft.com/office/officeart/2005/8/layout/process4"/>
    <dgm:cxn modelId="{1ACC1096-CDAF-431A-A0EB-BD19CFA0C6F6}" type="presOf" srcId="{69200625-2314-49B2-9FA2-2ACAD78EA856}" destId="{C01AD5EB-D226-4B15-A550-3986B9E2747A}" srcOrd="1" destOrd="0" presId="urn:microsoft.com/office/officeart/2005/8/layout/process4"/>
    <dgm:cxn modelId="{FD0FA1A1-DAF5-4A68-947C-C802621AA885}" type="presOf" srcId="{DCE40192-E2EC-4855-A12B-BADB2981EA7E}" destId="{8BB3CFFF-E662-44AE-8327-17E24EF2CA54}" srcOrd="0" destOrd="0" presId="urn:microsoft.com/office/officeart/2005/8/layout/process4"/>
    <dgm:cxn modelId="{FB4E8CA2-489C-47A0-995C-7D9128453818}" type="presOf" srcId="{B4049D73-E0A9-4AE5-892A-B8395B1DE4FA}" destId="{0F2DBFFA-6BE3-4637-9277-A36E807085DC}" srcOrd="0" destOrd="0" presId="urn:microsoft.com/office/officeart/2005/8/layout/process4"/>
    <dgm:cxn modelId="{7EB9FFA4-955A-4889-A618-E7E6D77F5BFA}" type="presOf" srcId="{69200625-2314-49B2-9FA2-2ACAD78EA856}" destId="{E5061C85-B93D-4A59-8194-3D5FEF5BD58A}" srcOrd="0" destOrd="0" presId="urn:microsoft.com/office/officeart/2005/8/layout/process4"/>
    <dgm:cxn modelId="{8FD9C4BC-B2C0-4CBF-8A55-0D9613782FF8}" type="presOf" srcId="{0FBC4393-1B85-4847-B4ED-45EA1FA0BC79}" destId="{22C45234-1730-4AD7-B022-BDF89EEF9749}" srcOrd="0" destOrd="0" presId="urn:microsoft.com/office/officeart/2005/8/layout/process4"/>
    <dgm:cxn modelId="{E4730FC2-7AF5-4CD4-A148-84988641ECDC}" srcId="{DCE40192-E2EC-4855-A12B-BADB2981EA7E}" destId="{B4049D73-E0A9-4AE5-892A-B8395B1DE4FA}" srcOrd="0" destOrd="0" parTransId="{E9EE9DD3-98BD-4731-93C3-5A2B391DC36E}" sibTransId="{36B83BDA-335A-4C92-8A78-B97C3F6991FB}"/>
    <dgm:cxn modelId="{F811E2C5-0488-4C42-BF38-C9FD51693E29}" type="presOf" srcId="{EB5E8FAA-DCD9-47FD-B935-D55581B1BEF6}" destId="{9BC199EE-AC7F-4E0F-AE78-EFEDC071C92E}" srcOrd="0" destOrd="0" presId="urn:microsoft.com/office/officeart/2005/8/layout/process4"/>
    <dgm:cxn modelId="{5BD2AED7-EB51-4B7F-8EEC-81C9CEEC247A}" srcId="{A4DB281B-D083-4963-B438-19179B43842B}" destId="{D8C12D66-B0EE-4E23-8459-B5884CAAF71D}" srcOrd="0" destOrd="0" parTransId="{27B236F5-F3B0-4351-80E1-8B54C542BB25}" sibTransId="{5BBB4161-A17F-426F-9904-20CDF5877CB8}"/>
    <dgm:cxn modelId="{F22495E2-8795-4250-9BD8-7FAC9EE45F95}" srcId="{DCE40192-E2EC-4855-A12B-BADB2981EA7E}" destId="{69200625-2314-49B2-9FA2-2ACAD78EA856}" srcOrd="1" destOrd="0" parTransId="{61E47EB8-B371-4EDD-B1DD-27B2A428B27A}" sibTransId="{5CC45A12-E68B-4E44-8F77-762EDA58B0F3}"/>
    <dgm:cxn modelId="{BF562AEA-52C8-42C0-801A-3C1576164FBD}" srcId="{A4DB281B-D083-4963-B438-19179B43842B}" destId="{4DC49965-7693-46BA-889E-48A8812D6B36}" srcOrd="1" destOrd="0" parTransId="{7630A0AA-853A-4AC6-B34A-A1CCDFF0DE8E}" sibTransId="{9C128CBC-6AEA-4D42-8490-33CFEF5FBC46}"/>
    <dgm:cxn modelId="{FB47ACA0-3E08-4343-A807-7A300407463D}" type="presParOf" srcId="{8BB3CFFF-E662-44AE-8327-17E24EF2CA54}" destId="{1714CFD5-1434-4F64-B7E2-EC3D52F44B81}" srcOrd="0" destOrd="0" presId="urn:microsoft.com/office/officeart/2005/8/layout/process4"/>
    <dgm:cxn modelId="{477B1A4E-AC35-4C34-B052-243497C6244E}" type="presParOf" srcId="{1714CFD5-1434-4F64-B7E2-EC3D52F44B81}" destId="{B9292312-B025-403C-B366-C39235786490}" srcOrd="0" destOrd="0" presId="urn:microsoft.com/office/officeart/2005/8/layout/process4"/>
    <dgm:cxn modelId="{71EC28BA-6470-40E3-9A2C-FF8CC905AAB6}" type="presParOf" srcId="{8BB3CFFF-E662-44AE-8327-17E24EF2CA54}" destId="{E9A18C13-3179-4153-A37A-F674C8678ABF}" srcOrd="1" destOrd="0" presId="urn:microsoft.com/office/officeart/2005/8/layout/process4"/>
    <dgm:cxn modelId="{F08F1817-4066-42BE-B495-22214E97045A}" type="presParOf" srcId="{8BB3CFFF-E662-44AE-8327-17E24EF2CA54}" destId="{DDDCA8BD-73EC-4BBC-A36F-F11D999AD382}" srcOrd="2" destOrd="0" presId="urn:microsoft.com/office/officeart/2005/8/layout/process4"/>
    <dgm:cxn modelId="{B5788CC9-5D01-46C2-9E81-BFF9DB525064}" type="presParOf" srcId="{DDDCA8BD-73EC-4BBC-A36F-F11D999AD382}" destId="{24FD2E40-F2EC-48D3-B500-9DDD1C691F0D}" srcOrd="0" destOrd="0" presId="urn:microsoft.com/office/officeart/2005/8/layout/process4"/>
    <dgm:cxn modelId="{C5826153-B159-4347-B1D6-72C3F606B728}" type="presParOf" srcId="{DDDCA8BD-73EC-4BBC-A36F-F11D999AD382}" destId="{BCCBF03D-1B16-427C-88E2-A0CCB2105286}" srcOrd="1" destOrd="0" presId="urn:microsoft.com/office/officeart/2005/8/layout/process4"/>
    <dgm:cxn modelId="{E6B4AF11-A041-4E05-A973-938B6C3C8A6B}" type="presParOf" srcId="{DDDCA8BD-73EC-4BBC-A36F-F11D999AD382}" destId="{76503A07-6043-46E2-854B-0F8D27EC8280}" srcOrd="2" destOrd="0" presId="urn:microsoft.com/office/officeart/2005/8/layout/process4"/>
    <dgm:cxn modelId="{2D00E6A5-1C56-4638-B897-161638ED46FE}" type="presParOf" srcId="{76503A07-6043-46E2-854B-0F8D27EC8280}" destId="{4AE79FD0-752B-4874-91B7-8F16A976C142}" srcOrd="0" destOrd="0" presId="urn:microsoft.com/office/officeart/2005/8/layout/process4"/>
    <dgm:cxn modelId="{C88697AE-23D7-4811-A0DD-5F2F29B48E58}" type="presParOf" srcId="{76503A07-6043-46E2-854B-0F8D27EC8280}" destId="{C00381F8-8430-494E-861A-CD3506D9D2B7}" srcOrd="1" destOrd="0" presId="urn:microsoft.com/office/officeart/2005/8/layout/process4"/>
    <dgm:cxn modelId="{AA7AC537-5930-4246-8946-488D2A8AAA0E}" type="presParOf" srcId="{8BB3CFFF-E662-44AE-8327-17E24EF2CA54}" destId="{87A2F84C-E326-47CD-BCE3-5BC0220A196B}" srcOrd="3" destOrd="0" presId="urn:microsoft.com/office/officeart/2005/8/layout/process4"/>
    <dgm:cxn modelId="{F5899925-D416-4FA4-841E-3B696763D62E}" type="presParOf" srcId="{8BB3CFFF-E662-44AE-8327-17E24EF2CA54}" destId="{4B47C82B-2FB9-42EF-B95F-8F5C5AE42579}" srcOrd="4" destOrd="0" presId="urn:microsoft.com/office/officeart/2005/8/layout/process4"/>
    <dgm:cxn modelId="{0FDE0C9E-AF86-490B-AE24-DAF1ADC51AAC}" type="presParOf" srcId="{4B47C82B-2FB9-42EF-B95F-8F5C5AE42579}" destId="{E5061C85-B93D-4A59-8194-3D5FEF5BD58A}" srcOrd="0" destOrd="0" presId="urn:microsoft.com/office/officeart/2005/8/layout/process4"/>
    <dgm:cxn modelId="{877460BA-0539-4750-BD8E-E8C0C1C96589}" type="presParOf" srcId="{4B47C82B-2FB9-42EF-B95F-8F5C5AE42579}" destId="{C01AD5EB-D226-4B15-A550-3986B9E2747A}" srcOrd="1" destOrd="0" presId="urn:microsoft.com/office/officeart/2005/8/layout/process4"/>
    <dgm:cxn modelId="{9370FABF-722B-45C9-893C-2B6F5ED90E24}" type="presParOf" srcId="{4B47C82B-2FB9-42EF-B95F-8F5C5AE42579}" destId="{03E6B82B-98CF-42AF-B3FF-83C528FC6260}" srcOrd="2" destOrd="0" presId="urn:microsoft.com/office/officeart/2005/8/layout/process4"/>
    <dgm:cxn modelId="{0A4C6587-B546-4CDC-B4A3-263A8DA8C59E}" type="presParOf" srcId="{03E6B82B-98CF-42AF-B3FF-83C528FC6260}" destId="{9BC199EE-AC7F-4E0F-AE78-EFEDC071C92E}" srcOrd="0" destOrd="0" presId="urn:microsoft.com/office/officeart/2005/8/layout/process4"/>
    <dgm:cxn modelId="{98BD96FD-9E08-44B8-A000-EE24EFE8865A}" type="presParOf" srcId="{03E6B82B-98CF-42AF-B3FF-83C528FC6260}" destId="{9F256BD0-AF82-4F5C-8F80-068CB8B6D173}" srcOrd="1" destOrd="0" presId="urn:microsoft.com/office/officeart/2005/8/layout/process4"/>
    <dgm:cxn modelId="{0E2CBB94-394E-4D63-B7B0-37FBD00EC09B}" type="presParOf" srcId="{8BB3CFFF-E662-44AE-8327-17E24EF2CA54}" destId="{E480E3B3-E830-4FB7-9285-69E3C175F378}" srcOrd="5" destOrd="0" presId="urn:microsoft.com/office/officeart/2005/8/layout/process4"/>
    <dgm:cxn modelId="{35A94F09-0714-40C8-A327-474ED3B7621E}" type="presParOf" srcId="{8BB3CFFF-E662-44AE-8327-17E24EF2CA54}" destId="{390CB214-0EDF-4517-86C0-11F203EB97D3}" srcOrd="6" destOrd="0" presId="urn:microsoft.com/office/officeart/2005/8/layout/process4"/>
    <dgm:cxn modelId="{A1CC8691-5669-4C4A-A57E-0168937EA0EF}" type="presParOf" srcId="{390CB214-0EDF-4517-86C0-11F203EB97D3}" destId="{0F2DBFFA-6BE3-4637-9277-A36E807085DC}" srcOrd="0" destOrd="0" presId="urn:microsoft.com/office/officeart/2005/8/layout/process4"/>
    <dgm:cxn modelId="{8EFA8630-EBC2-4545-B592-3F0B579CB950}" type="presParOf" srcId="{390CB214-0EDF-4517-86C0-11F203EB97D3}" destId="{31B143A9-19DB-40F5-8352-7E53E83F37BF}" srcOrd="1" destOrd="0" presId="urn:microsoft.com/office/officeart/2005/8/layout/process4"/>
    <dgm:cxn modelId="{A3B8D901-FFB0-41E7-9E2A-D3D87F6A4564}" type="presParOf" srcId="{390CB214-0EDF-4517-86C0-11F203EB97D3}" destId="{DDB9F44E-CB68-450C-9646-4CA4BED6BFFB}" srcOrd="2" destOrd="0" presId="urn:microsoft.com/office/officeart/2005/8/layout/process4"/>
    <dgm:cxn modelId="{1F9505C0-7052-4873-B593-E1B79765A09C}" type="presParOf" srcId="{DDB9F44E-CB68-450C-9646-4CA4BED6BFFB}" destId="{6E09A61D-DCC5-4D3B-BC4B-70E0EF320E34}" srcOrd="0" destOrd="0" presId="urn:microsoft.com/office/officeart/2005/8/layout/process4"/>
    <dgm:cxn modelId="{2C5C796B-FA5B-4703-B96C-023774D018BB}" type="presParOf" srcId="{DDB9F44E-CB68-450C-9646-4CA4BED6BFFB}" destId="{22C45234-1730-4AD7-B022-BDF89EEF974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7F5B214-336C-4043-AF09-AED56CB747A2}" type="doc">
      <dgm:prSet loTypeId="urn:microsoft.com/office/officeart/2005/8/layout/target3" loCatId="relationship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F6092921-E8FE-4C4E-8E05-86DB47ACB7BA}">
      <dgm:prSet/>
      <dgm:spPr/>
      <dgm:t>
        <a:bodyPr/>
        <a:lstStyle/>
        <a:p>
          <a:pPr algn="l" rtl="0"/>
          <a:r>
            <a:rPr lang="es-ES_tradnl" b="1" noProof="0" dirty="0"/>
            <a:t>Estrategia financiera de Guatemala: cobertura</a:t>
          </a:r>
          <a:endParaRPr lang="es-ES_tradnl" noProof="0" dirty="0">
            <a:solidFill>
              <a:schemeClr val="tx1"/>
            </a:solidFill>
          </a:endParaRPr>
        </a:p>
      </dgm:t>
    </dgm:pt>
    <dgm:pt modelId="{42D20EF1-E47B-4724-890B-FB8A8BFD2D57}" type="parTrans" cxnId="{B1E2BE60-D797-42B2-8D61-E78A78D18632}">
      <dgm:prSet/>
      <dgm:spPr/>
      <dgm:t>
        <a:bodyPr/>
        <a:lstStyle/>
        <a:p>
          <a:endParaRPr lang="en-US"/>
        </a:p>
      </dgm:t>
    </dgm:pt>
    <dgm:pt modelId="{F1D36E48-0563-461B-874E-286EB07B94F6}" type="sibTrans" cxnId="{B1E2BE60-D797-42B2-8D61-E78A78D18632}">
      <dgm:prSet/>
      <dgm:spPr/>
      <dgm:t>
        <a:bodyPr/>
        <a:lstStyle/>
        <a:p>
          <a:endParaRPr lang="en-US"/>
        </a:p>
      </dgm:t>
    </dgm:pt>
    <dgm:pt modelId="{032F4366-0C9B-4195-B146-4AE107241477}" type="pres">
      <dgm:prSet presAssocID="{07F5B214-336C-4043-AF09-AED56CB747A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10BAAFE-083E-449F-81DB-B304086D6AB6}" type="pres">
      <dgm:prSet presAssocID="{F6092921-E8FE-4C4E-8E05-86DB47ACB7BA}" presName="circle1" presStyleLbl="node1" presStyleIdx="0" presStyleCnt="1"/>
      <dgm:spPr/>
    </dgm:pt>
    <dgm:pt modelId="{B03DB8BE-3613-4A00-A9A5-00945B638C60}" type="pres">
      <dgm:prSet presAssocID="{F6092921-E8FE-4C4E-8E05-86DB47ACB7BA}" presName="space" presStyleCnt="0"/>
      <dgm:spPr/>
    </dgm:pt>
    <dgm:pt modelId="{2D00685E-9863-440F-859D-5174EC1EB57B}" type="pres">
      <dgm:prSet presAssocID="{F6092921-E8FE-4C4E-8E05-86DB47ACB7BA}" presName="rect1" presStyleLbl="alignAcc1" presStyleIdx="0" presStyleCnt="1" custLinFactY="-44664" custLinFactNeighborX="0" custLinFactNeighborY="-100000"/>
      <dgm:spPr/>
    </dgm:pt>
    <dgm:pt modelId="{A18A0FB9-7AFE-4410-BFF6-16C42C377EB5}" type="pres">
      <dgm:prSet presAssocID="{F6092921-E8FE-4C4E-8E05-86DB47ACB7BA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E6C78E27-8B99-47E9-9432-4A451E4BD6C7}" type="presOf" srcId="{F6092921-E8FE-4C4E-8E05-86DB47ACB7BA}" destId="{A18A0FB9-7AFE-4410-BFF6-16C42C377EB5}" srcOrd="1" destOrd="0" presId="urn:microsoft.com/office/officeart/2005/8/layout/target3"/>
    <dgm:cxn modelId="{6EFD5435-84B1-416A-A6CC-600D00CE7072}" type="presOf" srcId="{F6092921-E8FE-4C4E-8E05-86DB47ACB7BA}" destId="{2D00685E-9863-440F-859D-5174EC1EB57B}" srcOrd="0" destOrd="0" presId="urn:microsoft.com/office/officeart/2005/8/layout/target3"/>
    <dgm:cxn modelId="{B1E2BE60-D797-42B2-8D61-E78A78D18632}" srcId="{07F5B214-336C-4043-AF09-AED56CB747A2}" destId="{F6092921-E8FE-4C4E-8E05-86DB47ACB7BA}" srcOrd="0" destOrd="0" parTransId="{42D20EF1-E47B-4724-890B-FB8A8BFD2D57}" sibTransId="{F1D36E48-0563-461B-874E-286EB07B94F6}"/>
    <dgm:cxn modelId="{D13A8091-A32A-4E7D-9BA1-377810458ED8}" type="presOf" srcId="{07F5B214-336C-4043-AF09-AED56CB747A2}" destId="{032F4366-0C9B-4195-B146-4AE107241477}" srcOrd="0" destOrd="0" presId="urn:microsoft.com/office/officeart/2005/8/layout/target3"/>
    <dgm:cxn modelId="{45A6EABA-CDBC-415E-8F48-BDBFEFE626F6}" type="presParOf" srcId="{032F4366-0C9B-4195-B146-4AE107241477}" destId="{D10BAAFE-083E-449F-81DB-B304086D6AB6}" srcOrd="0" destOrd="0" presId="urn:microsoft.com/office/officeart/2005/8/layout/target3"/>
    <dgm:cxn modelId="{772B4506-B3EA-49F4-99D8-3173516AACF8}" type="presParOf" srcId="{032F4366-0C9B-4195-B146-4AE107241477}" destId="{B03DB8BE-3613-4A00-A9A5-00945B638C60}" srcOrd="1" destOrd="0" presId="urn:microsoft.com/office/officeart/2005/8/layout/target3"/>
    <dgm:cxn modelId="{4A562A17-608D-4731-A211-3A099162C30E}" type="presParOf" srcId="{032F4366-0C9B-4195-B146-4AE107241477}" destId="{2D00685E-9863-440F-859D-5174EC1EB57B}" srcOrd="2" destOrd="0" presId="urn:microsoft.com/office/officeart/2005/8/layout/target3"/>
    <dgm:cxn modelId="{47180CE5-A165-4DF2-BB61-A8B6F6DB13E6}" type="presParOf" srcId="{032F4366-0C9B-4195-B146-4AE107241477}" destId="{A18A0FB9-7AFE-4410-BFF6-16C42C377EB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BAAFE-083E-449F-81DB-B304086D6AB6}">
      <dsp:nvSpPr>
        <dsp:cNvPr id="0" name=""/>
        <dsp:cNvSpPr/>
      </dsp:nvSpPr>
      <dsp:spPr>
        <a:xfrm>
          <a:off x="0" y="0"/>
          <a:ext cx="523221" cy="52322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0685E-9863-440F-859D-5174EC1EB57B}">
      <dsp:nvSpPr>
        <dsp:cNvPr id="0" name=""/>
        <dsp:cNvSpPr/>
      </dsp:nvSpPr>
      <dsp:spPr>
        <a:xfrm>
          <a:off x="261610" y="0"/>
          <a:ext cx="7952115" cy="5232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1" kern="1200" noProof="0" dirty="0"/>
            <a:t>Índice</a:t>
          </a:r>
          <a:endParaRPr lang="es-ES_tradnl" sz="2400" kern="1200" noProof="0" dirty="0">
            <a:solidFill>
              <a:schemeClr val="tx1"/>
            </a:solidFill>
          </a:endParaRPr>
        </a:p>
      </dsp:txBody>
      <dsp:txXfrm>
        <a:off x="261610" y="0"/>
        <a:ext cx="7952115" cy="52322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BAAFE-083E-449F-81DB-B304086D6AB6}">
      <dsp:nvSpPr>
        <dsp:cNvPr id="0" name=""/>
        <dsp:cNvSpPr/>
      </dsp:nvSpPr>
      <dsp:spPr>
        <a:xfrm>
          <a:off x="0" y="0"/>
          <a:ext cx="523221" cy="52322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0685E-9863-440F-859D-5174EC1EB57B}">
      <dsp:nvSpPr>
        <dsp:cNvPr id="0" name=""/>
        <dsp:cNvSpPr/>
      </dsp:nvSpPr>
      <dsp:spPr>
        <a:xfrm>
          <a:off x="261610" y="0"/>
          <a:ext cx="7952115" cy="5232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1" kern="1200" noProof="0" dirty="0"/>
            <a:t>Préstamo contingente para Guatemala</a:t>
          </a:r>
          <a:endParaRPr lang="es-ES_tradnl" sz="2400" kern="1200" noProof="0" dirty="0">
            <a:solidFill>
              <a:schemeClr val="tx1"/>
            </a:solidFill>
          </a:endParaRPr>
        </a:p>
      </dsp:txBody>
      <dsp:txXfrm>
        <a:off x="261610" y="0"/>
        <a:ext cx="7952115" cy="52322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BAAFE-083E-449F-81DB-B304086D6AB6}">
      <dsp:nvSpPr>
        <dsp:cNvPr id="0" name=""/>
        <dsp:cNvSpPr/>
      </dsp:nvSpPr>
      <dsp:spPr>
        <a:xfrm>
          <a:off x="0" y="0"/>
          <a:ext cx="523221" cy="52322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0685E-9863-440F-859D-5174EC1EB57B}">
      <dsp:nvSpPr>
        <dsp:cNvPr id="0" name=""/>
        <dsp:cNvSpPr/>
      </dsp:nvSpPr>
      <dsp:spPr>
        <a:xfrm>
          <a:off x="261610" y="0"/>
          <a:ext cx="7952115" cy="5232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altLang="en-US" sz="2400" b="1" kern="12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rPr>
            <a:t>Ecuador: Terremoto de Manabí de 2016</a:t>
          </a:r>
          <a:endParaRPr lang="es-ES_tradnl" sz="2400" kern="1200" noProof="0" dirty="0">
            <a:solidFill>
              <a:schemeClr val="tx1"/>
            </a:solidFill>
          </a:endParaRPr>
        </a:p>
      </dsp:txBody>
      <dsp:txXfrm>
        <a:off x="261610" y="0"/>
        <a:ext cx="7952115" cy="52322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BAAFE-083E-449F-81DB-B304086D6AB6}">
      <dsp:nvSpPr>
        <dsp:cNvPr id="0" name=""/>
        <dsp:cNvSpPr/>
      </dsp:nvSpPr>
      <dsp:spPr>
        <a:xfrm>
          <a:off x="0" y="0"/>
          <a:ext cx="523221" cy="52322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0685E-9863-440F-859D-5174EC1EB57B}">
      <dsp:nvSpPr>
        <dsp:cNvPr id="0" name=""/>
        <dsp:cNvSpPr/>
      </dsp:nvSpPr>
      <dsp:spPr>
        <a:xfrm>
          <a:off x="261610" y="0"/>
          <a:ext cx="7952115" cy="5232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1" kern="1200" noProof="0" dirty="0"/>
            <a:t>Cobertura y rápido acceso a recursos</a:t>
          </a:r>
          <a:endParaRPr lang="es-ES_tradnl" sz="2400" kern="1200" noProof="0" dirty="0">
            <a:solidFill>
              <a:schemeClr val="tx1"/>
            </a:solidFill>
          </a:endParaRPr>
        </a:p>
      </dsp:txBody>
      <dsp:txXfrm>
        <a:off x="261610" y="0"/>
        <a:ext cx="7952115" cy="52322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BAAFE-083E-449F-81DB-B304086D6AB6}">
      <dsp:nvSpPr>
        <dsp:cNvPr id="0" name=""/>
        <dsp:cNvSpPr/>
      </dsp:nvSpPr>
      <dsp:spPr>
        <a:xfrm>
          <a:off x="0" y="0"/>
          <a:ext cx="523221" cy="52322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0685E-9863-440F-859D-5174EC1EB57B}">
      <dsp:nvSpPr>
        <dsp:cNvPr id="0" name=""/>
        <dsp:cNvSpPr/>
      </dsp:nvSpPr>
      <dsp:spPr>
        <a:xfrm>
          <a:off x="261610" y="0"/>
          <a:ext cx="7952115" cy="5232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1" kern="1200" noProof="0" dirty="0"/>
            <a:t>Caso de Ecuador: asistencia humanitaria </a:t>
          </a:r>
          <a:endParaRPr lang="es-ES_tradnl" sz="2400" kern="1200" noProof="0" dirty="0">
            <a:solidFill>
              <a:schemeClr val="tx1"/>
            </a:solidFill>
          </a:endParaRPr>
        </a:p>
      </dsp:txBody>
      <dsp:txXfrm>
        <a:off x="261610" y="0"/>
        <a:ext cx="7952115" cy="52322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BAAFE-083E-449F-81DB-B304086D6AB6}">
      <dsp:nvSpPr>
        <dsp:cNvPr id="0" name=""/>
        <dsp:cNvSpPr/>
      </dsp:nvSpPr>
      <dsp:spPr>
        <a:xfrm>
          <a:off x="0" y="0"/>
          <a:ext cx="523221" cy="52322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0685E-9863-440F-859D-5174EC1EB57B}">
      <dsp:nvSpPr>
        <dsp:cNvPr id="0" name=""/>
        <dsp:cNvSpPr/>
      </dsp:nvSpPr>
      <dsp:spPr>
        <a:xfrm>
          <a:off x="261610" y="0"/>
          <a:ext cx="7952115" cy="5232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1" kern="1200" noProof="0" dirty="0"/>
            <a:t>Caso de Ecuador: remoción de escombros</a:t>
          </a:r>
          <a:endParaRPr lang="es-ES_tradnl" sz="2400" kern="1200" noProof="0" dirty="0">
            <a:solidFill>
              <a:schemeClr val="tx1"/>
            </a:solidFill>
          </a:endParaRPr>
        </a:p>
      </dsp:txBody>
      <dsp:txXfrm>
        <a:off x="261610" y="0"/>
        <a:ext cx="7952115" cy="52322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BAAFE-083E-449F-81DB-B304086D6AB6}">
      <dsp:nvSpPr>
        <dsp:cNvPr id="0" name=""/>
        <dsp:cNvSpPr/>
      </dsp:nvSpPr>
      <dsp:spPr>
        <a:xfrm>
          <a:off x="0" y="0"/>
          <a:ext cx="523221" cy="52322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0685E-9863-440F-859D-5174EC1EB57B}">
      <dsp:nvSpPr>
        <dsp:cNvPr id="0" name=""/>
        <dsp:cNvSpPr/>
      </dsp:nvSpPr>
      <dsp:spPr>
        <a:xfrm>
          <a:off x="261610" y="0"/>
          <a:ext cx="7952115" cy="5232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1" kern="1200" noProof="0" dirty="0"/>
            <a:t>Caso de Ecuador: provisión de agua potable</a:t>
          </a:r>
          <a:endParaRPr lang="es-ES_tradnl" sz="2400" kern="1200" noProof="0" dirty="0">
            <a:solidFill>
              <a:schemeClr val="tx1"/>
            </a:solidFill>
          </a:endParaRPr>
        </a:p>
      </dsp:txBody>
      <dsp:txXfrm>
        <a:off x="261610" y="0"/>
        <a:ext cx="7952115" cy="52322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BAAFE-083E-449F-81DB-B304086D6AB6}">
      <dsp:nvSpPr>
        <dsp:cNvPr id="0" name=""/>
        <dsp:cNvSpPr/>
      </dsp:nvSpPr>
      <dsp:spPr>
        <a:xfrm>
          <a:off x="0" y="0"/>
          <a:ext cx="523221" cy="52322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0685E-9863-440F-859D-5174EC1EB57B}">
      <dsp:nvSpPr>
        <dsp:cNvPr id="0" name=""/>
        <dsp:cNvSpPr/>
      </dsp:nvSpPr>
      <dsp:spPr>
        <a:xfrm>
          <a:off x="261610" y="0"/>
          <a:ext cx="7952115" cy="5232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1" kern="1200" noProof="0" dirty="0"/>
            <a:t>Caso de Ecuador: restablecimiento del suministro eléctrico</a:t>
          </a:r>
          <a:endParaRPr lang="es-ES_tradnl" sz="2400" kern="1200" noProof="0" dirty="0">
            <a:solidFill>
              <a:schemeClr val="tx1"/>
            </a:solidFill>
          </a:endParaRPr>
        </a:p>
      </dsp:txBody>
      <dsp:txXfrm>
        <a:off x="261610" y="0"/>
        <a:ext cx="7952115" cy="52322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BAAFE-083E-449F-81DB-B304086D6AB6}">
      <dsp:nvSpPr>
        <dsp:cNvPr id="0" name=""/>
        <dsp:cNvSpPr/>
      </dsp:nvSpPr>
      <dsp:spPr>
        <a:xfrm>
          <a:off x="0" y="0"/>
          <a:ext cx="523221" cy="52322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0685E-9863-440F-859D-5174EC1EB57B}">
      <dsp:nvSpPr>
        <dsp:cNvPr id="0" name=""/>
        <dsp:cNvSpPr/>
      </dsp:nvSpPr>
      <dsp:spPr>
        <a:xfrm>
          <a:off x="261610" y="0"/>
          <a:ext cx="7952115" cy="5232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1" kern="1200" noProof="0" dirty="0"/>
            <a:t>Caso de Ecuador: establecimientos educativos temporales</a:t>
          </a:r>
          <a:endParaRPr lang="es-ES_tradnl" sz="2400" kern="1200" noProof="0" dirty="0">
            <a:solidFill>
              <a:schemeClr val="tx1"/>
            </a:solidFill>
          </a:endParaRPr>
        </a:p>
      </dsp:txBody>
      <dsp:txXfrm>
        <a:off x="261610" y="0"/>
        <a:ext cx="7952115" cy="52322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BAAFE-083E-449F-81DB-B304086D6AB6}">
      <dsp:nvSpPr>
        <dsp:cNvPr id="0" name=""/>
        <dsp:cNvSpPr/>
      </dsp:nvSpPr>
      <dsp:spPr>
        <a:xfrm>
          <a:off x="0" y="0"/>
          <a:ext cx="523221" cy="52322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0685E-9863-440F-859D-5174EC1EB57B}">
      <dsp:nvSpPr>
        <dsp:cNvPr id="0" name=""/>
        <dsp:cNvSpPr/>
      </dsp:nvSpPr>
      <dsp:spPr>
        <a:xfrm>
          <a:off x="261610" y="0"/>
          <a:ext cx="7952115" cy="5232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1" kern="1200" noProof="0" dirty="0"/>
            <a:t>Caso de Ecuador: rehabilitación de infraestructura vial</a:t>
          </a:r>
          <a:endParaRPr lang="es-ES_tradnl" sz="2400" kern="1200" noProof="0" dirty="0">
            <a:solidFill>
              <a:schemeClr val="tx1"/>
            </a:solidFill>
          </a:endParaRPr>
        </a:p>
      </dsp:txBody>
      <dsp:txXfrm>
        <a:off x="261610" y="0"/>
        <a:ext cx="7952115" cy="52322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BAAFE-083E-449F-81DB-B304086D6AB6}">
      <dsp:nvSpPr>
        <dsp:cNvPr id="0" name=""/>
        <dsp:cNvSpPr/>
      </dsp:nvSpPr>
      <dsp:spPr>
        <a:xfrm>
          <a:off x="0" y="0"/>
          <a:ext cx="523221" cy="52322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0685E-9863-440F-859D-5174EC1EB57B}">
      <dsp:nvSpPr>
        <dsp:cNvPr id="0" name=""/>
        <dsp:cNvSpPr/>
      </dsp:nvSpPr>
      <dsp:spPr>
        <a:xfrm>
          <a:off x="261610" y="0"/>
          <a:ext cx="7952115" cy="5232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1" kern="1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rPr>
            <a:t>Ecuador</a:t>
          </a:r>
          <a:r>
            <a:rPr lang="en-US" sz="2400" b="1" kern="1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rPr>
            <a:t>: a</a:t>
          </a:r>
          <a:r>
            <a:rPr lang="es-ES_tradnl" sz="2400" b="1" kern="1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rPr>
            <a:t>poyo con instrumentos complementarios</a:t>
          </a:r>
          <a:endParaRPr lang="es-ES_tradnl" sz="2400" kern="1200" noProof="0" dirty="0">
            <a:solidFill>
              <a:schemeClr val="tx1"/>
            </a:solidFill>
          </a:endParaRPr>
        </a:p>
      </dsp:txBody>
      <dsp:txXfrm>
        <a:off x="261610" y="0"/>
        <a:ext cx="7952115" cy="5232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BAAFE-083E-449F-81DB-B304086D6AB6}">
      <dsp:nvSpPr>
        <dsp:cNvPr id="0" name=""/>
        <dsp:cNvSpPr/>
      </dsp:nvSpPr>
      <dsp:spPr>
        <a:xfrm>
          <a:off x="0" y="0"/>
          <a:ext cx="523221" cy="52322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0685E-9863-440F-859D-5174EC1EB57B}">
      <dsp:nvSpPr>
        <dsp:cNvPr id="0" name=""/>
        <dsp:cNvSpPr/>
      </dsp:nvSpPr>
      <dsp:spPr>
        <a:xfrm>
          <a:off x="261610" y="0"/>
          <a:ext cx="7952115" cy="5232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1" kern="1200" noProof="0" dirty="0"/>
            <a:t>Enfoque estratégico para la gestión financiera de riesgos</a:t>
          </a:r>
          <a:endParaRPr lang="es-ES_tradnl" sz="2400" kern="1200" noProof="0" dirty="0">
            <a:solidFill>
              <a:schemeClr val="tx1"/>
            </a:solidFill>
          </a:endParaRPr>
        </a:p>
      </dsp:txBody>
      <dsp:txXfrm>
        <a:off x="261610" y="0"/>
        <a:ext cx="7952115" cy="52322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BAAFE-083E-449F-81DB-B304086D6AB6}">
      <dsp:nvSpPr>
        <dsp:cNvPr id="0" name=""/>
        <dsp:cNvSpPr/>
      </dsp:nvSpPr>
      <dsp:spPr>
        <a:xfrm>
          <a:off x="0" y="0"/>
          <a:ext cx="523221" cy="52322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0685E-9863-440F-859D-5174EC1EB57B}">
      <dsp:nvSpPr>
        <dsp:cNvPr id="0" name=""/>
        <dsp:cNvSpPr/>
      </dsp:nvSpPr>
      <dsp:spPr>
        <a:xfrm>
          <a:off x="261610" y="0"/>
          <a:ext cx="7952115" cy="5232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1" kern="1200" noProof="0" dirty="0"/>
            <a:t>Conclusiones</a:t>
          </a:r>
          <a:endParaRPr lang="es-ES_tradnl" sz="2400" kern="1200" noProof="0" dirty="0">
            <a:solidFill>
              <a:schemeClr val="tx1"/>
            </a:solidFill>
          </a:endParaRPr>
        </a:p>
      </dsp:txBody>
      <dsp:txXfrm>
        <a:off x="261610" y="0"/>
        <a:ext cx="7952115" cy="5232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0F496-7EDE-44F6-9579-7918147A7675}">
      <dsp:nvSpPr>
        <dsp:cNvPr id="0" name=""/>
        <dsp:cNvSpPr/>
      </dsp:nvSpPr>
      <dsp:spPr>
        <a:xfrm>
          <a:off x="3987" y="0"/>
          <a:ext cx="2590781" cy="3967192"/>
        </a:xfrm>
        <a:prstGeom prst="rect">
          <a:avLst/>
        </a:prstGeom>
        <a:solidFill>
          <a:srgbClr val="191919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3200" kern="1200" noProof="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kern="1200" noProof="0" dirty="0"/>
            <a:t>Fondos de reserva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kern="1200" noProof="0" dirty="0"/>
            <a:t>Financiamiento contingente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kern="1200" noProof="0" dirty="0"/>
            <a:t>Transferencia de riesgo</a:t>
          </a:r>
        </a:p>
      </dsp:txBody>
      <dsp:txXfrm>
        <a:off x="3987" y="1586876"/>
        <a:ext cx="2590781" cy="1586876"/>
      </dsp:txXfrm>
    </dsp:sp>
    <dsp:sp modelId="{514F14FF-E425-4399-9EA3-C01D0C174402}">
      <dsp:nvSpPr>
        <dsp:cNvPr id="0" name=""/>
        <dsp:cNvSpPr/>
      </dsp:nvSpPr>
      <dsp:spPr>
        <a:xfrm>
          <a:off x="532256" y="131447"/>
          <a:ext cx="1534243" cy="15342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6479D8-B940-402E-9814-7BBA8ED664AD}">
      <dsp:nvSpPr>
        <dsp:cNvPr id="0" name=""/>
        <dsp:cNvSpPr/>
      </dsp:nvSpPr>
      <dsp:spPr>
        <a:xfrm>
          <a:off x="2672492" y="0"/>
          <a:ext cx="2590781" cy="3967192"/>
        </a:xfrm>
        <a:prstGeom prst="rect">
          <a:avLst/>
        </a:prstGeom>
        <a:solidFill>
          <a:srgbClr val="DEA9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kern="1200" noProof="0" dirty="0"/>
            <a:t>Coberturas para infraestructura</a:t>
          </a:r>
        </a:p>
      </dsp:txBody>
      <dsp:txXfrm>
        <a:off x="2672492" y="1586876"/>
        <a:ext cx="2590781" cy="1586876"/>
      </dsp:txXfrm>
    </dsp:sp>
    <dsp:sp modelId="{01F144DA-1BA4-4327-8901-E712F9497336}">
      <dsp:nvSpPr>
        <dsp:cNvPr id="0" name=""/>
        <dsp:cNvSpPr/>
      </dsp:nvSpPr>
      <dsp:spPr>
        <a:xfrm>
          <a:off x="3199784" y="130469"/>
          <a:ext cx="1536198" cy="153619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B34D0-78C6-4418-A2B1-655EC5225BE4}">
      <dsp:nvSpPr>
        <dsp:cNvPr id="0" name=""/>
        <dsp:cNvSpPr/>
      </dsp:nvSpPr>
      <dsp:spPr>
        <a:xfrm>
          <a:off x="5340998" y="0"/>
          <a:ext cx="2598010" cy="3967192"/>
        </a:xfrm>
        <a:prstGeom prst="rect">
          <a:avLst/>
        </a:prstGeom>
        <a:solidFill>
          <a:srgbClr val="00A1DA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1700" kern="1200" noProof="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1600" kern="1200" noProof="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kern="1200" noProof="0" dirty="0"/>
            <a:t>Regulación y supervisión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kern="1200" noProof="0" dirty="0"/>
            <a:t>Desarrollo de coberturas para riesgos de desastres y cambio climático</a:t>
          </a:r>
        </a:p>
      </dsp:txBody>
      <dsp:txXfrm>
        <a:off x="5340998" y="1586876"/>
        <a:ext cx="2598010" cy="1586876"/>
      </dsp:txXfrm>
    </dsp:sp>
    <dsp:sp modelId="{F630CD1A-F336-4F3A-A817-5A1C101E5C50}">
      <dsp:nvSpPr>
        <dsp:cNvPr id="0" name=""/>
        <dsp:cNvSpPr/>
      </dsp:nvSpPr>
      <dsp:spPr>
        <a:xfrm>
          <a:off x="5871903" y="130469"/>
          <a:ext cx="1536198" cy="153619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FE06A-3C39-4E1B-94D5-FE34838DB5E9}">
      <dsp:nvSpPr>
        <dsp:cNvPr id="0" name=""/>
        <dsp:cNvSpPr/>
      </dsp:nvSpPr>
      <dsp:spPr>
        <a:xfrm>
          <a:off x="317719" y="3173753"/>
          <a:ext cx="7307556" cy="595078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BAAFE-083E-449F-81DB-B304086D6AB6}">
      <dsp:nvSpPr>
        <dsp:cNvPr id="0" name=""/>
        <dsp:cNvSpPr/>
      </dsp:nvSpPr>
      <dsp:spPr>
        <a:xfrm>
          <a:off x="0" y="0"/>
          <a:ext cx="523221" cy="52322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0685E-9863-440F-859D-5174EC1EB57B}">
      <dsp:nvSpPr>
        <dsp:cNvPr id="0" name=""/>
        <dsp:cNvSpPr/>
      </dsp:nvSpPr>
      <dsp:spPr>
        <a:xfrm>
          <a:off x="261610" y="0"/>
          <a:ext cx="7952115" cy="5232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1" kern="1200" noProof="0" dirty="0"/>
            <a:t>Enfoque estratégico para la fase de emergencia</a:t>
          </a:r>
          <a:endParaRPr lang="es-ES_tradnl" sz="2400" kern="1200" noProof="0" dirty="0">
            <a:solidFill>
              <a:schemeClr val="tx1"/>
            </a:solidFill>
          </a:endParaRPr>
        </a:p>
      </dsp:txBody>
      <dsp:txXfrm>
        <a:off x="261610" y="0"/>
        <a:ext cx="7952115" cy="5232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BAAFE-083E-449F-81DB-B304086D6AB6}">
      <dsp:nvSpPr>
        <dsp:cNvPr id="0" name=""/>
        <dsp:cNvSpPr/>
      </dsp:nvSpPr>
      <dsp:spPr>
        <a:xfrm>
          <a:off x="0" y="0"/>
          <a:ext cx="523221" cy="52322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0685E-9863-440F-859D-5174EC1EB57B}">
      <dsp:nvSpPr>
        <dsp:cNvPr id="0" name=""/>
        <dsp:cNvSpPr/>
      </dsp:nvSpPr>
      <dsp:spPr>
        <a:xfrm>
          <a:off x="261610" y="0"/>
          <a:ext cx="7952115" cy="5232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1" kern="1200" noProof="0" dirty="0">
              <a:solidFill>
                <a:schemeClr val="tx1"/>
              </a:solidFill>
            </a:rPr>
            <a:t>Cobertura de riesgos catastróficos en la región</a:t>
          </a:r>
        </a:p>
      </dsp:txBody>
      <dsp:txXfrm>
        <a:off x="261610" y="0"/>
        <a:ext cx="7952115" cy="5232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BAAFE-083E-449F-81DB-B304086D6AB6}">
      <dsp:nvSpPr>
        <dsp:cNvPr id="0" name=""/>
        <dsp:cNvSpPr/>
      </dsp:nvSpPr>
      <dsp:spPr>
        <a:xfrm>
          <a:off x="0" y="0"/>
          <a:ext cx="523221" cy="52322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0685E-9863-440F-859D-5174EC1EB57B}">
      <dsp:nvSpPr>
        <dsp:cNvPr id="0" name=""/>
        <dsp:cNvSpPr/>
      </dsp:nvSpPr>
      <dsp:spPr>
        <a:xfrm>
          <a:off x="261610" y="0"/>
          <a:ext cx="7952115" cy="5232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1" kern="1200" noProof="0" dirty="0"/>
            <a:t>Préstamos contingentes para emergencias</a:t>
          </a:r>
          <a:endParaRPr lang="es-ES_tradnl" sz="2400" kern="1200" noProof="0" dirty="0">
            <a:solidFill>
              <a:schemeClr val="tx1"/>
            </a:solidFill>
          </a:endParaRPr>
        </a:p>
      </dsp:txBody>
      <dsp:txXfrm>
        <a:off x="261610" y="0"/>
        <a:ext cx="7952115" cy="5232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BAAFE-083E-449F-81DB-B304086D6AB6}">
      <dsp:nvSpPr>
        <dsp:cNvPr id="0" name=""/>
        <dsp:cNvSpPr/>
      </dsp:nvSpPr>
      <dsp:spPr>
        <a:xfrm>
          <a:off x="0" y="0"/>
          <a:ext cx="523221" cy="52322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0685E-9863-440F-859D-5174EC1EB57B}">
      <dsp:nvSpPr>
        <dsp:cNvPr id="0" name=""/>
        <dsp:cNvSpPr/>
      </dsp:nvSpPr>
      <dsp:spPr>
        <a:xfrm>
          <a:off x="261610" y="0"/>
          <a:ext cx="7952115" cy="5232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b="1" kern="1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rPr>
            <a:t>Innovación en gestión de riesgos: diseño de coberturas</a:t>
          </a:r>
          <a:endParaRPr lang="es-ES_tradnl" sz="2300" kern="1200" noProof="0" dirty="0">
            <a:solidFill>
              <a:schemeClr val="tx1"/>
            </a:solidFill>
          </a:endParaRPr>
        </a:p>
      </dsp:txBody>
      <dsp:txXfrm>
        <a:off x="261610" y="0"/>
        <a:ext cx="7952115" cy="5232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92312-B025-403C-B366-C39235786490}">
      <dsp:nvSpPr>
        <dsp:cNvPr id="0" name=""/>
        <dsp:cNvSpPr/>
      </dsp:nvSpPr>
      <dsp:spPr>
        <a:xfrm>
          <a:off x="0" y="3805953"/>
          <a:ext cx="5014527" cy="265983"/>
        </a:xfrm>
        <a:prstGeom prst="rect">
          <a:avLst/>
        </a:prstGeom>
        <a:solidFill>
          <a:schemeClr val="accent1">
            <a:lumMod val="40000"/>
            <a:lumOff val="60000"/>
            <a:alpha val="58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Población afectada y </a:t>
          </a:r>
          <a:r>
            <a:rPr lang="es-ES_tradnl" sz="1600" b="1" kern="1200" noProof="0" dirty="0">
              <a:solidFill>
                <a:schemeClr val="tx1"/>
              </a:solidFill>
              <a:latin typeface="Arial Narrow" pitchFamily="34" charset="0"/>
              <a:ea typeface="+mn-ea"/>
              <a:cs typeface="+mn-cs"/>
            </a:rPr>
            <a:t>Cálculo del desembolso</a:t>
          </a:r>
        </a:p>
      </dsp:txBody>
      <dsp:txXfrm>
        <a:off x="0" y="3805953"/>
        <a:ext cx="5014527" cy="265983"/>
      </dsp:txXfrm>
    </dsp:sp>
    <dsp:sp modelId="{BCCBF03D-1B16-427C-88E2-A0CCB2105286}">
      <dsp:nvSpPr>
        <dsp:cNvPr id="0" name=""/>
        <dsp:cNvSpPr/>
      </dsp:nvSpPr>
      <dsp:spPr>
        <a:xfrm rot="10800000">
          <a:off x="0" y="2536607"/>
          <a:ext cx="5014527" cy="1279743"/>
        </a:xfrm>
        <a:prstGeom prst="upArrowCallou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u="none" kern="1200" dirty="0">
              <a:solidFill>
                <a:schemeClr val="tx1"/>
              </a:solidFill>
              <a:latin typeface="Arial Narrow" pitchFamily="34" charset="0"/>
              <a:ea typeface="+mn-ea"/>
              <a:cs typeface="+mn-cs"/>
            </a:rPr>
            <a:t>Aplicación de escala de vulnerabilidad del país a desastres</a:t>
          </a:r>
          <a:endParaRPr lang="en-US" sz="1600" b="1" u="none" kern="1200" dirty="0">
            <a:solidFill>
              <a:schemeClr val="tx1"/>
            </a:solidFill>
            <a:latin typeface="Arial Narrow" pitchFamily="34" charset="0"/>
            <a:ea typeface="+mn-ea"/>
            <a:cs typeface="+mn-cs"/>
          </a:endParaRPr>
        </a:p>
      </dsp:txBody>
      <dsp:txXfrm rot="-10800000">
        <a:off x="0" y="2693926"/>
        <a:ext cx="5014527" cy="291870"/>
      </dsp:txXfrm>
    </dsp:sp>
    <dsp:sp modelId="{4AE79FD0-752B-4874-91B7-8F16A976C142}">
      <dsp:nvSpPr>
        <dsp:cNvPr id="0" name=""/>
        <dsp:cNvSpPr/>
      </dsp:nvSpPr>
      <dsp:spPr>
        <a:xfrm>
          <a:off x="0" y="2985797"/>
          <a:ext cx="2507263" cy="382643"/>
        </a:xfrm>
        <a:prstGeom prst="rect">
          <a:avLst/>
        </a:prstGeom>
        <a:solidFill>
          <a:srgbClr val="BBE0E3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Información de vulnerabilidad </a:t>
          </a:r>
          <a:endParaRPr lang="en-US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 Narrow" pitchFamily="34" charset="0"/>
            <a:ea typeface="+mn-ea"/>
            <a:cs typeface="+mn-cs"/>
          </a:endParaRPr>
        </a:p>
      </dsp:txBody>
      <dsp:txXfrm>
        <a:off x="0" y="2985797"/>
        <a:ext cx="2507263" cy="382643"/>
      </dsp:txXfrm>
    </dsp:sp>
    <dsp:sp modelId="{C00381F8-8430-494E-861A-CD3506D9D2B7}">
      <dsp:nvSpPr>
        <dsp:cNvPr id="0" name=""/>
        <dsp:cNvSpPr/>
      </dsp:nvSpPr>
      <dsp:spPr>
        <a:xfrm>
          <a:off x="2507263" y="2985797"/>
          <a:ext cx="2507263" cy="382643"/>
        </a:xfrm>
        <a:prstGeom prst="rect">
          <a:avLst/>
        </a:prstGeom>
        <a:solidFill>
          <a:srgbClr val="BBE0E3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Población expuesta directamente = Población afectada</a:t>
          </a:r>
          <a:endParaRPr lang="en-US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 Narrow" pitchFamily="34" charset="0"/>
            <a:ea typeface="+mn-ea"/>
            <a:cs typeface="+mn-cs"/>
          </a:endParaRPr>
        </a:p>
      </dsp:txBody>
      <dsp:txXfrm>
        <a:off x="2507263" y="2985797"/>
        <a:ext cx="2507263" cy="382643"/>
      </dsp:txXfrm>
    </dsp:sp>
    <dsp:sp modelId="{C01AD5EB-D226-4B15-A550-3986B9E2747A}">
      <dsp:nvSpPr>
        <dsp:cNvPr id="0" name=""/>
        <dsp:cNvSpPr/>
      </dsp:nvSpPr>
      <dsp:spPr>
        <a:xfrm rot="10800000">
          <a:off x="0" y="1269345"/>
          <a:ext cx="5014527" cy="1279743"/>
        </a:xfrm>
        <a:prstGeom prst="upArrowCallou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u="none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rPr>
            <a:t>Medición de la población expuesta al evento</a:t>
          </a:r>
          <a:endParaRPr lang="en-US" sz="1600" b="1" u="none" kern="1200" dirty="0">
            <a:solidFill>
              <a:schemeClr val="bg1"/>
            </a:solidFill>
            <a:latin typeface="Arial Narrow" pitchFamily="34" charset="0"/>
            <a:ea typeface="+mn-ea"/>
            <a:cs typeface="+mn-cs"/>
          </a:endParaRPr>
        </a:p>
      </dsp:txBody>
      <dsp:txXfrm rot="-10800000">
        <a:off x="0" y="1426664"/>
        <a:ext cx="5014527" cy="291870"/>
      </dsp:txXfrm>
    </dsp:sp>
    <dsp:sp modelId="{9BC199EE-AC7F-4E0F-AE78-EFEDC071C92E}">
      <dsp:nvSpPr>
        <dsp:cNvPr id="0" name=""/>
        <dsp:cNvSpPr/>
      </dsp:nvSpPr>
      <dsp:spPr>
        <a:xfrm>
          <a:off x="0" y="1718535"/>
          <a:ext cx="2507263" cy="382643"/>
        </a:xfrm>
        <a:prstGeom prst="rect">
          <a:avLst/>
        </a:prstGeom>
        <a:solidFill>
          <a:srgbClr val="BBE0E3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b="0" i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Landscan</a:t>
          </a:r>
          <a:r>
            <a:rPr lang="es-E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: Información de la población del país</a:t>
          </a:r>
          <a:endParaRPr lang="en-US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 Narrow" pitchFamily="34" charset="0"/>
            <a:ea typeface="+mn-ea"/>
            <a:cs typeface="+mn-cs"/>
          </a:endParaRPr>
        </a:p>
      </dsp:txBody>
      <dsp:txXfrm>
        <a:off x="0" y="1718535"/>
        <a:ext cx="2507263" cy="382643"/>
      </dsp:txXfrm>
    </dsp:sp>
    <dsp:sp modelId="{9F256BD0-AF82-4F5C-8F80-068CB8B6D173}">
      <dsp:nvSpPr>
        <dsp:cNvPr id="0" name=""/>
        <dsp:cNvSpPr/>
      </dsp:nvSpPr>
      <dsp:spPr>
        <a:xfrm>
          <a:off x="2507263" y="1718535"/>
          <a:ext cx="2507263" cy="382643"/>
        </a:xfrm>
        <a:prstGeom prst="rect">
          <a:avLst/>
        </a:prstGeom>
        <a:solidFill>
          <a:srgbClr val="BBE0E3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Latitud, longitud y cantidad de población por Km</a:t>
          </a:r>
          <a:r>
            <a:rPr lang="es-ES" sz="1200" b="0" kern="1200" baseline="300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2</a:t>
          </a:r>
          <a:endParaRPr lang="en-US" sz="1200" kern="1200" baseline="30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 Narrow" pitchFamily="34" charset="0"/>
            <a:ea typeface="+mn-ea"/>
            <a:cs typeface="+mn-cs"/>
          </a:endParaRPr>
        </a:p>
      </dsp:txBody>
      <dsp:txXfrm>
        <a:off x="2507263" y="1718535"/>
        <a:ext cx="2507263" cy="382643"/>
      </dsp:txXfrm>
    </dsp:sp>
    <dsp:sp modelId="{31B143A9-19DB-40F5-8352-7E53E83F37BF}">
      <dsp:nvSpPr>
        <dsp:cNvPr id="0" name=""/>
        <dsp:cNvSpPr/>
      </dsp:nvSpPr>
      <dsp:spPr>
        <a:xfrm rot="10800000">
          <a:off x="0" y="0"/>
          <a:ext cx="5014527" cy="1279743"/>
        </a:xfrm>
        <a:prstGeom prst="upArrowCallou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u="none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rPr>
            <a:t>Reporte de la intensidad del evento</a:t>
          </a:r>
          <a:endParaRPr lang="en-US" sz="1600" b="1" u="none" kern="1200" dirty="0">
            <a:solidFill>
              <a:schemeClr val="bg1"/>
            </a:solidFill>
            <a:latin typeface="Arial Narrow" pitchFamily="34" charset="0"/>
            <a:ea typeface="+mn-ea"/>
            <a:cs typeface="+mn-cs"/>
          </a:endParaRPr>
        </a:p>
      </dsp:txBody>
      <dsp:txXfrm rot="-10800000">
        <a:off x="0" y="157319"/>
        <a:ext cx="5014527" cy="291870"/>
      </dsp:txXfrm>
    </dsp:sp>
    <dsp:sp modelId="{6E09A61D-DCC5-4D3B-BC4B-70E0EF320E34}">
      <dsp:nvSpPr>
        <dsp:cNvPr id="0" name=""/>
        <dsp:cNvSpPr/>
      </dsp:nvSpPr>
      <dsp:spPr>
        <a:xfrm>
          <a:off x="0" y="451273"/>
          <a:ext cx="2507263" cy="382643"/>
        </a:xfrm>
        <a:prstGeom prst="rect">
          <a:avLst/>
        </a:prstGeom>
        <a:solidFill>
          <a:srgbClr val="BBE0E3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Instituto Geofísico – E.P.N.: Información del desastre</a:t>
          </a:r>
          <a:endParaRPr lang="en-US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 Narrow" pitchFamily="34" charset="0"/>
            <a:ea typeface="+mn-ea"/>
            <a:cs typeface="+mn-cs"/>
          </a:endParaRPr>
        </a:p>
      </dsp:txBody>
      <dsp:txXfrm>
        <a:off x="0" y="451273"/>
        <a:ext cx="2507263" cy="382643"/>
      </dsp:txXfrm>
    </dsp:sp>
    <dsp:sp modelId="{22C45234-1730-4AD7-B022-BDF89EEF9749}">
      <dsp:nvSpPr>
        <dsp:cNvPr id="0" name=""/>
        <dsp:cNvSpPr/>
      </dsp:nvSpPr>
      <dsp:spPr>
        <a:xfrm>
          <a:off x="2507263" y="451273"/>
          <a:ext cx="2507263" cy="382643"/>
        </a:xfrm>
        <a:prstGeom prst="rect">
          <a:avLst/>
        </a:prstGeom>
        <a:solidFill>
          <a:srgbClr val="BBE0E3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Intensidad del evento: VEI y tamaño del Lahar</a:t>
          </a:r>
          <a:endParaRPr lang="en-US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 Narrow" pitchFamily="34" charset="0"/>
            <a:ea typeface="+mn-ea"/>
            <a:cs typeface="+mn-cs"/>
          </a:endParaRPr>
        </a:p>
      </dsp:txBody>
      <dsp:txXfrm>
        <a:off x="2507263" y="451273"/>
        <a:ext cx="2507263" cy="3826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BAAFE-083E-449F-81DB-B304086D6AB6}">
      <dsp:nvSpPr>
        <dsp:cNvPr id="0" name=""/>
        <dsp:cNvSpPr/>
      </dsp:nvSpPr>
      <dsp:spPr>
        <a:xfrm>
          <a:off x="0" y="0"/>
          <a:ext cx="523221" cy="52322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0685E-9863-440F-859D-5174EC1EB57B}">
      <dsp:nvSpPr>
        <dsp:cNvPr id="0" name=""/>
        <dsp:cNvSpPr/>
      </dsp:nvSpPr>
      <dsp:spPr>
        <a:xfrm>
          <a:off x="261610" y="0"/>
          <a:ext cx="7952115" cy="5232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1" kern="1200" noProof="0" dirty="0"/>
            <a:t>Estrategia financiera de Guatemala: cobertura</a:t>
          </a:r>
          <a:endParaRPr lang="es-ES_tradnl" sz="2400" kern="1200" noProof="0" dirty="0">
            <a:solidFill>
              <a:schemeClr val="tx1"/>
            </a:solidFill>
          </a:endParaRPr>
        </a:p>
      </dsp:txBody>
      <dsp:txXfrm>
        <a:off x="261610" y="0"/>
        <a:ext cx="7952115" cy="523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944124-E3A0-4CD7-AB91-E99B046A6C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28F78-9EB9-4223-96D2-909F0E0101A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6E132D40-A94D-4A4C-9D0F-702ABA828587}" type="datetimeFigureOut">
              <a:rPr lang="en-US"/>
              <a:pPr>
                <a:defRPr/>
              </a:pPr>
              <a:t>6/18/2019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57280D0-912F-4A55-9183-1D33047DEC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ADCBB57-A713-4668-AA47-0421C3BBFD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C5B923-6DB3-4D25-B92B-FD67C879C2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F9F89-54E0-4D2A-BCDB-45194E43F0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516673E-FD27-421C-868B-A3988AEA32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0A7B3DC-5F65-43E3-B67B-4D6D6A40D5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Header Placeholder 3">
            <a:extLst>
              <a:ext uri="{FF2B5EF4-FFF2-40B4-BE49-F238E27FC236}">
                <a16:creationId xmlns:a16="http://schemas.microsoft.com/office/drawing/2014/main" id="{8C0D75F4-A214-40A5-A28D-A21F8DA63B0F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</a:p>
        </p:txBody>
      </p:sp>
      <p:sp>
        <p:nvSpPr>
          <p:cNvPr id="9220" name="Notes Placeholder 4">
            <a:extLst>
              <a:ext uri="{FF2B5EF4-FFF2-40B4-BE49-F238E27FC236}">
                <a16:creationId xmlns:a16="http://schemas.microsoft.com/office/drawing/2014/main" id="{B11E5ABD-8334-4969-BAB7-7C72866951BD}"/>
              </a:ext>
            </a:extLst>
          </p:cNvPr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1" name="Notes Placeholder 1">
            <a:extLst>
              <a:ext uri="{FF2B5EF4-FFF2-40B4-BE49-F238E27FC236}">
                <a16:creationId xmlns:a16="http://schemas.microsoft.com/office/drawing/2014/main" id="{AA4B9B44-4674-4EC6-804D-D7BFE7CAE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0A7B3DC-5F65-43E3-B67B-4D6D6A40D5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Header Placeholder 3">
            <a:extLst>
              <a:ext uri="{FF2B5EF4-FFF2-40B4-BE49-F238E27FC236}">
                <a16:creationId xmlns:a16="http://schemas.microsoft.com/office/drawing/2014/main" id="{8C0D75F4-A214-40A5-A28D-A21F8DA63B0F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</a:p>
        </p:txBody>
      </p:sp>
      <p:sp>
        <p:nvSpPr>
          <p:cNvPr id="9220" name="Notes Placeholder 4">
            <a:extLst>
              <a:ext uri="{FF2B5EF4-FFF2-40B4-BE49-F238E27FC236}">
                <a16:creationId xmlns:a16="http://schemas.microsoft.com/office/drawing/2014/main" id="{B11E5ABD-8334-4969-BAB7-7C72866951BD}"/>
              </a:ext>
            </a:extLst>
          </p:cNvPr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1" name="Notes Placeholder 1">
            <a:extLst>
              <a:ext uri="{FF2B5EF4-FFF2-40B4-BE49-F238E27FC236}">
                <a16:creationId xmlns:a16="http://schemas.microsoft.com/office/drawing/2014/main" id="{AA4B9B44-4674-4EC6-804D-D7BFE7CAE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37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0A7B3DC-5F65-43E3-B67B-4D6D6A40D5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Header Placeholder 3">
            <a:extLst>
              <a:ext uri="{FF2B5EF4-FFF2-40B4-BE49-F238E27FC236}">
                <a16:creationId xmlns:a16="http://schemas.microsoft.com/office/drawing/2014/main" id="{8C0D75F4-A214-40A5-A28D-A21F8DA63B0F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</a:p>
        </p:txBody>
      </p:sp>
      <p:sp>
        <p:nvSpPr>
          <p:cNvPr id="9220" name="Notes Placeholder 4">
            <a:extLst>
              <a:ext uri="{FF2B5EF4-FFF2-40B4-BE49-F238E27FC236}">
                <a16:creationId xmlns:a16="http://schemas.microsoft.com/office/drawing/2014/main" id="{B11E5ABD-8334-4969-BAB7-7C72866951BD}"/>
              </a:ext>
            </a:extLst>
          </p:cNvPr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1" name="Notes Placeholder 1">
            <a:extLst>
              <a:ext uri="{FF2B5EF4-FFF2-40B4-BE49-F238E27FC236}">
                <a16:creationId xmlns:a16="http://schemas.microsoft.com/office/drawing/2014/main" id="{AA4B9B44-4674-4EC6-804D-D7BFE7CAE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512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0A7B3DC-5F65-43E3-B67B-4D6D6A40D5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Header Placeholder 3">
            <a:extLst>
              <a:ext uri="{FF2B5EF4-FFF2-40B4-BE49-F238E27FC236}">
                <a16:creationId xmlns:a16="http://schemas.microsoft.com/office/drawing/2014/main" id="{8C0D75F4-A214-40A5-A28D-A21F8DA63B0F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</a:p>
        </p:txBody>
      </p:sp>
      <p:sp>
        <p:nvSpPr>
          <p:cNvPr id="9220" name="Notes Placeholder 4">
            <a:extLst>
              <a:ext uri="{FF2B5EF4-FFF2-40B4-BE49-F238E27FC236}">
                <a16:creationId xmlns:a16="http://schemas.microsoft.com/office/drawing/2014/main" id="{B11E5ABD-8334-4969-BAB7-7C72866951BD}"/>
              </a:ext>
            </a:extLst>
          </p:cNvPr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1" name="Notes Placeholder 1">
            <a:extLst>
              <a:ext uri="{FF2B5EF4-FFF2-40B4-BE49-F238E27FC236}">
                <a16:creationId xmlns:a16="http://schemas.microsoft.com/office/drawing/2014/main" id="{AA4B9B44-4674-4EC6-804D-D7BFE7CAE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736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0A7B3DC-5F65-43E3-B67B-4D6D6A40D5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Header Placeholder 3">
            <a:extLst>
              <a:ext uri="{FF2B5EF4-FFF2-40B4-BE49-F238E27FC236}">
                <a16:creationId xmlns:a16="http://schemas.microsoft.com/office/drawing/2014/main" id="{8C0D75F4-A214-40A5-A28D-A21F8DA63B0F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</a:p>
        </p:txBody>
      </p:sp>
      <p:sp>
        <p:nvSpPr>
          <p:cNvPr id="9220" name="Notes Placeholder 4">
            <a:extLst>
              <a:ext uri="{FF2B5EF4-FFF2-40B4-BE49-F238E27FC236}">
                <a16:creationId xmlns:a16="http://schemas.microsoft.com/office/drawing/2014/main" id="{B11E5ABD-8334-4969-BAB7-7C72866951BD}"/>
              </a:ext>
            </a:extLst>
          </p:cNvPr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1" name="Notes Placeholder 1">
            <a:extLst>
              <a:ext uri="{FF2B5EF4-FFF2-40B4-BE49-F238E27FC236}">
                <a16:creationId xmlns:a16="http://schemas.microsoft.com/office/drawing/2014/main" id="{AA4B9B44-4674-4EC6-804D-D7BFE7CAE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477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0A7B3DC-5F65-43E3-B67B-4D6D6A40D5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Header Placeholder 3">
            <a:extLst>
              <a:ext uri="{FF2B5EF4-FFF2-40B4-BE49-F238E27FC236}">
                <a16:creationId xmlns:a16="http://schemas.microsoft.com/office/drawing/2014/main" id="{8C0D75F4-A214-40A5-A28D-A21F8DA63B0F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</a:p>
        </p:txBody>
      </p:sp>
      <p:sp>
        <p:nvSpPr>
          <p:cNvPr id="9220" name="Notes Placeholder 4">
            <a:extLst>
              <a:ext uri="{FF2B5EF4-FFF2-40B4-BE49-F238E27FC236}">
                <a16:creationId xmlns:a16="http://schemas.microsoft.com/office/drawing/2014/main" id="{B11E5ABD-8334-4969-BAB7-7C72866951BD}"/>
              </a:ext>
            </a:extLst>
          </p:cNvPr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1" name="Notes Placeholder 1">
            <a:extLst>
              <a:ext uri="{FF2B5EF4-FFF2-40B4-BE49-F238E27FC236}">
                <a16:creationId xmlns:a16="http://schemas.microsoft.com/office/drawing/2014/main" id="{AA4B9B44-4674-4EC6-804D-D7BFE7CAE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2362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0A7B3DC-5F65-43E3-B67B-4D6D6A40D5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Header Placeholder 3">
            <a:extLst>
              <a:ext uri="{FF2B5EF4-FFF2-40B4-BE49-F238E27FC236}">
                <a16:creationId xmlns:a16="http://schemas.microsoft.com/office/drawing/2014/main" id="{8C0D75F4-A214-40A5-A28D-A21F8DA63B0F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</a:p>
        </p:txBody>
      </p:sp>
      <p:sp>
        <p:nvSpPr>
          <p:cNvPr id="9220" name="Notes Placeholder 4">
            <a:extLst>
              <a:ext uri="{FF2B5EF4-FFF2-40B4-BE49-F238E27FC236}">
                <a16:creationId xmlns:a16="http://schemas.microsoft.com/office/drawing/2014/main" id="{B11E5ABD-8334-4969-BAB7-7C72866951BD}"/>
              </a:ext>
            </a:extLst>
          </p:cNvPr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1" name="Notes Placeholder 1">
            <a:extLst>
              <a:ext uri="{FF2B5EF4-FFF2-40B4-BE49-F238E27FC236}">
                <a16:creationId xmlns:a16="http://schemas.microsoft.com/office/drawing/2014/main" id="{AA4B9B44-4674-4EC6-804D-D7BFE7CAE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06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0A7B3DC-5F65-43E3-B67B-4D6D6A40D5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Header Placeholder 3">
            <a:extLst>
              <a:ext uri="{FF2B5EF4-FFF2-40B4-BE49-F238E27FC236}">
                <a16:creationId xmlns:a16="http://schemas.microsoft.com/office/drawing/2014/main" id="{8C0D75F4-A214-40A5-A28D-A21F8DA63B0F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</a:p>
        </p:txBody>
      </p:sp>
      <p:sp>
        <p:nvSpPr>
          <p:cNvPr id="9220" name="Notes Placeholder 4">
            <a:extLst>
              <a:ext uri="{FF2B5EF4-FFF2-40B4-BE49-F238E27FC236}">
                <a16:creationId xmlns:a16="http://schemas.microsoft.com/office/drawing/2014/main" id="{B11E5ABD-8334-4969-BAB7-7C72866951BD}"/>
              </a:ext>
            </a:extLst>
          </p:cNvPr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1" name="Notes Placeholder 1">
            <a:extLst>
              <a:ext uri="{FF2B5EF4-FFF2-40B4-BE49-F238E27FC236}">
                <a16:creationId xmlns:a16="http://schemas.microsoft.com/office/drawing/2014/main" id="{AA4B9B44-4674-4EC6-804D-D7BFE7CAE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503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0A7B3DC-5F65-43E3-B67B-4D6D6A40D5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Header Placeholder 3">
            <a:extLst>
              <a:ext uri="{FF2B5EF4-FFF2-40B4-BE49-F238E27FC236}">
                <a16:creationId xmlns:a16="http://schemas.microsoft.com/office/drawing/2014/main" id="{8C0D75F4-A214-40A5-A28D-A21F8DA63B0F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</a:p>
        </p:txBody>
      </p:sp>
      <p:sp>
        <p:nvSpPr>
          <p:cNvPr id="9220" name="Notes Placeholder 4">
            <a:extLst>
              <a:ext uri="{FF2B5EF4-FFF2-40B4-BE49-F238E27FC236}">
                <a16:creationId xmlns:a16="http://schemas.microsoft.com/office/drawing/2014/main" id="{B11E5ABD-8334-4969-BAB7-7C72866951BD}"/>
              </a:ext>
            </a:extLst>
          </p:cNvPr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1" name="Notes Placeholder 1">
            <a:extLst>
              <a:ext uri="{FF2B5EF4-FFF2-40B4-BE49-F238E27FC236}">
                <a16:creationId xmlns:a16="http://schemas.microsoft.com/office/drawing/2014/main" id="{AA4B9B44-4674-4EC6-804D-D7BFE7CAE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2391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0A7B3DC-5F65-43E3-B67B-4D6D6A40D5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Header Placeholder 3">
            <a:extLst>
              <a:ext uri="{FF2B5EF4-FFF2-40B4-BE49-F238E27FC236}">
                <a16:creationId xmlns:a16="http://schemas.microsoft.com/office/drawing/2014/main" id="{8C0D75F4-A214-40A5-A28D-A21F8DA63B0F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</a:p>
        </p:txBody>
      </p:sp>
      <p:sp>
        <p:nvSpPr>
          <p:cNvPr id="9220" name="Notes Placeholder 4">
            <a:extLst>
              <a:ext uri="{FF2B5EF4-FFF2-40B4-BE49-F238E27FC236}">
                <a16:creationId xmlns:a16="http://schemas.microsoft.com/office/drawing/2014/main" id="{B11E5ABD-8334-4969-BAB7-7C72866951BD}"/>
              </a:ext>
            </a:extLst>
          </p:cNvPr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1" name="Notes Placeholder 1">
            <a:extLst>
              <a:ext uri="{FF2B5EF4-FFF2-40B4-BE49-F238E27FC236}">
                <a16:creationId xmlns:a16="http://schemas.microsoft.com/office/drawing/2014/main" id="{AA4B9B44-4674-4EC6-804D-D7BFE7CAE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4271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0A7B3DC-5F65-43E3-B67B-4D6D6A40D5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Header Placeholder 3">
            <a:extLst>
              <a:ext uri="{FF2B5EF4-FFF2-40B4-BE49-F238E27FC236}">
                <a16:creationId xmlns:a16="http://schemas.microsoft.com/office/drawing/2014/main" id="{8C0D75F4-A214-40A5-A28D-A21F8DA63B0F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</a:p>
        </p:txBody>
      </p:sp>
      <p:sp>
        <p:nvSpPr>
          <p:cNvPr id="9220" name="Notes Placeholder 4">
            <a:extLst>
              <a:ext uri="{FF2B5EF4-FFF2-40B4-BE49-F238E27FC236}">
                <a16:creationId xmlns:a16="http://schemas.microsoft.com/office/drawing/2014/main" id="{B11E5ABD-8334-4969-BAB7-7C72866951BD}"/>
              </a:ext>
            </a:extLst>
          </p:cNvPr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1" name="Notes Placeholder 1">
            <a:extLst>
              <a:ext uri="{FF2B5EF4-FFF2-40B4-BE49-F238E27FC236}">
                <a16:creationId xmlns:a16="http://schemas.microsoft.com/office/drawing/2014/main" id="{AA4B9B44-4674-4EC6-804D-D7BFE7CAE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626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0A7B3DC-5F65-43E3-B67B-4D6D6A40D5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Header Placeholder 3">
            <a:extLst>
              <a:ext uri="{FF2B5EF4-FFF2-40B4-BE49-F238E27FC236}">
                <a16:creationId xmlns:a16="http://schemas.microsoft.com/office/drawing/2014/main" id="{8C0D75F4-A214-40A5-A28D-A21F8DA63B0F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</a:p>
        </p:txBody>
      </p:sp>
      <p:sp>
        <p:nvSpPr>
          <p:cNvPr id="9220" name="Notes Placeholder 4">
            <a:extLst>
              <a:ext uri="{FF2B5EF4-FFF2-40B4-BE49-F238E27FC236}">
                <a16:creationId xmlns:a16="http://schemas.microsoft.com/office/drawing/2014/main" id="{B11E5ABD-8334-4969-BAB7-7C72866951BD}"/>
              </a:ext>
            </a:extLst>
          </p:cNvPr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1" name="Notes Placeholder 1">
            <a:extLst>
              <a:ext uri="{FF2B5EF4-FFF2-40B4-BE49-F238E27FC236}">
                <a16:creationId xmlns:a16="http://schemas.microsoft.com/office/drawing/2014/main" id="{AA4B9B44-4674-4EC6-804D-D7BFE7CAE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310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0A7B3DC-5F65-43E3-B67B-4D6D6A40D5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Header Placeholder 3">
            <a:extLst>
              <a:ext uri="{FF2B5EF4-FFF2-40B4-BE49-F238E27FC236}">
                <a16:creationId xmlns:a16="http://schemas.microsoft.com/office/drawing/2014/main" id="{8C0D75F4-A214-40A5-A28D-A21F8DA63B0F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</a:p>
        </p:txBody>
      </p:sp>
      <p:sp>
        <p:nvSpPr>
          <p:cNvPr id="9220" name="Notes Placeholder 4">
            <a:extLst>
              <a:ext uri="{FF2B5EF4-FFF2-40B4-BE49-F238E27FC236}">
                <a16:creationId xmlns:a16="http://schemas.microsoft.com/office/drawing/2014/main" id="{B11E5ABD-8334-4969-BAB7-7C72866951BD}"/>
              </a:ext>
            </a:extLst>
          </p:cNvPr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1" name="Notes Placeholder 1">
            <a:extLst>
              <a:ext uri="{FF2B5EF4-FFF2-40B4-BE49-F238E27FC236}">
                <a16:creationId xmlns:a16="http://schemas.microsoft.com/office/drawing/2014/main" id="{AA4B9B44-4674-4EC6-804D-D7BFE7CAE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379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0A7B3DC-5F65-43E3-B67B-4D6D6A40D5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Header Placeholder 3">
            <a:extLst>
              <a:ext uri="{FF2B5EF4-FFF2-40B4-BE49-F238E27FC236}">
                <a16:creationId xmlns:a16="http://schemas.microsoft.com/office/drawing/2014/main" id="{8C0D75F4-A214-40A5-A28D-A21F8DA63B0F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</a:p>
        </p:txBody>
      </p:sp>
      <p:sp>
        <p:nvSpPr>
          <p:cNvPr id="9220" name="Notes Placeholder 4">
            <a:extLst>
              <a:ext uri="{FF2B5EF4-FFF2-40B4-BE49-F238E27FC236}">
                <a16:creationId xmlns:a16="http://schemas.microsoft.com/office/drawing/2014/main" id="{B11E5ABD-8334-4969-BAB7-7C72866951BD}"/>
              </a:ext>
            </a:extLst>
          </p:cNvPr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1" name="Notes Placeholder 1">
            <a:extLst>
              <a:ext uri="{FF2B5EF4-FFF2-40B4-BE49-F238E27FC236}">
                <a16:creationId xmlns:a16="http://schemas.microsoft.com/office/drawing/2014/main" id="{AA4B9B44-4674-4EC6-804D-D7BFE7CAE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363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0A7B3DC-5F65-43E3-B67B-4D6D6A40D5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Header Placeholder 3">
            <a:extLst>
              <a:ext uri="{FF2B5EF4-FFF2-40B4-BE49-F238E27FC236}">
                <a16:creationId xmlns:a16="http://schemas.microsoft.com/office/drawing/2014/main" id="{8C0D75F4-A214-40A5-A28D-A21F8DA63B0F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</a:p>
        </p:txBody>
      </p:sp>
      <p:sp>
        <p:nvSpPr>
          <p:cNvPr id="9220" name="Notes Placeholder 4">
            <a:extLst>
              <a:ext uri="{FF2B5EF4-FFF2-40B4-BE49-F238E27FC236}">
                <a16:creationId xmlns:a16="http://schemas.microsoft.com/office/drawing/2014/main" id="{B11E5ABD-8334-4969-BAB7-7C72866951BD}"/>
              </a:ext>
            </a:extLst>
          </p:cNvPr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1" name="Notes Placeholder 1">
            <a:extLst>
              <a:ext uri="{FF2B5EF4-FFF2-40B4-BE49-F238E27FC236}">
                <a16:creationId xmlns:a16="http://schemas.microsoft.com/office/drawing/2014/main" id="{AA4B9B44-4674-4EC6-804D-D7BFE7CAE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6894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0A7B3DC-5F65-43E3-B67B-4D6D6A40D5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Header Placeholder 3">
            <a:extLst>
              <a:ext uri="{FF2B5EF4-FFF2-40B4-BE49-F238E27FC236}">
                <a16:creationId xmlns:a16="http://schemas.microsoft.com/office/drawing/2014/main" id="{8C0D75F4-A214-40A5-A28D-A21F8DA63B0F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</a:p>
        </p:txBody>
      </p:sp>
      <p:sp>
        <p:nvSpPr>
          <p:cNvPr id="9220" name="Notes Placeholder 4">
            <a:extLst>
              <a:ext uri="{FF2B5EF4-FFF2-40B4-BE49-F238E27FC236}">
                <a16:creationId xmlns:a16="http://schemas.microsoft.com/office/drawing/2014/main" id="{B11E5ABD-8334-4969-BAB7-7C72866951BD}"/>
              </a:ext>
            </a:extLst>
          </p:cNvPr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1" name="Notes Placeholder 1">
            <a:extLst>
              <a:ext uri="{FF2B5EF4-FFF2-40B4-BE49-F238E27FC236}">
                <a16:creationId xmlns:a16="http://schemas.microsoft.com/office/drawing/2014/main" id="{AA4B9B44-4674-4EC6-804D-D7BFE7CAE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2817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0A7B3DC-5F65-43E3-B67B-4D6D6A40D5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Header Placeholder 3">
            <a:extLst>
              <a:ext uri="{FF2B5EF4-FFF2-40B4-BE49-F238E27FC236}">
                <a16:creationId xmlns:a16="http://schemas.microsoft.com/office/drawing/2014/main" id="{8C0D75F4-A214-40A5-A28D-A21F8DA63B0F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</a:p>
        </p:txBody>
      </p:sp>
      <p:sp>
        <p:nvSpPr>
          <p:cNvPr id="9220" name="Notes Placeholder 4">
            <a:extLst>
              <a:ext uri="{FF2B5EF4-FFF2-40B4-BE49-F238E27FC236}">
                <a16:creationId xmlns:a16="http://schemas.microsoft.com/office/drawing/2014/main" id="{B11E5ABD-8334-4969-BAB7-7C72866951BD}"/>
              </a:ext>
            </a:extLst>
          </p:cNvPr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1" name="Notes Placeholder 1">
            <a:extLst>
              <a:ext uri="{FF2B5EF4-FFF2-40B4-BE49-F238E27FC236}">
                <a16:creationId xmlns:a16="http://schemas.microsoft.com/office/drawing/2014/main" id="{AA4B9B44-4674-4EC6-804D-D7BFE7CAE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4967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0A7B3DC-5F65-43E3-B67B-4D6D6A40D5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Header Placeholder 3">
            <a:extLst>
              <a:ext uri="{FF2B5EF4-FFF2-40B4-BE49-F238E27FC236}">
                <a16:creationId xmlns:a16="http://schemas.microsoft.com/office/drawing/2014/main" id="{8C0D75F4-A214-40A5-A28D-A21F8DA63B0F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</a:p>
        </p:txBody>
      </p:sp>
      <p:sp>
        <p:nvSpPr>
          <p:cNvPr id="9220" name="Notes Placeholder 4">
            <a:extLst>
              <a:ext uri="{FF2B5EF4-FFF2-40B4-BE49-F238E27FC236}">
                <a16:creationId xmlns:a16="http://schemas.microsoft.com/office/drawing/2014/main" id="{B11E5ABD-8334-4969-BAB7-7C72866951BD}"/>
              </a:ext>
            </a:extLst>
          </p:cNvPr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1" name="Notes Placeholder 1">
            <a:extLst>
              <a:ext uri="{FF2B5EF4-FFF2-40B4-BE49-F238E27FC236}">
                <a16:creationId xmlns:a16="http://schemas.microsoft.com/office/drawing/2014/main" id="{AA4B9B44-4674-4EC6-804D-D7BFE7CAE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59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87B59-AF93-4697-AC88-8FC900847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693E2-22D2-4859-BA1A-7C675C20D034}" type="datetime1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41234-59E5-4F09-9BB6-F47ED9AB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32D73-EFDB-4BB8-847B-BBC1E8664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E08E9-0F2A-49D6-9E26-94B529E0B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973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712BA-6A84-4495-8189-D7C00FBE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E5CBC-267C-4733-BAA1-2A4FECBF5102}" type="datetime1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1C1E1-5F3B-4747-8FA1-C76D4C2DC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5BB77-77F2-48C0-B564-E4F4FBEEC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D0405-6543-40E8-B14D-3F76E7EE9F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97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A7CA4-61A3-4CF9-9A90-ED55DB50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B2A51-3B95-4CB8-9C06-5B78057AF6FE}" type="datetime1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65592-74A4-4778-A4CE-65F056EC7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B5CA3-4E62-4C96-8F88-A84FBE12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459B9-B78B-4F50-B301-9792E1449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87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F2678-59BE-4A41-9A9E-EE98EFA01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62829-622F-4999-BF25-4417530643F1}" type="datetime1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5E98D-2DA3-445C-B5BE-80929351C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832F0-3D14-4ACD-B2B3-08ABCE9E7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5874E-361F-4B33-914E-1862F9A186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58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AAE7A-C7CA-4468-BCAA-0D5AC1C85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D4C0F-C27F-45C1-81F2-2848BD0C2B6E}" type="datetime1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8FE58-8BA8-43D2-B29E-A64E62FE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1B1C4-8066-4EF4-8791-FDCEB760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C4520-DF44-460E-8C16-586534071E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56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CB27B1-4A69-40E4-A653-C091F6658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F5FD8-AE55-4D37-BE86-EDDB3CA30915}" type="datetime1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D3B009-E2B8-4564-A21D-08013C75F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841D97-598B-4C77-A213-818888750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07E59-1211-4587-A3E2-079ADC280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60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E50C083-E0E1-4C4E-A365-CC8A4168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25467-B747-4F45-9986-6F75ECBD2A8D}" type="datetime1">
              <a:rPr lang="en-US" smtClean="0"/>
              <a:t>6/18/2019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E2DB647-4151-4C5A-AA82-5E0C802AA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B3278B4-A57B-46F7-B781-EBF8DE970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E1FD0-2B11-4F70-840D-0E26756FD5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38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F493A0-61C4-4E89-9330-23892D896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989A0-4F18-4FA4-9DCA-0FE65B4A6E76}" type="datetime1">
              <a:rPr lang="en-US" smtClean="0"/>
              <a:t>6/18/2019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F7356A-F439-4862-9061-C21D9F511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BD3B60-83F5-4E49-B996-F395CD5A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79D95-4417-4436-A46E-5E2DCABE00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87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81B8A29-0976-4F72-9CA3-1063F7FDA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92638-9851-4A63-BA0A-1B23C459F7A9}" type="datetime1">
              <a:rPr lang="en-US" smtClean="0"/>
              <a:t>6/18/2019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51A7DF7-BA28-4A80-9203-5B21903ED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2A286A-216F-4DF3-B1CA-75102586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1F753-621C-4031-B500-29DEE881C0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22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6358E1-763F-45F5-9397-3E582E256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2CD08-5398-4E3F-8954-18B7FB046B42}" type="datetime1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9E43F4-44FE-4E1E-A418-8370E9BD4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4F0280-8771-4561-9CA5-AE5CD8932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929FF-024E-4D9F-854C-B3F36A6DB0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76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61A278C-2DCD-4E88-9F2E-1062F146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C23D6-2AB8-435C-9668-A5E1C8A9CC45}" type="datetime1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F1CBE8-23EE-459A-900C-D5F4ED733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C2D904-2712-494C-B202-1674FD8D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CDFA1-8A73-4ECC-81CD-17E3544FE9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87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276F731-C06A-43CF-8B02-5C6CF48B0B7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7E86637-8B06-4807-BEA2-3A9F9E2A13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/>
              <a:t>Click to edit Master text styles</a:t>
            </a:r>
          </a:p>
          <a:p>
            <a:pPr lvl="1"/>
            <a:r>
              <a:rPr lang="es-ES_tradnl" altLang="en-US"/>
              <a:t>Second level</a:t>
            </a:r>
          </a:p>
          <a:p>
            <a:pPr lvl="2"/>
            <a:r>
              <a:rPr lang="es-ES_tradnl" altLang="en-US"/>
              <a:t>Third level</a:t>
            </a:r>
          </a:p>
          <a:p>
            <a:pPr lvl="3"/>
            <a:r>
              <a:rPr lang="es-ES_tradnl" altLang="en-US"/>
              <a:t>Fourth level</a:t>
            </a:r>
          </a:p>
          <a:p>
            <a:pPr lvl="4"/>
            <a:r>
              <a:rPr lang="es-ES_tradnl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1D2F2-0942-433C-B3A9-4CCFD477D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B2E1DA-7FE8-43AC-AF5A-CF5CC1699A79}" type="datetime1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21962-B0F5-4F74-9E70-F089D1CCB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31BD8-D9E3-4013-B52F-05FE9215F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D1DA081-2E31-4528-8411-4C7CADE06C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image" Target="../media/image29.png"/><Relationship Id="rId7" Type="http://schemas.openxmlformats.org/officeDocument/2006/relationships/image" Target="../media/image32.emf"/><Relationship Id="rId12" Type="http://schemas.microsoft.com/office/2007/relationships/diagramDrawing" Target="../diagrams/drawing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11" Type="http://schemas.openxmlformats.org/officeDocument/2006/relationships/diagramColors" Target="../diagrams/colors19.xml"/><Relationship Id="rId5" Type="http://schemas.openxmlformats.org/officeDocument/2006/relationships/image" Target="../media/image30.emf"/><Relationship Id="rId10" Type="http://schemas.openxmlformats.org/officeDocument/2006/relationships/diagramQuickStyle" Target="../diagrams/quickStyle19.xml"/><Relationship Id="rId4" Type="http://schemas.microsoft.com/office/2007/relationships/hdphoto" Target="../media/hdphoto1.wdp"/><Relationship Id="rId9" Type="http://schemas.openxmlformats.org/officeDocument/2006/relationships/diagramLayout" Target="../diagrams/layout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11" Type="http://schemas.openxmlformats.org/officeDocument/2006/relationships/image" Target="../media/image19.png"/><Relationship Id="rId5" Type="http://schemas.openxmlformats.org/officeDocument/2006/relationships/diagramQuickStyle" Target="../diagrams/quickStyle20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20.xm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9.emf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8.emf"/><Relationship Id="rId4" Type="http://schemas.openxmlformats.org/officeDocument/2006/relationships/diagramLayout" Target="../diagrams/layout5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10.png"/><Relationship Id="rId18" Type="http://schemas.openxmlformats.org/officeDocument/2006/relationships/image" Target="../media/image15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12.jpeg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19.pn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LIDE PPT 4-3-04.jpg">
            <a:extLst>
              <a:ext uri="{FF2B5EF4-FFF2-40B4-BE49-F238E27FC236}">
                <a16:creationId xmlns:a16="http://schemas.microsoft.com/office/drawing/2014/main" id="{C77D5A2F-12FE-4DD0-AEC3-34949CE07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7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0BA743-0F31-405B-8CEE-1F3A4EF1B833}"/>
              </a:ext>
            </a:extLst>
          </p:cNvPr>
          <p:cNvSpPr txBox="1"/>
          <p:nvPr/>
        </p:nvSpPr>
        <p:spPr>
          <a:xfrm>
            <a:off x="542196" y="612844"/>
            <a:ext cx="6732587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Presupuesto Abierto 2020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20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Estrategia Financiera ante el Riesgo de Desastres Naturales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bg1"/>
                </a:solidFill>
                <a:latin typeface="Arial" panose="020B0604020202020204" pitchFamily="34" charset="0"/>
              </a:rPr>
              <a:t>Gestión financiera del riesgo de desastres naturales: financiamiento e innovación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Grupo de Financiamiento de Riesgos y Seguros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CMF- División de Conectividad, Mercados y Finanzas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es-ES_tradnl" sz="16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s-ES_tradnl" sz="16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18 de junio de 2019 - Ciudad de Guatemala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1">
            <a:extLst>
              <a:ext uri="{FF2B5EF4-FFF2-40B4-BE49-F238E27FC236}">
                <a16:creationId xmlns:a16="http://schemas.microsoft.com/office/drawing/2014/main" id="{09280A41-7DD0-4888-9F42-2626BC674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B156F5-9829-43E2-906A-6AF8747183A6}" type="slidenum">
              <a:rPr lang="es-E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s-ES" altLang="en-US" sz="1200" dirty="0">
              <a:solidFill>
                <a:srgbClr val="898989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4136D44-5936-4574-9A16-D543FA5D2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7904997"/>
              </p:ext>
            </p:extLst>
          </p:nvPr>
        </p:nvGraphicFramePr>
        <p:xfrm>
          <a:off x="549274" y="538490"/>
          <a:ext cx="8213726" cy="523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8659A65B-CF24-4D34-A282-E6289507EB93}"/>
              </a:ext>
            </a:extLst>
          </p:cNvPr>
          <p:cNvGrpSpPr/>
          <p:nvPr/>
        </p:nvGrpSpPr>
        <p:grpSpPr>
          <a:xfrm>
            <a:off x="5679773" y="1290546"/>
            <a:ext cx="1463040" cy="1463040"/>
            <a:chOff x="5766435" y="1278045"/>
            <a:chExt cx="1463040" cy="146304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7C15D9-D53F-4A19-B138-F88284965FB0}"/>
                </a:ext>
              </a:extLst>
            </p:cNvPr>
            <p:cNvSpPr/>
            <p:nvPr/>
          </p:nvSpPr>
          <p:spPr>
            <a:xfrm>
              <a:off x="5766435" y="1278045"/>
              <a:ext cx="1463040" cy="14630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D133E65-5246-4E01-B612-0912EFF7C7A5}"/>
                </a:ext>
              </a:extLst>
            </p:cNvPr>
            <p:cNvSpPr txBox="1"/>
            <p:nvPr/>
          </p:nvSpPr>
          <p:spPr>
            <a:xfrm>
              <a:off x="5766435" y="1278045"/>
              <a:ext cx="1463040" cy="1331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419" sz="1400" dirty="0">
                <a:solidFill>
                  <a:schemeClr val="bg1"/>
                </a:solidFill>
              </a:endParaRPr>
            </a:p>
            <a:p>
              <a:pPr algn="ctr"/>
              <a:endParaRPr lang="es-419" sz="1050" dirty="0">
                <a:solidFill>
                  <a:schemeClr val="bg1"/>
                </a:solidFill>
              </a:endParaRPr>
            </a:p>
            <a:p>
              <a:pPr algn="ctr"/>
              <a:r>
                <a:rPr lang="es-419" sz="1400" dirty="0">
                  <a:solidFill>
                    <a:schemeClr val="bg1"/>
                  </a:solidFill>
                </a:rPr>
                <a:t>6 provincias declaradas en emergencia</a:t>
              </a:r>
            </a:p>
            <a:p>
              <a:pPr algn="ctr"/>
              <a:endParaRPr lang="es-419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A772EA-9836-4C7E-B665-052FDCC72106}"/>
              </a:ext>
            </a:extLst>
          </p:cNvPr>
          <p:cNvGrpSpPr/>
          <p:nvPr/>
        </p:nvGrpSpPr>
        <p:grpSpPr>
          <a:xfrm>
            <a:off x="7315533" y="1290546"/>
            <a:ext cx="1463040" cy="1463040"/>
            <a:chOff x="7444740" y="985541"/>
            <a:chExt cx="1463040" cy="146304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FFD70C2-3E60-4D48-A660-FAF8E4BE79B3}"/>
                </a:ext>
              </a:extLst>
            </p:cNvPr>
            <p:cNvSpPr/>
            <p:nvPr/>
          </p:nvSpPr>
          <p:spPr>
            <a:xfrm>
              <a:off x="7444740" y="985541"/>
              <a:ext cx="1463040" cy="14630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4028B6-A7AF-4CF5-8F88-E83415E1AB44}"/>
                </a:ext>
              </a:extLst>
            </p:cNvPr>
            <p:cNvSpPr txBox="1"/>
            <p:nvPr/>
          </p:nvSpPr>
          <p:spPr>
            <a:xfrm>
              <a:off x="7444740" y="985541"/>
              <a:ext cx="1463040" cy="118494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spcAft>
                  <a:spcPts val="600"/>
                </a:spcAft>
              </a:pPr>
              <a:endParaRPr lang="es-419" sz="1400" dirty="0">
                <a:solidFill>
                  <a:schemeClr val="bg1"/>
                </a:solidFill>
              </a:endParaRPr>
            </a:p>
            <a:p>
              <a:pPr algn="ctr">
                <a:spcAft>
                  <a:spcPts val="600"/>
                </a:spcAft>
              </a:pPr>
              <a:r>
                <a:rPr lang="es-419" sz="1400" dirty="0">
                  <a:solidFill>
                    <a:schemeClr val="bg1"/>
                  </a:solidFill>
                </a:rPr>
                <a:t>663 fallecidos</a:t>
              </a:r>
            </a:p>
            <a:p>
              <a:pPr algn="ctr">
                <a:spcAft>
                  <a:spcPts val="600"/>
                </a:spcAft>
              </a:pPr>
              <a:r>
                <a:rPr lang="es-419" sz="1400" dirty="0">
                  <a:solidFill>
                    <a:schemeClr val="bg1"/>
                  </a:solidFill>
                </a:rPr>
                <a:t>4.859 heridos</a:t>
              </a:r>
            </a:p>
            <a:p>
              <a:pPr algn="ctr">
                <a:spcAft>
                  <a:spcPts val="600"/>
                </a:spcAft>
              </a:pPr>
              <a:r>
                <a:rPr lang="es-419" sz="1400" dirty="0">
                  <a:solidFill>
                    <a:schemeClr val="bg1"/>
                  </a:solidFill>
                </a:rPr>
                <a:t>80.000 evacuados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6C5392-65EE-48BD-9A45-4BB80A3FCF88}"/>
              </a:ext>
            </a:extLst>
          </p:cNvPr>
          <p:cNvGrpSpPr/>
          <p:nvPr/>
        </p:nvGrpSpPr>
        <p:grpSpPr>
          <a:xfrm>
            <a:off x="5679773" y="2895805"/>
            <a:ext cx="1463040" cy="1463040"/>
            <a:chOff x="5766435" y="1278045"/>
            <a:chExt cx="1463040" cy="146304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2F39DEA-9AD9-4C66-9546-23BFE87C7BAD}"/>
                </a:ext>
              </a:extLst>
            </p:cNvPr>
            <p:cNvSpPr/>
            <p:nvPr/>
          </p:nvSpPr>
          <p:spPr>
            <a:xfrm>
              <a:off x="5766435" y="1278045"/>
              <a:ext cx="1463040" cy="14630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4AC360-9C93-4686-9352-97161AE27584}"/>
                </a:ext>
              </a:extLst>
            </p:cNvPr>
            <p:cNvSpPr txBox="1"/>
            <p:nvPr/>
          </p:nvSpPr>
          <p:spPr>
            <a:xfrm>
              <a:off x="5766435" y="1278045"/>
              <a:ext cx="146304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419" sz="2200" dirty="0">
                <a:solidFill>
                  <a:schemeClr val="bg1"/>
                </a:solidFill>
              </a:endParaRPr>
            </a:p>
            <a:p>
              <a:pPr algn="ctr"/>
              <a:r>
                <a:rPr lang="es-419" sz="1400" dirty="0">
                  <a:solidFill>
                    <a:schemeClr val="bg1"/>
                  </a:solidFill>
                </a:rPr>
                <a:t>+25.000 efectivos movilizados a la zona afectada</a:t>
              </a:r>
            </a:p>
            <a:p>
              <a:pPr algn="ctr"/>
              <a:endParaRPr lang="es-419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AC2F98-F22B-4EED-B308-B6F6E806CFA9}"/>
              </a:ext>
            </a:extLst>
          </p:cNvPr>
          <p:cNvGrpSpPr/>
          <p:nvPr/>
        </p:nvGrpSpPr>
        <p:grpSpPr>
          <a:xfrm>
            <a:off x="7315533" y="2895805"/>
            <a:ext cx="1463040" cy="1463040"/>
            <a:chOff x="7444740" y="985541"/>
            <a:chExt cx="1463040" cy="146304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F568F35-BE0B-4F9C-8C4F-2600656AA3B6}"/>
                </a:ext>
              </a:extLst>
            </p:cNvPr>
            <p:cNvSpPr/>
            <p:nvPr/>
          </p:nvSpPr>
          <p:spPr>
            <a:xfrm>
              <a:off x="7444740" y="985541"/>
              <a:ext cx="1463040" cy="14630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32E08DC-F86F-400D-BC33-7734343F1085}"/>
                </a:ext>
              </a:extLst>
            </p:cNvPr>
            <p:cNvSpPr txBox="1"/>
            <p:nvPr/>
          </p:nvSpPr>
          <p:spPr>
            <a:xfrm>
              <a:off x="7444740" y="985541"/>
              <a:ext cx="1463040" cy="1415772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spcAft>
                  <a:spcPts val="0"/>
                </a:spcAft>
              </a:pPr>
              <a:endParaRPr lang="es-419" sz="500" dirty="0">
                <a:solidFill>
                  <a:schemeClr val="bg1"/>
                </a:solidFill>
              </a:endParaRPr>
            </a:p>
            <a:p>
              <a:pPr algn="ctr">
                <a:spcAft>
                  <a:spcPts val="0"/>
                </a:spcAft>
              </a:pPr>
              <a:endParaRPr lang="es-419" sz="400" dirty="0">
                <a:solidFill>
                  <a:schemeClr val="bg1"/>
                </a:solidFill>
              </a:endParaRPr>
            </a:p>
            <a:p>
              <a:pPr algn="ctr">
                <a:spcAft>
                  <a:spcPts val="600"/>
                </a:spcAft>
              </a:pPr>
              <a:r>
                <a:rPr lang="es-419" sz="1400" dirty="0">
                  <a:solidFill>
                    <a:schemeClr val="bg1"/>
                  </a:solidFill>
                </a:rPr>
                <a:t>30.000 viviendas afectadas</a:t>
              </a:r>
            </a:p>
            <a:p>
              <a:pPr algn="ctr">
                <a:spcAft>
                  <a:spcPts val="600"/>
                </a:spcAft>
              </a:pPr>
              <a:r>
                <a:rPr lang="es-419" sz="1400" dirty="0">
                  <a:solidFill>
                    <a:schemeClr val="bg1"/>
                  </a:solidFill>
                </a:rPr>
                <a:t>+800 instituciones educativas afectadas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D367EC-25A8-4929-B5E7-3B816D484E49}"/>
              </a:ext>
            </a:extLst>
          </p:cNvPr>
          <p:cNvGrpSpPr/>
          <p:nvPr/>
        </p:nvGrpSpPr>
        <p:grpSpPr>
          <a:xfrm>
            <a:off x="5689933" y="4487184"/>
            <a:ext cx="1463040" cy="1463040"/>
            <a:chOff x="5766435" y="1278045"/>
            <a:chExt cx="1463040" cy="146304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6B0A762-D22B-4A55-B9FF-905DA839B71B}"/>
                </a:ext>
              </a:extLst>
            </p:cNvPr>
            <p:cNvSpPr/>
            <p:nvPr/>
          </p:nvSpPr>
          <p:spPr>
            <a:xfrm>
              <a:off x="5766435" y="1278045"/>
              <a:ext cx="1463040" cy="14630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1DE270-651F-49D2-96B1-0753BBFEC113}"/>
                </a:ext>
              </a:extLst>
            </p:cNvPr>
            <p:cNvSpPr txBox="1"/>
            <p:nvPr/>
          </p:nvSpPr>
          <p:spPr>
            <a:xfrm>
              <a:off x="5766435" y="1278045"/>
              <a:ext cx="14630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419" sz="1400" dirty="0">
                <a:solidFill>
                  <a:schemeClr val="bg1"/>
                </a:solidFill>
              </a:endParaRPr>
            </a:p>
            <a:p>
              <a:pPr algn="ctr"/>
              <a:endParaRPr lang="es-419" sz="1100" dirty="0">
                <a:solidFill>
                  <a:schemeClr val="bg1"/>
                </a:solidFill>
              </a:endParaRPr>
            </a:p>
            <a:p>
              <a:pPr algn="ctr"/>
              <a:r>
                <a:rPr lang="es-419" sz="1400" dirty="0">
                  <a:solidFill>
                    <a:schemeClr val="bg1"/>
                  </a:solidFill>
                </a:rPr>
                <a:t>US$ 221 millones para respuesta inmediata</a:t>
              </a:r>
            </a:p>
            <a:p>
              <a:pPr algn="ctr"/>
              <a:endParaRPr lang="es-419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CD26DC-14FA-4757-85FA-EDE520D21F77}"/>
              </a:ext>
            </a:extLst>
          </p:cNvPr>
          <p:cNvGrpSpPr/>
          <p:nvPr/>
        </p:nvGrpSpPr>
        <p:grpSpPr>
          <a:xfrm>
            <a:off x="7325693" y="4487184"/>
            <a:ext cx="1463040" cy="1463040"/>
            <a:chOff x="7444740" y="985541"/>
            <a:chExt cx="1463040" cy="146304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D265ACD-B92A-48FA-ADA5-BE689AA64310}"/>
                </a:ext>
              </a:extLst>
            </p:cNvPr>
            <p:cNvSpPr/>
            <p:nvPr/>
          </p:nvSpPr>
          <p:spPr>
            <a:xfrm>
              <a:off x="7444740" y="985541"/>
              <a:ext cx="1463040" cy="14630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BFE37FC-B98A-4917-B360-2E539887BEC5}"/>
                </a:ext>
              </a:extLst>
            </p:cNvPr>
            <p:cNvSpPr txBox="1"/>
            <p:nvPr/>
          </p:nvSpPr>
          <p:spPr>
            <a:xfrm>
              <a:off x="7444740" y="985541"/>
              <a:ext cx="1463040" cy="132343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>
                <a:spcAft>
                  <a:spcPts val="600"/>
                </a:spcAft>
              </a:pPr>
              <a:endParaRPr lang="es-419" sz="500" dirty="0">
                <a:solidFill>
                  <a:schemeClr val="bg1"/>
                </a:solidFill>
              </a:endParaRPr>
            </a:p>
            <a:p>
              <a:pPr algn="ctr">
                <a:spcAft>
                  <a:spcPts val="600"/>
                </a:spcAft>
              </a:pPr>
              <a:r>
                <a:rPr lang="es-419" sz="1400" dirty="0">
                  <a:solidFill>
                    <a:schemeClr val="bg1"/>
                  </a:solidFill>
                </a:rPr>
                <a:t>+US$ 3.000 millones en pérdidas: 67,4% público y 32,6% privado 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F6A03AA-E9EA-45C9-AA45-69D6260C5831}"/>
              </a:ext>
            </a:extLst>
          </p:cNvPr>
          <p:cNvGrpSpPr/>
          <p:nvPr/>
        </p:nvGrpSpPr>
        <p:grpSpPr>
          <a:xfrm>
            <a:off x="708298" y="1312515"/>
            <a:ext cx="4712530" cy="4814357"/>
            <a:chOff x="549274" y="1223064"/>
            <a:chExt cx="4712530" cy="4814357"/>
          </a:xfrm>
        </p:grpSpPr>
        <p:pic>
          <p:nvPicPr>
            <p:cNvPr id="5" name="Picture 4" descr="La zona costera de Ecuador, la mÃ¡s afectada por el terremoto">
              <a:extLst>
                <a:ext uri="{FF2B5EF4-FFF2-40B4-BE49-F238E27FC236}">
                  <a16:creationId xmlns:a16="http://schemas.microsoft.com/office/drawing/2014/main" id="{F5ED1CB2-F5CE-4736-8972-BFDD21795E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3"/>
            <a:stretch/>
          </p:blipFill>
          <p:spPr bwMode="auto">
            <a:xfrm>
              <a:off x="549274" y="1223064"/>
              <a:ext cx="4692652" cy="4559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999C36-C2B2-435C-B3FD-DDFBFE98D7DA}"/>
                </a:ext>
              </a:extLst>
            </p:cNvPr>
            <p:cNvSpPr txBox="1"/>
            <p:nvPr/>
          </p:nvSpPr>
          <p:spPr>
            <a:xfrm>
              <a:off x="569152" y="5791200"/>
              <a:ext cx="2133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Fuente: USGS, Reuters y El País.</a:t>
              </a:r>
              <a:endParaRPr lang="en-US" sz="9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663CF73-1A3B-4C79-85B6-81074B01E763}"/>
                </a:ext>
              </a:extLst>
            </p:cNvPr>
            <p:cNvSpPr/>
            <p:nvPr/>
          </p:nvSpPr>
          <p:spPr>
            <a:xfrm>
              <a:off x="3426018" y="5393798"/>
              <a:ext cx="183578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eaLnBrk="1" hangingPunct="1"/>
              <a:r>
                <a:rPr lang="es-ES" sz="1600" b="1" dirty="0"/>
                <a:t>16 de abril de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3594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1">
            <a:extLst>
              <a:ext uri="{FF2B5EF4-FFF2-40B4-BE49-F238E27FC236}">
                <a16:creationId xmlns:a16="http://schemas.microsoft.com/office/drawing/2014/main" id="{09280A41-7DD0-4888-9F42-2626BC674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B156F5-9829-43E2-906A-6AF8747183A6}" type="slidenum">
              <a:rPr lang="es-E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s-E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4136D44-5936-4574-9A16-D543FA5D2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7063563"/>
              </p:ext>
            </p:extLst>
          </p:nvPr>
        </p:nvGraphicFramePr>
        <p:xfrm>
          <a:off x="549274" y="538490"/>
          <a:ext cx="8213726" cy="523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DD7A79EE-7FB5-4340-928E-D2D56A1E5A8F}"/>
              </a:ext>
            </a:extLst>
          </p:cNvPr>
          <p:cNvGrpSpPr/>
          <p:nvPr/>
        </p:nvGrpSpPr>
        <p:grpSpPr>
          <a:xfrm>
            <a:off x="155882" y="3228975"/>
            <a:ext cx="8871507" cy="3133724"/>
            <a:chOff x="155882" y="3249757"/>
            <a:chExt cx="8871507" cy="31337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C41D2C-816A-4DBC-9501-BA83555C6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67"/>
            <a:stretch/>
          </p:blipFill>
          <p:spPr>
            <a:xfrm>
              <a:off x="155882" y="3249757"/>
              <a:ext cx="5188509" cy="313372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2E8F23-4C6A-4640-8491-0105A2935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6871"/>
            <a:stretch/>
          </p:blipFill>
          <p:spPr>
            <a:xfrm>
              <a:off x="5527982" y="3411681"/>
              <a:ext cx="3499407" cy="256062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2FBF24-7D34-491F-B76B-7A634B53D13A}"/>
                </a:ext>
              </a:extLst>
            </p:cNvPr>
            <p:cNvSpPr txBox="1"/>
            <p:nvPr/>
          </p:nvSpPr>
          <p:spPr>
            <a:xfrm>
              <a:off x="6781800" y="4572933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sz="1200" b="1" dirty="0"/>
                <a:t>US$160 millones</a:t>
              </a:r>
            </a:p>
          </p:txBody>
        </p:sp>
      </p:grpSp>
      <p:sp>
        <p:nvSpPr>
          <p:cNvPr id="10" name="TextBox 1">
            <a:extLst>
              <a:ext uri="{FF2B5EF4-FFF2-40B4-BE49-F238E27FC236}">
                <a16:creationId xmlns:a16="http://schemas.microsoft.com/office/drawing/2014/main" id="{D1B133FE-3538-4A03-AA8C-41B603563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20" y="1196416"/>
            <a:ext cx="8411273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rgbClr val="0070C0"/>
                </a:solidFill>
              </a:rPr>
              <a:t>16</a:t>
            </a:r>
            <a:r>
              <a:rPr lang="es-ES" sz="2000" dirty="0"/>
              <a:t> </a:t>
            </a:r>
            <a:r>
              <a:rPr lang="es-ES" sz="1800" dirty="0"/>
              <a:t>de abril - sismo de 7,8 en la escala de Richter afecta Ecuador.</a:t>
            </a:r>
          </a:p>
          <a:p>
            <a:pPr marL="342900" indent="-342900" algn="just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rgbClr val="0070C0"/>
                </a:solidFill>
              </a:rPr>
              <a:t>18</a:t>
            </a:r>
            <a:r>
              <a:rPr lang="es-ES" sz="1800" dirty="0"/>
              <a:t> de abril: el gobierno envía la solicitud de verificación de elegibilidad.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rgbClr val="0070C0"/>
                </a:solidFill>
              </a:rPr>
              <a:t>20</a:t>
            </a:r>
            <a:r>
              <a:rPr lang="es-ES" sz="1800" dirty="0"/>
              <a:t> de abril: Equipo de proyecto finaliza el informe de verificación (US$300 m.).</a:t>
            </a:r>
          </a:p>
          <a:p>
            <a:pPr marL="342900" indent="-342900" algn="just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rgbClr val="0070C0"/>
                </a:solidFill>
              </a:rPr>
              <a:t>21</a:t>
            </a:r>
            <a:r>
              <a:rPr lang="es-ES" sz="1800" dirty="0"/>
              <a:t> de abril: Desembolso de US$160 millones a los 5 días de ocurrido el evento.</a:t>
            </a:r>
          </a:p>
        </p:txBody>
      </p:sp>
    </p:spTree>
    <p:extLst>
      <p:ext uri="{BB962C8B-B14F-4D97-AF65-F5344CB8AC3E}">
        <p14:creationId xmlns:p14="http://schemas.microsoft.com/office/powerpoint/2010/main" val="895969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1">
            <a:extLst>
              <a:ext uri="{FF2B5EF4-FFF2-40B4-BE49-F238E27FC236}">
                <a16:creationId xmlns:a16="http://schemas.microsoft.com/office/drawing/2014/main" id="{09280A41-7DD0-4888-9F42-2626BC674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B156F5-9829-43E2-906A-6AF8747183A6}" type="slidenum">
              <a:rPr lang="es-E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s-E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4136D44-5936-4574-9A16-D543FA5D2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3225848"/>
              </p:ext>
            </p:extLst>
          </p:nvPr>
        </p:nvGraphicFramePr>
        <p:xfrm>
          <a:off x="549274" y="538490"/>
          <a:ext cx="8213726" cy="523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F99F71DA-6004-4B49-982A-9D000A8F16F4}"/>
              </a:ext>
            </a:extLst>
          </p:cNvPr>
          <p:cNvGrpSpPr/>
          <p:nvPr/>
        </p:nvGrpSpPr>
        <p:grpSpPr>
          <a:xfrm>
            <a:off x="-22860" y="1241520"/>
            <a:ext cx="9014460" cy="646331"/>
            <a:chOff x="-22860" y="1116828"/>
            <a:chExt cx="9014460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9CD5C54-9D0F-48B0-87E0-2A68C66065BB}"/>
                </a:ext>
              </a:extLst>
            </p:cNvPr>
            <p:cNvSpPr/>
            <p:nvPr/>
          </p:nvSpPr>
          <p:spPr>
            <a:xfrm>
              <a:off x="167640" y="1116828"/>
              <a:ext cx="88239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eaLnBrk="1" hangingPunct="1"/>
              <a:r>
                <a:rPr lang="es-ES" dirty="0">
                  <a:solidFill>
                    <a:schemeClr val="accent1">
                      <a:lumMod val="75000"/>
                    </a:schemeClr>
                  </a:solidFill>
                </a:rPr>
                <a:t>32.315 beneficiarios mensuales de asistencia económica</a:t>
              </a:r>
            </a:p>
            <a:p>
              <a:pPr marL="342900" indent="-342900" algn="just" eaLnBrk="1" hangingPunct="1"/>
              <a:r>
                <a:rPr lang="es-ES" dirty="0">
                  <a:solidFill>
                    <a:schemeClr val="accent1">
                      <a:lumMod val="75000"/>
                    </a:schemeClr>
                  </a:solidFill>
                </a:rPr>
                <a:t>11.500 personas albergadas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5DCD2DF-EE6B-4817-893F-7E060BCE39A2}"/>
                </a:ext>
              </a:extLst>
            </p:cNvPr>
            <p:cNvSpPr/>
            <p:nvPr/>
          </p:nvSpPr>
          <p:spPr>
            <a:xfrm>
              <a:off x="-22860" y="1143000"/>
              <a:ext cx="175260" cy="5939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8DB7F37-0A28-4BC7-B112-B73116C4DD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981200"/>
            <a:ext cx="9144000" cy="400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63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1">
            <a:extLst>
              <a:ext uri="{FF2B5EF4-FFF2-40B4-BE49-F238E27FC236}">
                <a16:creationId xmlns:a16="http://schemas.microsoft.com/office/drawing/2014/main" id="{09280A41-7DD0-4888-9F42-2626BC674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B156F5-9829-43E2-906A-6AF8747183A6}" type="slidenum">
              <a:rPr lang="es-E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s-ES" altLang="en-US" sz="1200" dirty="0">
              <a:solidFill>
                <a:srgbClr val="898989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4136D44-5936-4574-9A16-D543FA5D2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5771586"/>
              </p:ext>
            </p:extLst>
          </p:nvPr>
        </p:nvGraphicFramePr>
        <p:xfrm>
          <a:off x="549274" y="538490"/>
          <a:ext cx="8213726" cy="523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A4E3268-E08C-4366-A3E2-15B79A0F754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665"/>
          <a:stretch/>
        </p:blipFill>
        <p:spPr>
          <a:xfrm>
            <a:off x="0" y="1992428"/>
            <a:ext cx="9144000" cy="402737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6D42217-7ED7-402B-A8A4-E9600786FD9F}"/>
              </a:ext>
            </a:extLst>
          </p:cNvPr>
          <p:cNvGrpSpPr/>
          <p:nvPr/>
        </p:nvGrpSpPr>
        <p:grpSpPr>
          <a:xfrm>
            <a:off x="-22860" y="1267692"/>
            <a:ext cx="9014460" cy="593989"/>
            <a:chOff x="-22860" y="1143000"/>
            <a:chExt cx="9014460" cy="59398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CD252A-85DC-4D6D-83FD-6E917BADE81A}"/>
                </a:ext>
              </a:extLst>
            </p:cNvPr>
            <p:cNvSpPr/>
            <p:nvPr/>
          </p:nvSpPr>
          <p:spPr>
            <a:xfrm>
              <a:off x="167640" y="1217711"/>
              <a:ext cx="88239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eaLnBrk="1" hangingPunct="1"/>
              <a:r>
                <a:rPr lang="es-ES" dirty="0">
                  <a:solidFill>
                    <a:schemeClr val="accent1">
                      <a:lumMod val="75000"/>
                    </a:schemeClr>
                  </a:solidFill>
                </a:rPr>
                <a:t>7.260.229 metros cúbicos de escombros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2D5F16-CDB1-4A22-9C10-9B004881E37B}"/>
                </a:ext>
              </a:extLst>
            </p:cNvPr>
            <p:cNvSpPr/>
            <p:nvPr/>
          </p:nvSpPr>
          <p:spPr>
            <a:xfrm>
              <a:off x="-22860" y="1143000"/>
              <a:ext cx="175260" cy="5939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0687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1">
            <a:extLst>
              <a:ext uri="{FF2B5EF4-FFF2-40B4-BE49-F238E27FC236}">
                <a16:creationId xmlns:a16="http://schemas.microsoft.com/office/drawing/2014/main" id="{09280A41-7DD0-4888-9F42-2626BC674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B156F5-9829-43E2-906A-6AF8747183A6}" type="slidenum">
              <a:rPr lang="es-E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s-ES" altLang="en-US" sz="1200" dirty="0">
              <a:solidFill>
                <a:srgbClr val="898989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4136D44-5936-4574-9A16-D543FA5D2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382792"/>
              </p:ext>
            </p:extLst>
          </p:nvPr>
        </p:nvGraphicFramePr>
        <p:xfrm>
          <a:off x="549274" y="538490"/>
          <a:ext cx="8213726" cy="523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457F29B-AC4E-45F5-B1ED-8F95704D52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991906"/>
            <a:ext cx="9144000" cy="402789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208C7DC-958E-4792-B281-6B81DBEF0AD8}"/>
              </a:ext>
            </a:extLst>
          </p:cNvPr>
          <p:cNvGrpSpPr/>
          <p:nvPr/>
        </p:nvGrpSpPr>
        <p:grpSpPr>
          <a:xfrm>
            <a:off x="-22860" y="1241520"/>
            <a:ext cx="9014460" cy="646331"/>
            <a:chOff x="-22860" y="1116828"/>
            <a:chExt cx="9014460" cy="64633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B1F08B-FC83-4995-B68D-317DDB28D6BB}"/>
                </a:ext>
              </a:extLst>
            </p:cNvPr>
            <p:cNvSpPr/>
            <p:nvPr/>
          </p:nvSpPr>
          <p:spPr>
            <a:xfrm>
              <a:off x="167640" y="1116828"/>
              <a:ext cx="88239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eaLnBrk="1" hangingPunct="1"/>
              <a:r>
                <a:rPr lang="es-ES" dirty="0">
                  <a:solidFill>
                    <a:schemeClr val="accent1">
                      <a:lumMod val="75000"/>
                    </a:schemeClr>
                  </a:solidFill>
                </a:rPr>
                <a:t>Infraestructura de agua</a:t>
              </a:r>
            </a:p>
            <a:p>
              <a:pPr marL="342900" indent="-342900" algn="just" eaLnBrk="1" hangingPunct="1"/>
              <a:r>
                <a:rPr lang="es-ES" dirty="0">
                  <a:solidFill>
                    <a:schemeClr val="accent1">
                      <a:lumMod val="75000"/>
                    </a:schemeClr>
                  </a:solidFill>
                </a:rPr>
                <a:t>Más de 1 millón de beneficiarios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D22E4B-2656-4196-9199-F0D1FCC04E29}"/>
                </a:ext>
              </a:extLst>
            </p:cNvPr>
            <p:cNvSpPr/>
            <p:nvPr/>
          </p:nvSpPr>
          <p:spPr>
            <a:xfrm>
              <a:off x="-22860" y="1143000"/>
              <a:ext cx="175260" cy="5939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8945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4136D44-5936-4574-9A16-D543FA5D2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5750122"/>
              </p:ext>
            </p:extLst>
          </p:nvPr>
        </p:nvGraphicFramePr>
        <p:xfrm>
          <a:off x="549274" y="538490"/>
          <a:ext cx="8213726" cy="523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49B5DED-0DA1-4013-ABEF-F5D219CCD7A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969"/>
          <a:stretch/>
        </p:blipFill>
        <p:spPr>
          <a:xfrm>
            <a:off x="0" y="1982804"/>
            <a:ext cx="9144000" cy="403699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9AFFB52-D0A8-46D5-A462-ADFDA6FEFC79}"/>
              </a:ext>
            </a:extLst>
          </p:cNvPr>
          <p:cNvGrpSpPr/>
          <p:nvPr/>
        </p:nvGrpSpPr>
        <p:grpSpPr>
          <a:xfrm>
            <a:off x="-22860" y="1241520"/>
            <a:ext cx="9014460" cy="646331"/>
            <a:chOff x="-22860" y="1116828"/>
            <a:chExt cx="9014460" cy="64633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C0D8BB2-4A69-470E-9981-734D0241072C}"/>
                </a:ext>
              </a:extLst>
            </p:cNvPr>
            <p:cNvSpPr/>
            <p:nvPr/>
          </p:nvSpPr>
          <p:spPr>
            <a:xfrm>
              <a:off x="167640" y="1116828"/>
              <a:ext cx="88239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eaLnBrk="1" hangingPunct="1"/>
              <a:r>
                <a:rPr lang="es-ES" dirty="0">
                  <a:solidFill>
                    <a:schemeClr val="accent1">
                      <a:lumMod val="75000"/>
                    </a:schemeClr>
                  </a:solidFill>
                </a:rPr>
                <a:t>Infraestructura eléctrica</a:t>
              </a:r>
            </a:p>
            <a:p>
              <a:pPr marL="342900" indent="-342900" algn="just" eaLnBrk="1" hangingPunct="1"/>
              <a:r>
                <a:rPr lang="es-ES" dirty="0">
                  <a:solidFill>
                    <a:schemeClr val="accent1">
                      <a:lumMod val="75000"/>
                    </a:schemeClr>
                  </a:solidFill>
                </a:rPr>
                <a:t>Más de 360.000 beneficiarios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18932D-C33B-4731-B24A-4BB8DB756756}"/>
                </a:ext>
              </a:extLst>
            </p:cNvPr>
            <p:cNvSpPr/>
            <p:nvPr/>
          </p:nvSpPr>
          <p:spPr>
            <a:xfrm>
              <a:off x="-22860" y="1143000"/>
              <a:ext cx="175260" cy="5939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B4F0E1F-7203-4232-83B4-80D87EDBA5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B156F5-9829-43E2-906A-6AF8747183A6}" type="slidenum">
              <a:rPr lang="es-E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s-ES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354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1">
            <a:extLst>
              <a:ext uri="{FF2B5EF4-FFF2-40B4-BE49-F238E27FC236}">
                <a16:creationId xmlns:a16="http://schemas.microsoft.com/office/drawing/2014/main" id="{09280A41-7DD0-4888-9F42-2626BC674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B156F5-9829-43E2-906A-6AF8747183A6}" type="slidenum">
              <a:rPr lang="es-E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s-ES" altLang="en-US" sz="1200" dirty="0">
              <a:solidFill>
                <a:srgbClr val="898989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4136D44-5936-4574-9A16-D543FA5D2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5910117"/>
              </p:ext>
            </p:extLst>
          </p:nvPr>
        </p:nvGraphicFramePr>
        <p:xfrm>
          <a:off x="549274" y="538490"/>
          <a:ext cx="8213726" cy="523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49239A0-AF91-49D0-8566-927C3877F6C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867"/>
          <a:stretch/>
        </p:blipFill>
        <p:spPr>
          <a:xfrm>
            <a:off x="0" y="2030125"/>
            <a:ext cx="9144000" cy="398566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963B83B-C1D1-416C-A05C-EA3FDCADE059}"/>
              </a:ext>
            </a:extLst>
          </p:cNvPr>
          <p:cNvGrpSpPr/>
          <p:nvPr/>
        </p:nvGrpSpPr>
        <p:grpSpPr>
          <a:xfrm>
            <a:off x="-22860" y="1241520"/>
            <a:ext cx="9014460" cy="646331"/>
            <a:chOff x="-22860" y="1116828"/>
            <a:chExt cx="9014460" cy="64633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B6BF9A3-57D0-4FE1-BAD8-48A89DF9AF3D}"/>
                </a:ext>
              </a:extLst>
            </p:cNvPr>
            <p:cNvSpPr/>
            <p:nvPr/>
          </p:nvSpPr>
          <p:spPr>
            <a:xfrm>
              <a:off x="167640" y="1116828"/>
              <a:ext cx="88239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eaLnBrk="1" hangingPunct="1"/>
              <a:r>
                <a:rPr lang="es-ES" dirty="0">
                  <a:solidFill>
                    <a:schemeClr val="accent1">
                      <a:lumMod val="75000"/>
                    </a:schemeClr>
                  </a:solidFill>
                </a:rPr>
                <a:t>25 unidades educativas provisionales; 711 escuelas reparadas</a:t>
              </a:r>
            </a:p>
            <a:p>
              <a:pPr marL="342900" indent="-342900" algn="just" eaLnBrk="1" hangingPunct="1"/>
              <a:r>
                <a:rPr lang="es-ES" dirty="0">
                  <a:solidFill>
                    <a:schemeClr val="accent1">
                      <a:lumMod val="75000"/>
                    </a:schemeClr>
                  </a:solidFill>
                </a:rPr>
                <a:t>412.000 alumnos beneficiados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745B8E-8EC7-42D2-9D66-1F676E860E48}"/>
                </a:ext>
              </a:extLst>
            </p:cNvPr>
            <p:cNvSpPr/>
            <p:nvPr/>
          </p:nvSpPr>
          <p:spPr>
            <a:xfrm>
              <a:off x="-22860" y="1143000"/>
              <a:ext cx="175260" cy="5939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974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1">
            <a:extLst>
              <a:ext uri="{FF2B5EF4-FFF2-40B4-BE49-F238E27FC236}">
                <a16:creationId xmlns:a16="http://schemas.microsoft.com/office/drawing/2014/main" id="{09280A41-7DD0-4888-9F42-2626BC674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B156F5-9829-43E2-906A-6AF8747183A6}" type="slidenum">
              <a:rPr lang="es-E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s-E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4136D44-5936-4574-9A16-D543FA5D2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7716385"/>
              </p:ext>
            </p:extLst>
          </p:nvPr>
        </p:nvGraphicFramePr>
        <p:xfrm>
          <a:off x="549274" y="538490"/>
          <a:ext cx="8213726" cy="523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20B802C-9A08-45B8-922E-C5DE0F5FEAC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296"/>
          <a:stretch/>
        </p:blipFill>
        <p:spPr>
          <a:xfrm>
            <a:off x="-38100" y="2040555"/>
            <a:ext cx="9235440" cy="397546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C0337D8-9181-4E83-87C9-67D9100EA18C}"/>
              </a:ext>
            </a:extLst>
          </p:cNvPr>
          <p:cNvGrpSpPr/>
          <p:nvPr/>
        </p:nvGrpSpPr>
        <p:grpSpPr>
          <a:xfrm>
            <a:off x="-22860" y="1241520"/>
            <a:ext cx="9014460" cy="646331"/>
            <a:chOff x="-22860" y="1116828"/>
            <a:chExt cx="9014460" cy="64633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5D65FB3-0297-46E9-8D9B-BD236C8DEBC7}"/>
                </a:ext>
              </a:extLst>
            </p:cNvPr>
            <p:cNvSpPr/>
            <p:nvPr/>
          </p:nvSpPr>
          <p:spPr>
            <a:xfrm>
              <a:off x="167640" y="1116828"/>
              <a:ext cx="88239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eaLnBrk="1" hangingPunct="1"/>
              <a:r>
                <a:rPr lang="es-ES" dirty="0">
                  <a:solidFill>
                    <a:schemeClr val="accent1">
                      <a:lumMod val="75000"/>
                    </a:schemeClr>
                  </a:solidFill>
                </a:rPr>
                <a:t>60 km de vías rehabilitados</a:t>
              </a:r>
            </a:p>
            <a:p>
              <a:pPr marL="342900" indent="-342900" algn="just" eaLnBrk="1" hangingPunct="1"/>
              <a:r>
                <a:rPr lang="es-ES" dirty="0">
                  <a:solidFill>
                    <a:schemeClr val="accent1">
                      <a:lumMod val="75000"/>
                    </a:schemeClr>
                  </a:solidFill>
                </a:rPr>
                <a:t>14 puentes rehabilitados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C8A3F4-AD39-4018-B6A0-DF2E586B581F}"/>
                </a:ext>
              </a:extLst>
            </p:cNvPr>
            <p:cNvSpPr/>
            <p:nvPr/>
          </p:nvSpPr>
          <p:spPr>
            <a:xfrm>
              <a:off x="-22860" y="1143000"/>
              <a:ext cx="175260" cy="5939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7660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9E5CD5-F2A8-4BB9-8988-AC380D624C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rcRect l="17590" r="17589" b="1357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195" name="Slide Number Placeholder 1">
            <a:extLst>
              <a:ext uri="{FF2B5EF4-FFF2-40B4-BE49-F238E27FC236}">
                <a16:creationId xmlns:a16="http://schemas.microsoft.com/office/drawing/2014/main" id="{09280A41-7DD0-4888-9F42-2626BC674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B156F5-9829-43E2-906A-6AF8747183A6}" type="slidenum">
              <a:rPr lang="es-E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s-ES" altLang="en-US" sz="1200" dirty="0">
              <a:solidFill>
                <a:srgbClr val="898989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5E3BC19-5EB3-45DF-8379-7434E5051BC1}"/>
              </a:ext>
            </a:extLst>
          </p:cNvPr>
          <p:cNvGrpSpPr/>
          <p:nvPr/>
        </p:nvGrpSpPr>
        <p:grpSpPr>
          <a:xfrm>
            <a:off x="1024617" y="1516046"/>
            <a:ext cx="7263040" cy="4399398"/>
            <a:chOff x="1421372" y="1612914"/>
            <a:chExt cx="6390330" cy="387077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371B834-2786-47AA-96DB-45E3BB1FDD1B}"/>
                </a:ext>
              </a:extLst>
            </p:cNvPr>
            <p:cNvSpPr txBox="1"/>
            <p:nvPr/>
          </p:nvSpPr>
          <p:spPr>
            <a:xfrm>
              <a:off x="2528616" y="1612914"/>
              <a:ext cx="528308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="1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Facilidad de Crédito Contingente</a:t>
              </a:r>
            </a:p>
            <a:p>
              <a:r>
                <a:rPr lang="es-ES_tradnl" sz="1400" spc="-5" dirty="0">
                  <a:latin typeface="Arial" charset="0"/>
                  <a:ea typeface="Arial" charset="0"/>
                  <a:cs typeface="Arial" charset="0"/>
                </a:rPr>
                <a:t>Las primeras acciones de rehabilitación.</a:t>
              </a:r>
            </a:p>
            <a:p>
              <a:r>
                <a:rPr lang="es-ES_tradnl" sz="1400" i="1" spc="-5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Desembolso de US$ 160M, seis días después del evento</a:t>
              </a:r>
              <a:endParaRPr lang="es-ES_tradnl" sz="14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D7F7481-A5AC-4276-80DB-94FCBC2F7EED}"/>
                </a:ext>
              </a:extLst>
            </p:cNvPr>
            <p:cNvCxnSpPr>
              <a:cxnSpLocks/>
            </p:cNvCxnSpPr>
            <p:nvPr/>
          </p:nvCxnSpPr>
          <p:spPr>
            <a:xfrm>
              <a:off x="2328225" y="1670781"/>
              <a:ext cx="0" cy="742352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CBDF15F-E8D2-4172-A62E-55E6536F3662}"/>
                </a:ext>
              </a:extLst>
            </p:cNvPr>
            <p:cNvSpPr txBox="1"/>
            <p:nvPr/>
          </p:nvSpPr>
          <p:spPr>
            <a:xfrm>
              <a:off x="2528616" y="2793836"/>
              <a:ext cx="5283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="1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Facilidad de Respuesta Inmediata</a:t>
              </a:r>
            </a:p>
            <a:p>
              <a:r>
                <a:rPr lang="es-ES_tradnl" sz="1400" spc="-5" dirty="0">
                  <a:latin typeface="Arial" charset="0"/>
                  <a:ea typeface="Arial" charset="0"/>
                  <a:cs typeface="Arial" charset="0"/>
                </a:rPr>
                <a:t>Apoyo a la rehabilitación de los servicios básicos -</a:t>
              </a:r>
              <a:r>
                <a:rPr lang="es-ES_tradnl" sz="1400" i="1" spc="-5" dirty="0">
                  <a:latin typeface="Arial" charset="0"/>
                  <a:ea typeface="Arial" charset="0"/>
                  <a:cs typeface="Arial" charset="0"/>
                </a:rPr>
                <a:t> US$20 M</a:t>
              </a:r>
              <a:endParaRPr lang="es-ES_tradnl" sz="14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EFBFABF-79D2-4393-A425-5D7B884F04D7}"/>
                </a:ext>
              </a:extLst>
            </p:cNvPr>
            <p:cNvCxnSpPr>
              <a:cxnSpLocks/>
            </p:cNvCxnSpPr>
            <p:nvPr/>
          </p:nvCxnSpPr>
          <p:spPr>
            <a:xfrm>
              <a:off x="2328225" y="2889762"/>
              <a:ext cx="0" cy="1403684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61719A2-1439-45FC-B148-0E0835732D42}"/>
                </a:ext>
              </a:extLst>
            </p:cNvPr>
            <p:cNvSpPr txBox="1"/>
            <p:nvPr/>
          </p:nvSpPr>
          <p:spPr>
            <a:xfrm>
              <a:off x="2528616" y="3565351"/>
              <a:ext cx="528308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="1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Préstamos para Reconstrucción</a:t>
              </a:r>
            </a:p>
            <a:p>
              <a:r>
                <a:rPr lang="es-ES_tradnl" sz="1400" spc="-5" dirty="0">
                  <a:latin typeface="Arial" charset="0"/>
                  <a:ea typeface="Arial" charset="0"/>
                  <a:cs typeface="Arial" charset="0"/>
                </a:rPr>
                <a:t>Programa de Reconstrucción de Infraestructura Eléctrica </a:t>
              </a:r>
              <a:br>
                <a:rPr lang="es-ES_tradnl" sz="1400" spc="-5" dirty="0">
                  <a:latin typeface="Arial" charset="0"/>
                  <a:ea typeface="Arial" charset="0"/>
                  <a:cs typeface="Arial" charset="0"/>
                </a:rPr>
              </a:br>
              <a:r>
                <a:rPr lang="es-ES_tradnl" sz="1400" spc="-5" dirty="0">
                  <a:latin typeface="Arial" charset="0"/>
                  <a:ea typeface="Arial" charset="0"/>
                  <a:cs typeface="Arial" charset="0"/>
                </a:rPr>
                <a:t>en las Zonas Afectadas por el Terremoto en Ecuador -</a:t>
              </a:r>
              <a:r>
                <a:rPr lang="es-ES_tradnl" sz="1400" i="1" spc="-5" dirty="0">
                  <a:latin typeface="Arial" charset="0"/>
                  <a:ea typeface="Arial" charset="0"/>
                  <a:cs typeface="Arial" charset="0"/>
                </a:rPr>
                <a:t> US$60 M </a:t>
              </a:r>
              <a:endParaRPr lang="es-ES_tradnl" sz="14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2923B85-6D1D-473D-9BB6-6F2D48EFF0D7}"/>
                </a:ext>
              </a:extLst>
            </p:cNvPr>
            <p:cNvCxnSpPr>
              <a:cxnSpLocks/>
            </p:cNvCxnSpPr>
            <p:nvPr/>
          </p:nvCxnSpPr>
          <p:spPr>
            <a:xfrm>
              <a:off x="2328225" y="4493113"/>
              <a:ext cx="0" cy="929023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9F915F-4C41-46A7-97F9-57A9A3D14250}"/>
                </a:ext>
              </a:extLst>
            </p:cNvPr>
            <p:cNvSpPr txBox="1"/>
            <p:nvPr/>
          </p:nvSpPr>
          <p:spPr>
            <a:xfrm>
              <a:off x="2528616" y="4406473"/>
              <a:ext cx="52830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="1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Apoyo para promover la resiliencia en  infraestructura y servicios básicos </a:t>
              </a:r>
            </a:p>
            <a:p>
              <a:r>
                <a:rPr lang="es-ES_tradnl" sz="1400" spc="-5" dirty="0">
                  <a:latin typeface="Arial" charset="0"/>
                  <a:ea typeface="Arial" charset="0"/>
                  <a:cs typeface="Arial" charset="0"/>
                </a:rPr>
                <a:t>Análisis de la vulnerabilidad de infraestructura y servicios básicos para promover la resiliencia - </a:t>
              </a:r>
              <a:r>
                <a:rPr lang="es-ES_tradnl" sz="1400" i="1" spc="-5" dirty="0">
                  <a:latin typeface="Arial" charset="0"/>
                  <a:ea typeface="Arial" charset="0"/>
                  <a:cs typeface="Arial" charset="0"/>
                </a:rPr>
                <a:t>US$1.5 M</a:t>
              </a:r>
              <a:endParaRPr lang="es-ES_tradnl" sz="14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FCE0EBF-1DDD-42DF-9142-502697CA3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1372" y="1780356"/>
              <a:ext cx="643256" cy="643256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C004C97-5F41-4772-903B-35E1E143F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34679" y="2922095"/>
              <a:ext cx="643256" cy="643256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C2D2DF3-CC2B-4F9D-9CF9-DC6BACDE9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88683" y="4514378"/>
              <a:ext cx="643256" cy="643256"/>
            </a:xfrm>
            <a:prstGeom prst="rect">
              <a:avLst/>
            </a:prstGeom>
          </p:spPr>
        </p:pic>
      </p:grpSp>
      <p:graphicFrame>
        <p:nvGraphicFramePr>
          <p:cNvPr id="53" name="Diagram 52">
            <a:extLst>
              <a:ext uri="{FF2B5EF4-FFF2-40B4-BE49-F238E27FC236}">
                <a16:creationId xmlns:a16="http://schemas.microsoft.com/office/drawing/2014/main" id="{E9FC9FF7-DAFB-4D99-A59C-C45CF4D1EC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547577"/>
              </p:ext>
            </p:extLst>
          </p:nvPr>
        </p:nvGraphicFramePr>
        <p:xfrm>
          <a:off x="549274" y="538490"/>
          <a:ext cx="8213726" cy="523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40027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1">
            <a:extLst>
              <a:ext uri="{FF2B5EF4-FFF2-40B4-BE49-F238E27FC236}">
                <a16:creationId xmlns:a16="http://schemas.microsoft.com/office/drawing/2014/main" id="{09280A41-7DD0-4888-9F42-2626BC674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B156F5-9829-43E2-906A-6AF8747183A6}" type="slidenum">
              <a:rPr lang="es-E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s-ES" altLang="en-US" sz="1200" dirty="0">
              <a:solidFill>
                <a:srgbClr val="898989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71B834-2786-47AA-96DB-45E3BB1FDD1B}"/>
              </a:ext>
            </a:extLst>
          </p:cNvPr>
          <p:cNvSpPr txBox="1"/>
          <p:nvPr/>
        </p:nvSpPr>
        <p:spPr>
          <a:xfrm>
            <a:off x="1986329" y="1418180"/>
            <a:ext cx="67004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charset="0"/>
              </a:rPr>
              <a:t>Gestión financiera ex </a:t>
            </a:r>
            <a:r>
              <a:rPr lang="es-ES_tradnl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ante</a:t>
            </a:r>
          </a:p>
          <a:p>
            <a:r>
              <a:rPr lang="es-ES" altLang="en-US" sz="1400" dirty="0">
                <a:latin typeface="Arial" panose="020B0604020202020204" pitchFamily="34" charset="0"/>
              </a:rPr>
              <a:t>Contar con una estrategia de planificación financiera preventiva es clave, migrando de una postura reactiva (ex post) hacia una preventiva (ex ante).</a:t>
            </a:r>
            <a:endParaRPr lang="es-ES_tradnl" sz="1400" i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Arial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D7F7481-A5AC-4276-80DB-94FCBC2F7EED}"/>
              </a:ext>
            </a:extLst>
          </p:cNvPr>
          <p:cNvCxnSpPr>
            <a:cxnSpLocks/>
          </p:cNvCxnSpPr>
          <p:nvPr/>
        </p:nvCxnSpPr>
        <p:spPr>
          <a:xfrm>
            <a:off x="1732176" y="1476047"/>
            <a:ext cx="0" cy="742352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61719A2-1439-45FC-B148-0E0835732D42}"/>
              </a:ext>
            </a:extLst>
          </p:cNvPr>
          <p:cNvSpPr txBox="1"/>
          <p:nvPr/>
        </p:nvSpPr>
        <p:spPr>
          <a:xfrm>
            <a:off x="1986324" y="2566222"/>
            <a:ext cx="67004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Estructuración de cobertura de rápido acceso a liquidez</a:t>
            </a:r>
          </a:p>
          <a:p>
            <a:r>
              <a:rPr lang="es-ES" sz="1400" spc="-5" dirty="0">
                <a:latin typeface="Arial" panose="020B0604020202020204" pitchFamily="34" charset="0"/>
                <a:ea typeface="Arial" charset="0"/>
              </a:rPr>
              <a:t>Utilización de un menú de instrumentos de cobertura: fondo de emergencias, prestamos contingentes y seguros.</a:t>
            </a:r>
            <a:endParaRPr lang="es-ES_tradnl" sz="1400" i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Arial" charset="0"/>
            </a:endParaRPr>
          </a:p>
        </p:txBody>
      </p:sp>
      <p:graphicFrame>
        <p:nvGraphicFramePr>
          <p:cNvPr id="53" name="Diagram 52">
            <a:extLst>
              <a:ext uri="{FF2B5EF4-FFF2-40B4-BE49-F238E27FC236}">
                <a16:creationId xmlns:a16="http://schemas.microsoft.com/office/drawing/2014/main" id="{E9FC9FF7-DAFB-4D99-A59C-C45CF4D1EC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9868505"/>
              </p:ext>
            </p:extLst>
          </p:nvPr>
        </p:nvGraphicFramePr>
        <p:xfrm>
          <a:off x="549274" y="538490"/>
          <a:ext cx="8213726" cy="523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C63B196-C54B-44B6-9C55-1762C4E3D062}"/>
              </a:ext>
            </a:extLst>
          </p:cNvPr>
          <p:cNvSpPr txBox="1"/>
          <p:nvPr/>
        </p:nvSpPr>
        <p:spPr>
          <a:xfrm>
            <a:off x="1986329" y="3682833"/>
            <a:ext cx="67004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Programa de Gestión Integral de Riesgos de Desastres Naturales</a:t>
            </a:r>
          </a:p>
          <a:p>
            <a:r>
              <a:rPr lang="es-ES" sz="1400" spc="-5" dirty="0">
                <a:latin typeface="Arial" charset="0"/>
                <a:ea typeface="Arial" charset="0"/>
                <a:cs typeface="Arial" charset="0"/>
              </a:rPr>
              <a:t>La gestión integral del riesgo de desastres como política </a:t>
            </a:r>
            <a:r>
              <a:rPr lang="es-ES_tradnl" sz="1400" spc="-5" dirty="0">
                <a:latin typeface="Arial" charset="0"/>
                <a:ea typeface="Arial" charset="0"/>
                <a:cs typeface="Arial" charset="0"/>
              </a:rPr>
              <a:t>pública</a:t>
            </a:r>
            <a:r>
              <a:rPr lang="es-ES" sz="1400" spc="-5" dirty="0">
                <a:latin typeface="Arial" charset="0"/>
                <a:ea typeface="Arial" charset="0"/>
                <a:cs typeface="Arial" charset="0"/>
              </a:rPr>
              <a:t>: marco jurídico e institucional; identificación y conocimiento del riesgo;  reducción de riesgos; manejo de desastres; y gestión financiera de riesgos.</a:t>
            </a:r>
            <a:endParaRPr lang="es-ES_tradnl" sz="1400" i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3A7CFDC-5170-495F-BE25-4A91730F3253}"/>
              </a:ext>
            </a:extLst>
          </p:cNvPr>
          <p:cNvCxnSpPr>
            <a:cxnSpLocks/>
          </p:cNvCxnSpPr>
          <p:nvPr/>
        </p:nvCxnSpPr>
        <p:spPr>
          <a:xfrm>
            <a:off x="1732176" y="3778759"/>
            <a:ext cx="0" cy="581572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AD4743-10B5-4353-A979-C13896EE337C}"/>
              </a:ext>
            </a:extLst>
          </p:cNvPr>
          <p:cNvCxnSpPr>
            <a:cxnSpLocks/>
          </p:cNvCxnSpPr>
          <p:nvPr/>
        </p:nvCxnSpPr>
        <p:spPr>
          <a:xfrm>
            <a:off x="1732176" y="2669625"/>
            <a:ext cx="0" cy="827108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016C324-0DFB-490E-8AC0-8D883E761B26}"/>
              </a:ext>
            </a:extLst>
          </p:cNvPr>
          <p:cNvCxnSpPr>
            <a:cxnSpLocks/>
          </p:cNvCxnSpPr>
          <p:nvPr/>
        </p:nvCxnSpPr>
        <p:spPr>
          <a:xfrm>
            <a:off x="1732176" y="5153129"/>
            <a:ext cx="0" cy="601133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D0A3876-B8EA-47DE-BFE0-BA7EF31B3BA3}"/>
              </a:ext>
            </a:extLst>
          </p:cNvPr>
          <p:cNvSpPr txBox="1"/>
          <p:nvPr/>
        </p:nvSpPr>
        <p:spPr>
          <a:xfrm>
            <a:off x="1986330" y="5073022"/>
            <a:ext cx="6700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  <a:t>Estrategia financiera integral</a:t>
            </a:r>
          </a:p>
          <a:p>
            <a:r>
              <a:rPr lang="es-ES_tradnl" sz="1400" spc="-5" dirty="0">
                <a:latin typeface="Arial" charset="0"/>
                <a:ea typeface="Arial" charset="0"/>
                <a:cs typeface="Arial" charset="0"/>
              </a:rPr>
              <a:t>Protección de los sectores productivos a través de los seguros agropecuarios. Promover el financiamiento al sector agrícola conjuntamente con seguros. Generando un circulo virtuoso. </a:t>
            </a:r>
            <a:endParaRPr lang="es-ES_tradnl" sz="1400" i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71321-7F25-47A0-A86E-D3DF92A8B4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151" y="1549312"/>
            <a:ext cx="548640" cy="548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C8DC5-4F71-47EF-86A5-30BE3659A7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151" y="2799733"/>
            <a:ext cx="548640" cy="548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24A6DA-93D4-453A-A362-B723820B85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3151" y="3795225"/>
            <a:ext cx="548640" cy="5486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1B41FD-F4FC-4964-AB1B-02AF371232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3151" y="5196995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7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>
            <a:extLst>
              <a:ext uri="{FF2B5EF4-FFF2-40B4-BE49-F238E27FC236}">
                <a16:creationId xmlns:a16="http://schemas.microsoft.com/office/drawing/2014/main" id="{790FEB0B-0772-4028-83B9-05C3A5E0D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4" y="1573864"/>
            <a:ext cx="80772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 eaLnBrk="1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altLang="en-US" sz="2400" dirty="0"/>
              <a:t>Enfoque estratégico para la gestión financiera del riesgo de desastres y cambio climático</a:t>
            </a:r>
          </a:p>
          <a:p>
            <a:pPr marL="457200" indent="-457200" algn="just" eaLnBrk="1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419" altLang="en-US" sz="2400" dirty="0"/>
              <a:t>Préstamos contingentes para emergencias</a:t>
            </a:r>
          </a:p>
          <a:p>
            <a:pPr marL="457200" indent="-457200" algn="just" eaLnBrk="1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419" altLang="en-US" sz="2400" dirty="0"/>
              <a:t>Caso de país en el uso del instrumento</a:t>
            </a:r>
          </a:p>
          <a:p>
            <a:pPr marL="457200" indent="-457200" algn="just" eaLnBrk="1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419" altLang="en-US" sz="2400" dirty="0"/>
              <a:t>Conclusiones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4136D44-5936-4574-9A16-D543FA5D2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4690085"/>
              </p:ext>
            </p:extLst>
          </p:nvPr>
        </p:nvGraphicFramePr>
        <p:xfrm>
          <a:off x="549274" y="538490"/>
          <a:ext cx="8213726" cy="523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F9B0B2-A87D-4637-9CBA-2EC49062F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pPr>
              <a:defRPr/>
            </a:pPr>
            <a:fld id="{37A5874E-361F-4B33-914E-1862F9A186EB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LIDE PPT 4-3-04.jpg">
            <a:extLst>
              <a:ext uri="{FF2B5EF4-FFF2-40B4-BE49-F238E27FC236}">
                <a16:creationId xmlns:a16="http://schemas.microsoft.com/office/drawing/2014/main" id="{C77D5A2F-12FE-4DD0-AEC3-34949CE07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0BA743-0F31-405B-8CEE-1F3A4EF1B833}"/>
              </a:ext>
            </a:extLst>
          </p:cNvPr>
          <p:cNvSpPr txBox="1"/>
          <p:nvPr/>
        </p:nvSpPr>
        <p:spPr>
          <a:xfrm>
            <a:off x="344488" y="2908300"/>
            <a:ext cx="6732587" cy="29238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Muchas gracias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16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16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16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16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Grupo de Financiamiento de Riesgos y Seguros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CMF- División de Conectividad, Mercados y Finanzas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dirty="0">
                <a:solidFill>
                  <a:schemeClr val="bg1"/>
                </a:solidFill>
                <a:latin typeface="Arial"/>
                <a:cs typeface="Arial"/>
              </a:rPr>
              <a:t>Juan José Durante</a:t>
            </a:r>
            <a:br>
              <a:rPr lang="es-ES_tradnl" sz="16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s-ES_tradnl" sz="1600" dirty="0">
                <a:solidFill>
                  <a:schemeClr val="bg1"/>
                </a:solidFill>
                <a:latin typeface="Arial"/>
                <a:cs typeface="Arial"/>
              </a:rPr>
              <a:t>juanjosed@iadb.org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940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1">
            <a:extLst>
              <a:ext uri="{FF2B5EF4-FFF2-40B4-BE49-F238E27FC236}">
                <a16:creationId xmlns:a16="http://schemas.microsoft.com/office/drawing/2014/main" id="{09280A41-7DD0-4888-9F42-2626BC674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B156F5-9829-43E2-906A-6AF8747183A6}" type="slidenum">
              <a:rPr lang="es-E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s-E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4136D44-5936-4574-9A16-D543FA5D2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7044680"/>
              </p:ext>
            </p:extLst>
          </p:nvPr>
        </p:nvGraphicFramePr>
        <p:xfrm>
          <a:off x="549274" y="538490"/>
          <a:ext cx="8213726" cy="523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81CDF55F-23B4-4651-9D9C-643484F155CE}"/>
              </a:ext>
            </a:extLst>
          </p:cNvPr>
          <p:cNvGrpSpPr/>
          <p:nvPr/>
        </p:nvGrpSpPr>
        <p:grpSpPr>
          <a:xfrm>
            <a:off x="769466" y="1449632"/>
            <a:ext cx="7942996" cy="4348192"/>
            <a:chOff x="600502" y="1290608"/>
            <a:chExt cx="7942996" cy="4348192"/>
          </a:xfrm>
        </p:grpSpPr>
        <p:graphicFrame>
          <p:nvGraphicFramePr>
            <p:cNvPr id="11" name="Diagram 10">
              <a:extLst>
                <a:ext uri="{FF2B5EF4-FFF2-40B4-BE49-F238E27FC236}">
                  <a16:creationId xmlns:a16="http://schemas.microsoft.com/office/drawing/2014/main" id="{154AAEE6-E725-4073-87FD-6CB32D24CEC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27672228"/>
                </p:ext>
              </p:extLst>
            </p:nvPr>
          </p:nvGraphicFramePr>
          <p:xfrm>
            <a:off x="600502" y="1671608"/>
            <a:ext cx="7942996" cy="39671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AE267A4-9FAB-44C9-A2F1-42CA8557B1D2}"/>
                </a:ext>
              </a:extLst>
            </p:cNvPr>
            <p:cNvGrpSpPr/>
            <p:nvPr/>
          </p:nvGrpSpPr>
          <p:grpSpPr>
            <a:xfrm>
              <a:off x="635427" y="1290608"/>
              <a:ext cx="2523698" cy="381000"/>
              <a:chOff x="600502" y="1371600"/>
              <a:chExt cx="2523698" cy="381000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13BFBC2-E31F-4DB8-AD32-DBA4D0DD4BCE}"/>
                  </a:ext>
                </a:extLst>
              </p:cNvPr>
              <p:cNvSpPr txBox="1"/>
              <p:nvPr/>
            </p:nvSpPr>
            <p:spPr>
              <a:xfrm>
                <a:off x="762000" y="1371600"/>
                <a:ext cx="23622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419" b="1" dirty="0"/>
                  <a:t>Emergencias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3458A8F-788A-406F-BAC6-54A645083BAE}"/>
                  </a:ext>
                </a:extLst>
              </p:cNvPr>
              <p:cNvSpPr/>
              <p:nvPr/>
            </p:nvSpPr>
            <p:spPr>
              <a:xfrm>
                <a:off x="600502" y="1447800"/>
                <a:ext cx="161498" cy="228600"/>
              </a:xfrm>
              <a:prstGeom prst="rect">
                <a:avLst/>
              </a:prstGeom>
              <a:ln>
                <a:solidFill>
                  <a:srgbClr val="191919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415CEC1-8E58-4AFC-B2CA-5318395E58D6}"/>
                </a:ext>
              </a:extLst>
            </p:cNvPr>
            <p:cNvGrpSpPr/>
            <p:nvPr/>
          </p:nvGrpSpPr>
          <p:grpSpPr>
            <a:xfrm>
              <a:off x="3298398" y="1290608"/>
              <a:ext cx="2523698" cy="381000"/>
              <a:chOff x="3298398" y="1371600"/>
              <a:chExt cx="2523698" cy="38100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76F59B-6813-45C0-92F4-B3E7545ACB44}"/>
                  </a:ext>
                </a:extLst>
              </p:cNvPr>
              <p:cNvSpPr txBox="1"/>
              <p:nvPr/>
            </p:nvSpPr>
            <p:spPr>
              <a:xfrm>
                <a:off x="3459896" y="1371600"/>
                <a:ext cx="23622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419" b="1" dirty="0">
                    <a:solidFill>
                      <a:srgbClr val="D2A000"/>
                    </a:solidFill>
                  </a:rPr>
                  <a:t>Reconstrucción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3EDB0B4-6B6A-44D3-802E-E90E1A781460}"/>
                  </a:ext>
                </a:extLst>
              </p:cNvPr>
              <p:cNvSpPr/>
              <p:nvPr/>
            </p:nvSpPr>
            <p:spPr>
              <a:xfrm>
                <a:off x="3298398" y="1447800"/>
                <a:ext cx="161498" cy="228600"/>
              </a:xfrm>
              <a:prstGeom prst="rect">
                <a:avLst/>
              </a:prstGeom>
              <a:solidFill>
                <a:srgbClr val="D2A000"/>
              </a:solidFill>
              <a:ln>
                <a:solidFill>
                  <a:srgbClr val="D2A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A2A7F59-DAA6-4AD3-901C-C5AE15891D50}"/>
                </a:ext>
              </a:extLst>
            </p:cNvPr>
            <p:cNvGrpSpPr/>
            <p:nvPr/>
          </p:nvGrpSpPr>
          <p:grpSpPr>
            <a:xfrm>
              <a:off x="5972602" y="1290608"/>
              <a:ext cx="2570896" cy="369332"/>
              <a:chOff x="5972602" y="1371600"/>
              <a:chExt cx="2570896" cy="369332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D139F1E-820F-4E98-A7F3-218331DFD15E}"/>
                  </a:ext>
                </a:extLst>
              </p:cNvPr>
              <p:cNvSpPr txBox="1"/>
              <p:nvPr/>
            </p:nvSpPr>
            <p:spPr>
              <a:xfrm>
                <a:off x="6134100" y="1371600"/>
                <a:ext cx="24093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419" b="1" dirty="0">
                    <a:solidFill>
                      <a:srgbClr val="00A1DA"/>
                    </a:solidFill>
                  </a:rPr>
                  <a:t>Sectores productivos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064D3CC-9B5E-45D1-B255-36DB97FDDA7B}"/>
                  </a:ext>
                </a:extLst>
              </p:cNvPr>
              <p:cNvSpPr/>
              <p:nvPr/>
            </p:nvSpPr>
            <p:spPr>
              <a:xfrm>
                <a:off x="5972602" y="1447800"/>
                <a:ext cx="161498" cy="228600"/>
              </a:xfrm>
              <a:prstGeom prst="rect">
                <a:avLst/>
              </a:prstGeom>
              <a:solidFill>
                <a:srgbClr val="00A1DA"/>
              </a:solidFill>
              <a:ln>
                <a:solidFill>
                  <a:srgbClr val="00A1DA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566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4136D44-5936-4574-9A16-D543FA5D2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5103836"/>
              </p:ext>
            </p:extLst>
          </p:nvPr>
        </p:nvGraphicFramePr>
        <p:xfrm>
          <a:off x="549274" y="538490"/>
          <a:ext cx="8213726" cy="523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98DFDD80-90CE-4463-A95F-20D9E2127224}"/>
              </a:ext>
            </a:extLst>
          </p:cNvPr>
          <p:cNvGrpSpPr/>
          <p:nvPr/>
        </p:nvGrpSpPr>
        <p:grpSpPr>
          <a:xfrm>
            <a:off x="905415" y="1789674"/>
            <a:ext cx="7662005" cy="3470333"/>
            <a:chOff x="776208" y="1660467"/>
            <a:chExt cx="7662005" cy="347033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BF115C8-3166-4797-A217-A7275AACE08B}"/>
                </a:ext>
              </a:extLst>
            </p:cNvPr>
            <p:cNvSpPr/>
            <p:nvPr/>
          </p:nvSpPr>
          <p:spPr>
            <a:xfrm>
              <a:off x="776208" y="2894012"/>
              <a:ext cx="2162937" cy="1011238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ES_tradnl" dirty="0">
                  <a:solidFill>
                    <a:schemeClr val="bg1"/>
                  </a:solidFill>
                </a:rPr>
                <a:t>Préstamos contingentes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9F63BC8-3151-4808-975B-4E5CE73E433C}"/>
                </a:ext>
              </a:extLst>
            </p:cNvPr>
            <p:cNvSpPr/>
            <p:nvPr/>
          </p:nvSpPr>
          <p:spPr>
            <a:xfrm>
              <a:off x="3163079" y="2893061"/>
              <a:ext cx="5275134" cy="1011238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s-ES_tradnl" dirty="0"/>
                <a:t>Facilidad de Crédito Contingente (CCF)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ED7DF70-0EC0-48AB-850F-A430148BBF5F}"/>
                </a:ext>
              </a:extLst>
            </p:cNvPr>
            <p:cNvSpPr/>
            <p:nvPr/>
          </p:nvSpPr>
          <p:spPr>
            <a:xfrm>
              <a:off x="793105" y="1668462"/>
              <a:ext cx="2162938" cy="113347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ES_tradnl" dirty="0">
                  <a:solidFill>
                    <a:schemeClr val="bg1"/>
                  </a:solidFill>
                </a:rPr>
                <a:t>Instrumentos de transferencia de riesgos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9E92D23-4A8B-4FAA-8C6D-9F20719F1470}"/>
                </a:ext>
              </a:extLst>
            </p:cNvPr>
            <p:cNvSpPr/>
            <p:nvPr/>
          </p:nvSpPr>
          <p:spPr>
            <a:xfrm>
              <a:off x="3163079" y="1660467"/>
              <a:ext cx="5259259" cy="1133475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s-ES_tradnl" dirty="0"/>
                <a:t>Seguros, bonos catastróficos, derivativos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BF10D32-431E-4965-B759-D5A48174F7D6}"/>
                </a:ext>
              </a:extLst>
            </p:cNvPr>
            <p:cNvSpPr/>
            <p:nvPr/>
          </p:nvSpPr>
          <p:spPr>
            <a:xfrm>
              <a:off x="793105" y="3997325"/>
              <a:ext cx="2146041" cy="113347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ES_tradnl" dirty="0">
                  <a:solidFill>
                    <a:schemeClr val="bg1"/>
                  </a:solidFill>
                </a:rPr>
                <a:t>Fondos de reserva</a:t>
              </a:r>
            </a:p>
            <a:p>
              <a:pPr algn="ctr" eaLnBrk="1" hangingPunct="1">
                <a:defRPr/>
              </a:pPr>
              <a:r>
                <a:rPr lang="es-ES_tradnl" dirty="0">
                  <a:solidFill>
                    <a:schemeClr val="bg1"/>
                  </a:solidFill>
                </a:rPr>
                <a:t>Presupuesto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0DD1C1F-F725-4031-9E51-A099691F02F0}"/>
                </a:ext>
              </a:extLst>
            </p:cNvPr>
            <p:cNvSpPr/>
            <p:nvPr/>
          </p:nvSpPr>
          <p:spPr>
            <a:xfrm>
              <a:off x="3163080" y="3983038"/>
              <a:ext cx="5275133" cy="1135062"/>
            </a:xfrm>
            <a:prstGeom prst="round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s-ES_tradnl" dirty="0"/>
                <a:t>Asistencia técnica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C95B94-676A-47CB-93E5-03B05CA1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pPr>
              <a:defRPr/>
            </a:pPr>
            <a:fld id="{37A5874E-361F-4B33-914E-1862F9A186EB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4918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1">
            <a:extLst>
              <a:ext uri="{FF2B5EF4-FFF2-40B4-BE49-F238E27FC236}">
                <a16:creationId xmlns:a16="http://schemas.microsoft.com/office/drawing/2014/main" id="{09280A41-7DD0-4888-9F42-2626BC674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B156F5-9829-43E2-906A-6AF8747183A6}" type="slidenum">
              <a:rPr lang="es-E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s-E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4136D44-5936-4574-9A16-D543FA5D2C54}"/>
              </a:ext>
            </a:extLst>
          </p:cNvPr>
          <p:cNvGraphicFramePr/>
          <p:nvPr>
            <p:extLst/>
          </p:nvPr>
        </p:nvGraphicFramePr>
        <p:xfrm>
          <a:off x="549274" y="538490"/>
          <a:ext cx="8213726" cy="523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895F020-5631-45BC-9A65-87004488E2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16" y="1262588"/>
            <a:ext cx="4230368" cy="5334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57C2D3-3ED1-43BA-B5C7-D366528DB910}"/>
              </a:ext>
            </a:extLst>
          </p:cNvPr>
          <p:cNvSpPr txBox="1"/>
          <p:nvPr/>
        </p:nvSpPr>
        <p:spPr>
          <a:xfrm>
            <a:off x="3811604" y="1262588"/>
            <a:ext cx="1104980" cy="2462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419" sz="1000" dirty="0">
                <a:solidFill>
                  <a:schemeClr val="bg1"/>
                </a:solidFill>
              </a:rPr>
              <a:t>Riesgos cubiertos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8D1ACC-7BCF-46AA-9F58-71DDD8321485}"/>
              </a:ext>
            </a:extLst>
          </p:cNvPr>
          <p:cNvSpPr txBox="1"/>
          <p:nvPr/>
        </p:nvSpPr>
        <p:spPr>
          <a:xfrm>
            <a:off x="3811604" y="1512356"/>
            <a:ext cx="11049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419" sz="1000" dirty="0">
                <a:solidFill>
                  <a:schemeClr val="tx2"/>
                </a:solidFill>
              </a:rPr>
              <a:t>Sismos</a:t>
            </a:r>
          </a:p>
          <a:p>
            <a:r>
              <a:rPr lang="es-419" sz="1000" dirty="0">
                <a:solidFill>
                  <a:schemeClr val="tx2"/>
                </a:solidFill>
              </a:rPr>
              <a:t>Huracanes</a:t>
            </a:r>
          </a:p>
          <a:p>
            <a:r>
              <a:rPr lang="es-419" sz="1000" dirty="0">
                <a:solidFill>
                  <a:schemeClr val="tx2"/>
                </a:solidFill>
              </a:rPr>
              <a:t>Inundaciones</a:t>
            </a:r>
          </a:p>
          <a:p>
            <a:r>
              <a:rPr lang="es-419" sz="1000" dirty="0">
                <a:solidFill>
                  <a:schemeClr val="tx2"/>
                </a:solidFill>
              </a:rPr>
              <a:t>Volcanes</a:t>
            </a:r>
            <a:endParaRPr lang="es-419" sz="10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C03134-4BA6-428F-97B7-B643818A0A0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582" r="9102"/>
          <a:stretch/>
        </p:blipFill>
        <p:spPr>
          <a:xfrm>
            <a:off x="904775" y="4257753"/>
            <a:ext cx="1578543" cy="14716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CBC741-3FD9-4D8C-88BE-B8F3EAB6A4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9760" y="5216642"/>
            <a:ext cx="3063240" cy="8409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001E89-8A6C-4BB3-A91B-BFED8F85C6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99760" y="1125767"/>
            <a:ext cx="3063240" cy="403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26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1">
            <a:extLst>
              <a:ext uri="{FF2B5EF4-FFF2-40B4-BE49-F238E27FC236}">
                <a16:creationId xmlns:a16="http://schemas.microsoft.com/office/drawing/2014/main" id="{09280A41-7DD0-4888-9F42-2626BC674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B156F5-9829-43E2-906A-6AF8747183A6}" type="slidenum">
              <a:rPr lang="es-E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s-E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4136D44-5936-4574-9A16-D543FA5D2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7535684"/>
              </p:ext>
            </p:extLst>
          </p:nvPr>
        </p:nvGraphicFramePr>
        <p:xfrm>
          <a:off x="549274" y="538490"/>
          <a:ext cx="8213726" cy="523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95F5228B-ACF7-409F-B8AE-5F13DE2A6945}"/>
              </a:ext>
            </a:extLst>
          </p:cNvPr>
          <p:cNvGrpSpPr/>
          <p:nvPr/>
        </p:nvGrpSpPr>
        <p:grpSpPr>
          <a:xfrm>
            <a:off x="161932" y="1409686"/>
            <a:ext cx="4743436" cy="4654048"/>
            <a:chOff x="57150" y="1518152"/>
            <a:chExt cx="4743436" cy="465404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E039E52-C4CA-4625-BCA0-0E7D2E85E7C0}"/>
                </a:ext>
              </a:extLst>
            </p:cNvPr>
            <p:cNvCxnSpPr/>
            <p:nvPr/>
          </p:nvCxnSpPr>
          <p:spPr>
            <a:xfrm>
              <a:off x="3317610" y="5398221"/>
              <a:ext cx="0" cy="731520"/>
            </a:xfrm>
            <a:prstGeom prst="straightConnector1">
              <a:avLst/>
            </a:prstGeom>
            <a:ln w="19050">
              <a:solidFill>
                <a:srgbClr val="FFDB4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6592307-8C50-47CB-98E5-3FEE1FCE1774}"/>
                </a:ext>
              </a:extLst>
            </p:cNvPr>
            <p:cNvCxnSpPr/>
            <p:nvPr/>
          </p:nvCxnSpPr>
          <p:spPr>
            <a:xfrm>
              <a:off x="3314700" y="4159418"/>
              <a:ext cx="0" cy="1188720"/>
            </a:xfrm>
            <a:prstGeom prst="straightConnector1">
              <a:avLst/>
            </a:prstGeom>
            <a:ln w="19050">
              <a:solidFill>
                <a:srgbClr val="FFAA2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BF8C886-C050-45C7-A310-2BC0E1F6B13D}"/>
                </a:ext>
              </a:extLst>
            </p:cNvPr>
            <p:cNvCxnSpPr/>
            <p:nvPr/>
          </p:nvCxnSpPr>
          <p:spPr>
            <a:xfrm>
              <a:off x="3311713" y="2560320"/>
              <a:ext cx="0" cy="1554480"/>
            </a:xfrm>
            <a:prstGeom prst="straightConnector1">
              <a:avLst/>
            </a:prstGeom>
            <a:ln w="19050">
              <a:solidFill>
                <a:srgbClr val="F664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297CAE2-DD0D-4A28-A0E4-B1E3BA178560}"/>
                </a:ext>
              </a:extLst>
            </p:cNvPr>
            <p:cNvGrpSpPr/>
            <p:nvPr/>
          </p:nvGrpSpPr>
          <p:grpSpPr>
            <a:xfrm>
              <a:off x="57150" y="1518152"/>
              <a:ext cx="4743436" cy="4654048"/>
              <a:chOff x="57150" y="1518152"/>
              <a:chExt cx="4743436" cy="465404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FC27DA1-A57C-454F-B853-59C5D58C0CCA}"/>
                  </a:ext>
                </a:extLst>
              </p:cNvPr>
              <p:cNvGrpSpPr/>
              <p:nvPr/>
            </p:nvGrpSpPr>
            <p:grpSpPr>
              <a:xfrm>
                <a:off x="228600" y="1518152"/>
                <a:ext cx="3825240" cy="467572"/>
                <a:chOff x="-31484" y="1951351"/>
                <a:chExt cx="3825240" cy="467572"/>
              </a:xfrm>
            </p:grpSpPr>
            <p:sp>
              <p:nvSpPr>
                <p:cNvPr id="38" name="Text Box 10">
                  <a:extLst>
                    <a:ext uri="{FF2B5EF4-FFF2-40B4-BE49-F238E27FC236}">
                      <a16:creationId xmlns:a16="http://schemas.microsoft.com/office/drawing/2014/main" id="{AC0F5F7B-6EBB-4098-9E9C-25D0D60C63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80129" y="1951351"/>
                  <a:ext cx="1143000" cy="3030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ES_tradnl" sz="1200" b="1" kern="0" dirty="0">
                      <a:solidFill>
                        <a:schemeClr val="tx2"/>
                      </a:solidFill>
                      <a:latin typeface="+mn-lt"/>
                      <a:cs typeface="Times New Roman" pitchFamily="18" charset="0"/>
                    </a:rPr>
                    <a:t>Población afectada</a:t>
                  </a:r>
                </a:p>
              </p:txBody>
            </p:sp>
            <p:sp>
              <p:nvSpPr>
                <p:cNvPr id="39" name="Text Box 10">
                  <a:extLst>
                    <a:ext uri="{FF2B5EF4-FFF2-40B4-BE49-F238E27FC236}">
                      <a16:creationId xmlns:a16="http://schemas.microsoft.com/office/drawing/2014/main" id="{ABAF1CFC-8EF0-47E9-8EC1-B617CB7786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1957258"/>
                  <a:ext cx="14478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ES_tradnl" sz="1200" b="1" kern="0" dirty="0">
                      <a:latin typeface="+mn-lt"/>
                      <a:cs typeface="Times New Roman" pitchFamily="18" charset="0"/>
                    </a:rPr>
                    <a:t>Grado de severidad del evento</a:t>
                  </a:r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F56BE5F6-20B1-4952-BDA6-F535FBFC4A6C}"/>
                    </a:ext>
                  </a:extLst>
                </p:cNvPr>
                <p:cNvCxnSpPr/>
                <p:nvPr/>
              </p:nvCxnSpPr>
              <p:spPr>
                <a:xfrm>
                  <a:off x="-31484" y="2401967"/>
                  <a:ext cx="146304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A99F3743-6635-4882-B7E6-EDE2663A565D}"/>
                    </a:ext>
                  </a:extLst>
                </p:cNvPr>
                <p:cNvCxnSpPr/>
                <p:nvPr/>
              </p:nvCxnSpPr>
              <p:spPr>
                <a:xfrm>
                  <a:off x="2330716" y="2401967"/>
                  <a:ext cx="1463040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E6A5BA4-D516-4F7A-B201-452BA8F28436}"/>
                  </a:ext>
                </a:extLst>
              </p:cNvPr>
              <p:cNvGrpSpPr/>
              <p:nvPr/>
            </p:nvGrpSpPr>
            <p:grpSpPr>
              <a:xfrm>
                <a:off x="57150" y="1985724"/>
                <a:ext cx="4743436" cy="4186476"/>
                <a:chOff x="57150" y="1985724"/>
                <a:chExt cx="4743436" cy="4186476"/>
              </a:xfrm>
            </p:grpSpPr>
            <p:grpSp>
              <p:nvGrpSpPr>
                <p:cNvPr id="12" name="Group 3">
                  <a:extLst>
                    <a:ext uri="{FF2B5EF4-FFF2-40B4-BE49-F238E27FC236}">
                      <a16:creationId xmlns:a16="http://schemas.microsoft.com/office/drawing/2014/main" id="{93BDBF9F-FE59-4C14-A255-FCEE3C09A0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15568" y="1985724"/>
                  <a:ext cx="655640" cy="4186476"/>
                  <a:chOff x="4080877" y="1951820"/>
                  <a:chExt cx="718862" cy="4753780"/>
                </a:xfrm>
              </p:grpSpPr>
              <p:grpSp>
                <p:nvGrpSpPr>
                  <p:cNvPr id="29" name="Group 2">
                    <a:extLst>
                      <a:ext uri="{FF2B5EF4-FFF2-40B4-BE49-F238E27FC236}">
                        <a16:creationId xmlns:a16="http://schemas.microsoft.com/office/drawing/2014/main" id="{230D414D-CA10-40D6-964B-6EAC358174D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80877" y="1951820"/>
                    <a:ext cx="718862" cy="4753780"/>
                    <a:chOff x="4080877" y="1951820"/>
                    <a:chExt cx="718862" cy="4753780"/>
                  </a:xfrm>
                </p:grpSpPr>
                <p:grpSp>
                  <p:nvGrpSpPr>
                    <p:cNvPr id="31" name="Group 34">
                      <a:extLst>
                        <a:ext uri="{FF2B5EF4-FFF2-40B4-BE49-F238E27FC236}">
                          <a16:creationId xmlns:a16="http://schemas.microsoft.com/office/drawing/2014/main" id="{2186A1DD-47E5-4B69-9C8D-B5B474067DB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80877" y="1951820"/>
                      <a:ext cx="718862" cy="4753780"/>
                      <a:chOff x="4271575" y="1699859"/>
                      <a:chExt cx="718862" cy="4753329"/>
                    </a:xfrm>
                  </p:grpSpPr>
                  <p:sp>
                    <p:nvSpPr>
                      <p:cNvPr id="33" name="Rectangle 3">
                        <a:extLst>
                          <a:ext uri="{FF2B5EF4-FFF2-40B4-BE49-F238E27FC236}">
                            <a16:creationId xmlns:a16="http://schemas.microsoft.com/office/drawing/2014/main" id="{8BB0EA3A-CE63-43EC-A51B-1295AED7AE4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71575" y="5517548"/>
                        <a:ext cx="718862" cy="935640"/>
                      </a:xfrm>
                      <a:prstGeom prst="rect">
                        <a:avLst/>
                      </a:prstGeom>
                      <a:solidFill>
                        <a:srgbClr val="FFDB43"/>
                      </a:solidFill>
                      <a:ln w="9525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000" kern="0" dirty="0">
                          <a:solidFill>
                            <a:sysClr val="windowText" lastClr="000000"/>
                          </a:solidFill>
                          <a:latin typeface="+mn-lt"/>
                          <a:cs typeface="+mn-cs"/>
                        </a:endParaRPr>
                      </a:p>
                    </p:txBody>
                  </p:sp>
                  <p:sp>
                    <p:nvSpPr>
                      <p:cNvPr id="34" name="Rectangle 4">
                        <a:extLst>
                          <a:ext uri="{FF2B5EF4-FFF2-40B4-BE49-F238E27FC236}">
                            <a16:creationId xmlns:a16="http://schemas.microsoft.com/office/drawing/2014/main" id="{CFCDBBF0-797E-4875-94D1-A4052EDBC04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73772" y="4149371"/>
                        <a:ext cx="716664" cy="1368176"/>
                      </a:xfrm>
                      <a:prstGeom prst="rect">
                        <a:avLst/>
                      </a:prstGeom>
                      <a:solidFill>
                        <a:srgbClr val="FFAA2D"/>
                      </a:solidFill>
                      <a:ln w="9525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000" kern="0" dirty="0">
                          <a:solidFill>
                            <a:sysClr val="windowText" lastClr="000000"/>
                          </a:solidFill>
                          <a:latin typeface="+mn-lt"/>
                          <a:cs typeface="+mn-cs"/>
                        </a:endParaRPr>
                      </a:p>
                    </p:txBody>
                  </p:sp>
                  <p:sp>
                    <p:nvSpPr>
                      <p:cNvPr id="35" name="Rectangle 5">
                        <a:extLst>
                          <a:ext uri="{FF2B5EF4-FFF2-40B4-BE49-F238E27FC236}">
                            <a16:creationId xmlns:a16="http://schemas.microsoft.com/office/drawing/2014/main" id="{9AEC901A-E2BC-46A3-A95A-C5A5EDD82D8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73772" y="2278089"/>
                        <a:ext cx="716664" cy="1871282"/>
                      </a:xfrm>
                      <a:prstGeom prst="rect">
                        <a:avLst/>
                      </a:prstGeom>
                      <a:solidFill>
                        <a:srgbClr val="F66400"/>
                      </a:solidFill>
                      <a:ln w="9525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000" kern="0" dirty="0">
                          <a:solidFill>
                            <a:sysClr val="windowText" lastClr="000000"/>
                          </a:solidFill>
                          <a:latin typeface="+mn-lt"/>
                          <a:cs typeface="+mn-cs"/>
                        </a:endParaRPr>
                      </a:p>
                    </p:txBody>
                  </p:sp>
                  <p:sp>
                    <p:nvSpPr>
                      <p:cNvPr id="36" name="Rectangle 6">
                        <a:extLst>
                          <a:ext uri="{FF2B5EF4-FFF2-40B4-BE49-F238E27FC236}">
                            <a16:creationId xmlns:a16="http://schemas.microsoft.com/office/drawing/2014/main" id="{07B9C4FC-9591-4FBB-A42C-3078B2CA663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73772" y="1699859"/>
                        <a:ext cx="716664" cy="578231"/>
                      </a:xfrm>
                      <a:prstGeom prst="rect">
                        <a:avLst/>
                      </a:prstGeom>
                      <a:solidFill>
                        <a:srgbClr val="D33003"/>
                      </a:solidFill>
                      <a:ln w="12700">
                        <a:solidFill>
                          <a:srgbClr val="00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000" kern="0" dirty="0">
                          <a:solidFill>
                            <a:sysClr val="windowText" lastClr="000000"/>
                          </a:solidFill>
                          <a:latin typeface="+mn-lt"/>
                          <a:cs typeface="+mn-cs"/>
                        </a:endParaRPr>
                      </a:p>
                    </p:txBody>
                  </p:sp>
                  <p:sp>
                    <p:nvSpPr>
                      <p:cNvPr id="37" name="Text Box 29">
                        <a:extLst>
                          <a:ext uri="{FF2B5EF4-FFF2-40B4-BE49-F238E27FC236}">
                            <a16:creationId xmlns:a16="http://schemas.microsoft.com/office/drawing/2014/main" id="{BE2574C5-8D11-483F-9DB2-2706370765D1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434253" y="3063482"/>
                        <a:ext cx="433075" cy="3145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algn="ctr" eaLnBrk="1" fontAlgn="auto" hangingPunct="1">
                          <a:spcBef>
                            <a:spcPct val="5000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s-ES" sz="1200" b="1" kern="0" dirty="0">
                            <a:solidFill>
                              <a:srgbClr val="000000"/>
                            </a:solidFill>
                            <a:latin typeface="+mn-lt"/>
                            <a:cs typeface="+mn-cs"/>
                          </a:rPr>
                          <a:t>3</a:t>
                        </a:r>
                      </a:p>
                    </p:txBody>
                  </p:sp>
                </p:grpSp>
                <p:sp>
                  <p:nvSpPr>
                    <p:cNvPr id="32" name="Text Box 29">
                      <a:extLst>
                        <a:ext uri="{FF2B5EF4-FFF2-40B4-BE49-F238E27FC236}">
                          <a16:creationId xmlns:a16="http://schemas.microsoft.com/office/drawing/2014/main" id="{95423D72-3062-482D-A910-B30F370FCBB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36959" y="4911548"/>
                      <a:ext cx="433077" cy="31453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399CD"/>
                        </a:buClr>
                        <a:buFont typeface="Wingdings" pitchFamily="2" charset="2"/>
                        <a:buChar char="§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ClrTx/>
                        <a:buFontTx/>
                        <a:buNone/>
                        <a:defRPr/>
                      </a:pPr>
                      <a:r>
                        <a:rPr lang="es-ES" altLang="en-US" sz="1200" dirty="0">
                          <a:latin typeface="+mn-lt"/>
                          <a:cs typeface="Arial" charset="0"/>
                        </a:rPr>
                        <a:t>2</a:t>
                      </a:r>
                    </a:p>
                  </p:txBody>
                </p:sp>
              </p:grpSp>
              <p:sp>
                <p:nvSpPr>
                  <p:cNvPr id="30" name="Text Box 29">
                    <a:extLst>
                      <a:ext uri="{FF2B5EF4-FFF2-40B4-BE49-F238E27FC236}">
                        <a16:creationId xmlns:a16="http://schemas.microsoft.com/office/drawing/2014/main" id="{D5791FAF-641C-4E8D-A1A7-F64125CF2A4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3769" y="6102271"/>
                    <a:ext cx="433077" cy="3145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rgbClr val="0399CD"/>
                      </a:buClr>
                      <a:buFont typeface="Wingdings" pitchFamily="2" charset="2"/>
                      <a:buChar char="§"/>
                      <a:defRPr sz="20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ClrTx/>
                      <a:buFontTx/>
                      <a:buNone/>
                      <a:defRPr/>
                    </a:pPr>
                    <a:r>
                      <a:rPr lang="es-ES" altLang="en-US" sz="1200" dirty="0">
                        <a:latin typeface="+mn-lt"/>
                        <a:cs typeface="Arial" charset="0"/>
                      </a:rPr>
                      <a:t>1</a:t>
                    </a:r>
                  </a:p>
                </p:txBody>
              </p:sp>
            </p:grpSp>
            <p:sp>
              <p:nvSpPr>
                <p:cNvPr id="13" name="Text Box 25">
                  <a:extLst>
                    <a:ext uri="{FF2B5EF4-FFF2-40B4-BE49-F238E27FC236}">
                      <a16:creationId xmlns:a16="http://schemas.microsoft.com/office/drawing/2014/main" id="{2C17A531-7176-438A-93C8-123ABB80402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55597" y="5148084"/>
                  <a:ext cx="776288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rgbClr val="0399CD"/>
                    </a:buClr>
                    <a:buFont typeface="Wingdings" pitchFamily="2" charset="2"/>
                    <a:buChar char="§"/>
                    <a:defRPr sz="20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FontTx/>
                    <a:buNone/>
                    <a:defRPr/>
                  </a:pPr>
                  <a:r>
                    <a:rPr lang="es-ES" altLang="en-US" sz="1000" b="0" dirty="0">
                      <a:solidFill>
                        <a:schemeClr val="tx2"/>
                      </a:solidFill>
                      <a:latin typeface="+mn-lt"/>
                      <a:cs typeface="Arial" charset="0"/>
                    </a:rPr>
                    <a:t>2% población</a:t>
                  </a:r>
                </a:p>
              </p:txBody>
            </p:sp>
            <p:sp>
              <p:nvSpPr>
                <p:cNvPr id="14" name="Text Box 25">
                  <a:extLst>
                    <a:ext uri="{FF2B5EF4-FFF2-40B4-BE49-F238E27FC236}">
                      <a16:creationId xmlns:a16="http://schemas.microsoft.com/office/drawing/2014/main" id="{2C4CB587-D177-4B6A-AA1D-1F20F755E02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55597" y="2293700"/>
                  <a:ext cx="776288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rgbClr val="0399CD"/>
                    </a:buClr>
                    <a:buFont typeface="Wingdings" pitchFamily="2" charset="2"/>
                    <a:buChar char="§"/>
                    <a:defRPr sz="20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FontTx/>
                    <a:buNone/>
                    <a:defRPr/>
                  </a:pPr>
                  <a:r>
                    <a:rPr lang="es-ES" altLang="en-US" sz="1000" b="0" dirty="0">
                      <a:solidFill>
                        <a:schemeClr val="tx2"/>
                      </a:solidFill>
                      <a:latin typeface="+mn-lt"/>
                      <a:cs typeface="Arial" charset="0"/>
                    </a:rPr>
                    <a:t>10% población</a:t>
                  </a:r>
                </a:p>
              </p:txBody>
            </p:sp>
            <p:sp>
              <p:nvSpPr>
                <p:cNvPr id="15" name="Text Box 25">
                  <a:extLst>
                    <a:ext uri="{FF2B5EF4-FFF2-40B4-BE49-F238E27FC236}">
                      <a16:creationId xmlns:a16="http://schemas.microsoft.com/office/drawing/2014/main" id="{85D4B870-1678-477D-90CE-CE2D520C2B3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43164" y="3945082"/>
                  <a:ext cx="777875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s-ES" sz="1000" kern="0" dirty="0">
                      <a:solidFill>
                        <a:schemeClr val="tx2"/>
                      </a:solidFill>
                      <a:latin typeface="+mn-lt"/>
                      <a:cs typeface="+mn-cs"/>
                    </a:rPr>
                    <a:t>5% población</a:t>
                  </a:r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4F8ACFA6-3F70-4E3D-B9B4-A1D486C35842}"/>
                    </a:ext>
                  </a:extLst>
                </p:cNvPr>
                <p:cNvGrpSpPr/>
                <p:nvPr/>
              </p:nvGrpSpPr>
              <p:grpSpPr>
                <a:xfrm>
                  <a:off x="2471207" y="2494998"/>
                  <a:ext cx="91440" cy="2853140"/>
                  <a:chOff x="2471207" y="2494998"/>
                  <a:chExt cx="91440" cy="2853140"/>
                </a:xfrm>
              </p:grpSpPr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AC1FD438-B234-40A8-BF51-737CA43BD066}"/>
                      </a:ext>
                    </a:extLst>
                  </p:cNvPr>
                  <p:cNvCxnSpPr/>
                  <p:nvPr/>
                </p:nvCxnSpPr>
                <p:spPr>
                  <a:xfrm>
                    <a:off x="2471207" y="5348138"/>
                    <a:ext cx="9144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>
                    <a:extLst>
                      <a:ext uri="{FF2B5EF4-FFF2-40B4-BE49-F238E27FC236}">
                        <a16:creationId xmlns:a16="http://schemas.microsoft.com/office/drawing/2014/main" id="{E6695FB0-406A-4EB6-A8ED-F0A10B2FC6F8}"/>
                      </a:ext>
                    </a:extLst>
                  </p:cNvPr>
                  <p:cNvCxnSpPr/>
                  <p:nvPr/>
                </p:nvCxnSpPr>
                <p:spPr>
                  <a:xfrm>
                    <a:off x="2471207" y="4143122"/>
                    <a:ext cx="9144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226ADE88-CC00-40B3-918F-217A2CB63C3A}"/>
                      </a:ext>
                    </a:extLst>
                  </p:cNvPr>
                  <p:cNvCxnSpPr/>
                  <p:nvPr/>
                </p:nvCxnSpPr>
                <p:spPr>
                  <a:xfrm>
                    <a:off x="2471207" y="2494998"/>
                    <a:ext cx="9144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Text Box 25">
                  <a:extLst>
                    <a:ext uri="{FF2B5EF4-FFF2-40B4-BE49-F238E27FC236}">
                      <a16:creationId xmlns:a16="http://schemas.microsoft.com/office/drawing/2014/main" id="{0C5E7AF2-BD4C-4DDD-BD47-79B325BE7C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11713" y="4562386"/>
                  <a:ext cx="1246084" cy="600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s-ES" sz="1100" b="1" kern="0" dirty="0">
                      <a:solidFill>
                        <a:schemeClr val="tx2"/>
                      </a:solidFill>
                      <a:latin typeface="+mn-lt"/>
                      <a:cs typeface="+mn-cs"/>
                    </a:rPr>
                    <a:t>Préstamo contingente del BID</a:t>
                  </a:r>
                </a:p>
              </p:txBody>
            </p:sp>
            <p:sp>
              <p:nvSpPr>
                <p:cNvPr id="18" name="Text Box 25">
                  <a:extLst>
                    <a:ext uri="{FF2B5EF4-FFF2-40B4-BE49-F238E27FC236}">
                      <a16:creationId xmlns:a16="http://schemas.microsoft.com/office/drawing/2014/main" id="{8F7D6F83-B6F2-46A0-A133-722EECE758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14700" y="5552649"/>
                  <a:ext cx="1010173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s-ES" sz="1000" kern="0" dirty="0">
                      <a:solidFill>
                        <a:schemeClr val="tx2"/>
                      </a:solidFill>
                      <a:latin typeface="+mn-lt"/>
                      <a:cs typeface="+mn-cs"/>
                    </a:rPr>
                    <a:t>Reservas del gobierno</a:t>
                  </a:r>
                </a:p>
              </p:txBody>
            </p:sp>
            <p:sp>
              <p:nvSpPr>
                <p:cNvPr id="19" name="Text Box 25">
                  <a:extLst>
                    <a:ext uri="{FF2B5EF4-FFF2-40B4-BE49-F238E27FC236}">
                      <a16:creationId xmlns:a16="http://schemas.microsoft.com/office/drawing/2014/main" id="{5158CAB8-7A0D-4DFA-8225-85FAAEC0AD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22320" y="3186730"/>
                  <a:ext cx="1478266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s-ES" sz="1000" kern="0" dirty="0">
                      <a:solidFill>
                        <a:schemeClr val="tx2"/>
                      </a:solidFill>
                      <a:latin typeface="+mn-lt"/>
                      <a:cs typeface="+mn-cs"/>
                    </a:rPr>
                    <a:t>Otros instrumentos complementarios</a:t>
                  </a:r>
                </a:p>
              </p:txBody>
            </p: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CE265376-CCA7-4B28-A2F0-E58D1DDE09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1628374" y="3152965"/>
                  <a:ext cx="0" cy="365760"/>
                </a:xfrm>
                <a:prstGeom prst="straightConnector1">
                  <a:avLst/>
                </a:prstGeom>
                <a:ln w="28575">
                  <a:solidFill>
                    <a:srgbClr val="F664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BD8C25FA-905D-49F0-9E36-00AF7B7DFE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1645920" y="4531526"/>
                  <a:ext cx="0" cy="365760"/>
                </a:xfrm>
                <a:prstGeom prst="straightConnector1">
                  <a:avLst/>
                </a:prstGeom>
                <a:ln w="28575">
                  <a:solidFill>
                    <a:srgbClr val="FFAA2D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EEF85E3A-E9D3-47BB-AAB0-F4E7CE7D3C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1645920" y="5608320"/>
                  <a:ext cx="0" cy="365760"/>
                </a:xfrm>
                <a:prstGeom prst="straightConnector1">
                  <a:avLst/>
                </a:prstGeom>
                <a:ln w="28575">
                  <a:solidFill>
                    <a:srgbClr val="FFDB43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 Box 25">
                  <a:extLst>
                    <a:ext uri="{FF2B5EF4-FFF2-40B4-BE49-F238E27FC236}">
                      <a16:creationId xmlns:a16="http://schemas.microsoft.com/office/drawing/2014/main" id="{DAAB5D3D-0C68-4DE9-9AB2-76DF559AF0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200" y="3122045"/>
                  <a:ext cx="1371600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s-ES" sz="1000" b="1" kern="0" dirty="0">
                      <a:latin typeface="+mn-lt"/>
                      <a:cs typeface="+mn-cs"/>
                    </a:rPr>
                    <a:t>Eventos catastróficos </a:t>
                  </a:r>
                  <a:r>
                    <a:rPr lang="es-ES" sz="1000" kern="0" dirty="0">
                      <a:latin typeface="+mn-lt"/>
                      <a:cs typeface="+mn-cs"/>
                    </a:rPr>
                    <a:t>cada 35 a 100 años</a:t>
                  </a:r>
                </a:p>
              </p:txBody>
            </p:sp>
            <p:sp>
              <p:nvSpPr>
                <p:cNvPr id="24" name="Text Box 25">
                  <a:extLst>
                    <a:ext uri="{FF2B5EF4-FFF2-40B4-BE49-F238E27FC236}">
                      <a16:creationId xmlns:a16="http://schemas.microsoft.com/office/drawing/2014/main" id="{C08B29D1-438B-4FBF-B4B9-9977D1CFF4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150" y="4545575"/>
                  <a:ext cx="1371600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ES" sz="1000" b="1" kern="0" dirty="0">
                      <a:latin typeface="+mn-lt"/>
                      <a:cs typeface="+mn-cs"/>
                    </a:rPr>
                    <a:t>Eventos severos </a:t>
                  </a:r>
                </a:p>
                <a:p>
                  <a:pPr algn="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ES" sz="1000" kern="0" dirty="0">
                      <a:latin typeface="+mn-lt"/>
                      <a:cs typeface="+mn-cs"/>
                    </a:rPr>
                    <a:t>cada 5 a 35 años</a:t>
                  </a:r>
                </a:p>
              </p:txBody>
            </p:sp>
            <p:sp>
              <p:nvSpPr>
                <p:cNvPr id="25" name="Text Box 25">
                  <a:extLst>
                    <a:ext uri="{FF2B5EF4-FFF2-40B4-BE49-F238E27FC236}">
                      <a16:creationId xmlns:a16="http://schemas.microsoft.com/office/drawing/2014/main" id="{71A87E2B-04D0-4080-ADE5-FF8AFB7234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200" y="5581316"/>
                  <a:ext cx="1371600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ES" sz="1000" b="1" kern="0" dirty="0">
                      <a:latin typeface="+mn-lt"/>
                      <a:cs typeface="+mn-cs"/>
                    </a:rPr>
                    <a:t>Eventos leves </a:t>
                  </a:r>
                </a:p>
                <a:p>
                  <a:pPr algn="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ES" sz="1000" kern="0" dirty="0">
                      <a:latin typeface="+mn-lt"/>
                      <a:cs typeface="+mn-cs"/>
                    </a:rPr>
                    <a:t>cada 1 a 5 años</a:t>
                  </a:r>
                </a:p>
              </p:txBody>
            </p:sp>
          </p:grpSp>
        </p:grpSp>
      </p:grpSp>
      <p:sp>
        <p:nvSpPr>
          <p:cNvPr id="42" name="TextBox 1">
            <a:extLst>
              <a:ext uri="{FF2B5EF4-FFF2-40B4-BE49-F238E27FC236}">
                <a16:creationId xmlns:a16="http://schemas.microsoft.com/office/drawing/2014/main" id="{F6FECD89-CECA-4B84-915A-13A497C7E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4355" y="1553676"/>
            <a:ext cx="3978724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419" sz="1800" dirty="0"/>
              <a:t>CCF </a:t>
            </a:r>
            <a:r>
              <a:rPr lang="es-ES" sz="1800" dirty="0"/>
              <a:t>fomenta un enfoque integrado de gestión financiera de riesgos, basado en la planificación financiera preventiva.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s-419" sz="1800" dirty="0"/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419" sz="1800" dirty="0"/>
              <a:t>Complementa  otros instrumentos de retención y transferencia de riesgos para cubrir las diferentes capas de riesgos.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s-419" sz="1800" dirty="0"/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419" sz="1800" dirty="0"/>
              <a:t>Cobertura de rápido acceso con disparadores paramétricos. 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s-419" sz="1800" dirty="0"/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419" sz="1800" dirty="0"/>
              <a:t>Riesgos cubiertos: sismos, erupciones volcánicas e inundaciones.</a:t>
            </a:r>
          </a:p>
        </p:txBody>
      </p:sp>
    </p:spTree>
    <p:extLst>
      <p:ext uri="{BB962C8B-B14F-4D97-AF65-F5344CB8AC3E}">
        <p14:creationId xmlns:p14="http://schemas.microsoft.com/office/powerpoint/2010/main" val="398900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1">
            <a:extLst>
              <a:ext uri="{FF2B5EF4-FFF2-40B4-BE49-F238E27FC236}">
                <a16:creationId xmlns:a16="http://schemas.microsoft.com/office/drawing/2014/main" id="{09280A41-7DD0-4888-9F42-2626BC674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B156F5-9829-43E2-906A-6AF8747183A6}" type="slidenum">
              <a:rPr lang="es-E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s-ES" altLang="en-US" sz="1200" dirty="0">
              <a:solidFill>
                <a:srgbClr val="898989"/>
              </a:solidFill>
            </a:endParaRPr>
          </a:p>
        </p:txBody>
      </p:sp>
      <p:graphicFrame>
        <p:nvGraphicFramePr>
          <p:cNvPr id="53" name="Diagram 52">
            <a:extLst>
              <a:ext uri="{FF2B5EF4-FFF2-40B4-BE49-F238E27FC236}">
                <a16:creationId xmlns:a16="http://schemas.microsoft.com/office/drawing/2014/main" id="{E9FC9FF7-DAFB-4D99-A59C-C45CF4D1ECB2}"/>
              </a:ext>
            </a:extLst>
          </p:cNvPr>
          <p:cNvGraphicFramePr/>
          <p:nvPr>
            <p:extLst/>
          </p:nvPr>
        </p:nvGraphicFramePr>
        <p:xfrm>
          <a:off x="549274" y="538490"/>
          <a:ext cx="8213726" cy="523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04B5183D-A27C-41EF-900F-FB434E6BC3F4}"/>
              </a:ext>
            </a:extLst>
          </p:cNvPr>
          <p:cNvGrpSpPr>
            <a:grpSpLocks/>
          </p:cNvGrpSpPr>
          <p:nvPr/>
        </p:nvGrpSpPr>
        <p:grpSpPr bwMode="auto">
          <a:xfrm>
            <a:off x="531287" y="1512113"/>
            <a:ext cx="6143625" cy="4071937"/>
            <a:chOff x="304800" y="1295400"/>
            <a:chExt cx="6815105" cy="4800600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1FA35FD0-0292-4850-8C70-50C03DF23A98}"/>
                </a:ext>
              </a:extLst>
            </p:cNvPr>
            <p:cNvGraphicFramePr/>
            <p:nvPr>
              <p:extLst/>
            </p:nvPr>
          </p:nvGraphicFramePr>
          <p:xfrm>
            <a:off x="304800" y="1295400"/>
            <a:ext cx="5562600" cy="4800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pic>
          <p:nvPicPr>
            <p:cNvPr id="7" name="Picture 6" descr="Picture0001.png">
              <a:extLst>
                <a:ext uri="{FF2B5EF4-FFF2-40B4-BE49-F238E27FC236}">
                  <a16:creationId xmlns:a16="http://schemas.microsoft.com/office/drawing/2014/main" id="{43A5DAB9-D624-4CE8-81BB-4BE2F5C7B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504" y="2819400"/>
              <a:ext cx="1086401" cy="93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958693B-5B60-4C08-9CA6-E6E832492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424" y="1543863"/>
            <a:ext cx="12017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rrosillo\Desktop\Cotopaxi EC-X1014\Imagenes Lahares SGR\Lahar Latacunga y Napo con Landscan y ADP.jpg">
            <a:extLst>
              <a:ext uri="{FF2B5EF4-FFF2-40B4-BE49-F238E27FC236}">
                <a16:creationId xmlns:a16="http://schemas.microsoft.com/office/drawing/2014/main" id="{62956AB4-4D8B-4A1A-A65D-F5A5B1C11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324" y="2805925"/>
            <a:ext cx="1001713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rrosillo\Desktop\Cotopaxi EC-X1014\Imagenes Lahares SGR\Lahar Quito con Landscan y ADP.jpg">
            <a:extLst>
              <a:ext uri="{FF2B5EF4-FFF2-40B4-BE49-F238E27FC236}">
                <a16:creationId xmlns:a16="http://schemas.microsoft.com/office/drawing/2014/main" id="{B0248D38-23FC-496C-AB9E-832DD7D66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099" y="2815450"/>
            <a:ext cx="8778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table">
            <a:extLst>
              <a:ext uri="{FF2B5EF4-FFF2-40B4-BE49-F238E27FC236}">
                <a16:creationId xmlns:a16="http://schemas.microsoft.com/office/drawing/2014/main" id="{029B4080-6316-42BB-85A2-96D0298234E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84589" y="3762372"/>
            <a:ext cx="2096162" cy="18544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D2908C-E499-4E34-9975-032E956E3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224" y="1543863"/>
            <a:ext cx="149225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627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4136D44-5936-4574-9A16-D543FA5D2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6455138"/>
              </p:ext>
            </p:extLst>
          </p:nvPr>
        </p:nvGraphicFramePr>
        <p:xfrm>
          <a:off x="549274" y="538490"/>
          <a:ext cx="8213726" cy="523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C95B94-676A-47CB-93E5-03B05CA1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pPr>
              <a:defRPr/>
            </a:pPr>
            <a:fld id="{37A5874E-361F-4B33-914E-1862F9A186EB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6007A3-27CD-4C9D-AD70-CDEC4EF04610}"/>
              </a:ext>
            </a:extLst>
          </p:cNvPr>
          <p:cNvGrpSpPr/>
          <p:nvPr/>
        </p:nvGrpSpPr>
        <p:grpSpPr>
          <a:xfrm>
            <a:off x="2114990" y="2380735"/>
            <a:ext cx="461665" cy="3448076"/>
            <a:chOff x="2526658" y="1271449"/>
            <a:chExt cx="461665" cy="420624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29953AC-D40A-442D-B157-E5041C3B6B78}"/>
                </a:ext>
              </a:extLst>
            </p:cNvPr>
            <p:cNvCxnSpPr/>
            <p:nvPr/>
          </p:nvCxnSpPr>
          <p:spPr>
            <a:xfrm flipV="1">
              <a:off x="2988323" y="1271449"/>
              <a:ext cx="0" cy="420624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Box 10">
              <a:extLst>
                <a:ext uri="{FF2B5EF4-FFF2-40B4-BE49-F238E27FC236}">
                  <a16:creationId xmlns:a16="http://schemas.microsoft.com/office/drawing/2014/main" id="{C1E4E024-E170-4EAA-AABD-742CEFA087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277038" y="3143736"/>
              <a:ext cx="29609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s-ES_tradnl" sz="1400" kern="0" dirty="0">
                  <a:latin typeface="+mn-lt"/>
                  <a:cs typeface="Times New Roman" pitchFamily="18" charset="0"/>
                </a:rPr>
                <a:t>Grado de severidad del evento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18C8BAB-38C8-4658-9C9F-7CF68D7A8578}"/>
              </a:ext>
            </a:extLst>
          </p:cNvPr>
          <p:cNvSpPr/>
          <p:nvPr/>
        </p:nvSpPr>
        <p:spPr>
          <a:xfrm>
            <a:off x="2834540" y="5212882"/>
            <a:ext cx="3638346" cy="615930"/>
          </a:xfrm>
          <a:prstGeom prst="rect">
            <a:avLst/>
          </a:prstGeom>
          <a:solidFill>
            <a:schemeClr val="bg2">
              <a:lumMod val="75000"/>
              <a:alpha val="74902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822450">
              <a:spcAft>
                <a:spcPct val="35000"/>
              </a:spcAft>
            </a:pPr>
            <a:r>
              <a:rPr lang="es-419" dirty="0">
                <a:solidFill>
                  <a:schemeClr val="tx1"/>
                </a:solidFill>
              </a:rPr>
              <a:t>Fondo de Emergencia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9EBF04-D7F1-41B5-AFB9-7686CFA9651E}"/>
              </a:ext>
            </a:extLst>
          </p:cNvPr>
          <p:cNvGrpSpPr/>
          <p:nvPr/>
        </p:nvGrpSpPr>
        <p:grpSpPr>
          <a:xfrm>
            <a:off x="2834540" y="3264368"/>
            <a:ext cx="3638346" cy="1953929"/>
            <a:chOff x="2834540" y="3087203"/>
            <a:chExt cx="3638346" cy="195392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94CD763-1344-4524-8ECB-7146542B77FA}"/>
                </a:ext>
              </a:extLst>
            </p:cNvPr>
            <p:cNvSpPr/>
            <p:nvPr/>
          </p:nvSpPr>
          <p:spPr>
            <a:xfrm>
              <a:off x="2834540" y="3087203"/>
              <a:ext cx="3638346" cy="1337912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defTabSz="1822450">
                <a:spcAft>
                  <a:spcPct val="35000"/>
                </a:spcAft>
              </a:pPr>
              <a:r>
                <a:rPr lang="es-419" dirty="0">
                  <a:solidFill>
                    <a:schemeClr val="bg1"/>
                  </a:solidFill>
                </a:rPr>
                <a:t>BID Préstamo contingente</a:t>
              </a:r>
            </a:p>
            <a:p>
              <a:pPr lvl="0" algn="ctr" defTabSz="1822450">
                <a:spcAft>
                  <a:spcPct val="35000"/>
                </a:spcAft>
              </a:pPr>
              <a:endParaRPr lang="es-419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E7E285B-D34D-440C-843C-0AB2329C9BF7}"/>
                </a:ext>
              </a:extLst>
            </p:cNvPr>
            <p:cNvSpPr/>
            <p:nvPr/>
          </p:nvSpPr>
          <p:spPr>
            <a:xfrm>
              <a:off x="2834540" y="4425202"/>
              <a:ext cx="3638346" cy="6159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822450">
                <a:spcAft>
                  <a:spcPct val="35000"/>
                </a:spcAft>
              </a:pPr>
              <a:r>
                <a:rPr lang="es-419" dirty="0">
                  <a:solidFill>
                    <a:schemeClr val="tx1"/>
                  </a:solidFill>
                </a:rPr>
                <a:t>BM Préstamo Cat DDO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E05D618-9568-4A7B-9006-4C099F66685A}"/>
                </a:ext>
              </a:extLst>
            </p:cNvPr>
            <p:cNvSpPr/>
            <p:nvPr/>
          </p:nvSpPr>
          <p:spPr>
            <a:xfrm>
              <a:off x="5097542" y="3963003"/>
              <a:ext cx="1371600" cy="4669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822450">
                <a:spcAft>
                  <a:spcPct val="35000"/>
                </a:spcAft>
              </a:pPr>
              <a:endParaRPr lang="es-419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4717EFE-DCDD-4D5B-91F0-0F42709F56CD}"/>
              </a:ext>
            </a:extLst>
          </p:cNvPr>
          <p:cNvSpPr/>
          <p:nvPr/>
        </p:nvSpPr>
        <p:spPr>
          <a:xfrm>
            <a:off x="2834540" y="2380735"/>
            <a:ext cx="3638346" cy="883333"/>
          </a:xfrm>
          <a:prstGeom prst="rect">
            <a:avLst/>
          </a:prstGeom>
          <a:solidFill>
            <a:schemeClr val="accent1">
              <a:lumMod val="40000"/>
              <a:lumOff val="60000"/>
              <a:alpha val="74902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822450">
              <a:spcAft>
                <a:spcPct val="35000"/>
              </a:spcAft>
            </a:pPr>
            <a:r>
              <a:rPr lang="es-419" dirty="0">
                <a:solidFill>
                  <a:schemeClr val="tx1"/>
                </a:solidFill>
              </a:rPr>
              <a:t>Seguro CCRIF</a:t>
            </a:r>
          </a:p>
        </p:txBody>
      </p:sp>
    </p:spTree>
    <p:extLst>
      <p:ext uri="{BB962C8B-B14F-4D97-AF65-F5344CB8AC3E}">
        <p14:creationId xmlns:p14="http://schemas.microsoft.com/office/powerpoint/2010/main" val="4192560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1">
            <a:extLst>
              <a:ext uri="{FF2B5EF4-FFF2-40B4-BE49-F238E27FC236}">
                <a16:creationId xmlns:a16="http://schemas.microsoft.com/office/drawing/2014/main" id="{09280A41-7DD0-4888-9F42-2626BC674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B156F5-9829-43E2-906A-6AF8747183A6}" type="slidenum">
              <a:rPr lang="es-E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s-ES" altLang="en-US" sz="1200" dirty="0">
              <a:solidFill>
                <a:srgbClr val="898989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71B834-2786-47AA-96DB-45E3BB1FDD1B}"/>
              </a:ext>
            </a:extLst>
          </p:cNvPr>
          <p:cNvSpPr txBox="1"/>
          <p:nvPr/>
        </p:nvSpPr>
        <p:spPr>
          <a:xfrm>
            <a:off x="1986329" y="1508798"/>
            <a:ext cx="6700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charset="0"/>
              </a:rPr>
              <a:t>Cobertura complementaria con otros instrumentos en el marco de la Estrategia financiera del país</a:t>
            </a:r>
            <a:endParaRPr lang="es-ES_tradnl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D7F7481-A5AC-4276-80DB-94FCBC2F7EED}"/>
              </a:ext>
            </a:extLst>
          </p:cNvPr>
          <p:cNvCxnSpPr>
            <a:cxnSpLocks/>
          </p:cNvCxnSpPr>
          <p:nvPr/>
        </p:nvCxnSpPr>
        <p:spPr>
          <a:xfrm>
            <a:off x="1732176" y="1476047"/>
            <a:ext cx="0" cy="742352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61719A2-1439-45FC-B148-0E0835732D42}"/>
              </a:ext>
            </a:extLst>
          </p:cNvPr>
          <p:cNvSpPr txBox="1"/>
          <p:nvPr/>
        </p:nvSpPr>
        <p:spPr>
          <a:xfrm>
            <a:off x="1986324" y="2788648"/>
            <a:ext cx="6700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Cobertura de eventos severos y catastróficos</a:t>
            </a:r>
          </a:p>
        </p:txBody>
      </p:sp>
      <p:graphicFrame>
        <p:nvGraphicFramePr>
          <p:cNvPr id="53" name="Diagram 52">
            <a:extLst>
              <a:ext uri="{FF2B5EF4-FFF2-40B4-BE49-F238E27FC236}">
                <a16:creationId xmlns:a16="http://schemas.microsoft.com/office/drawing/2014/main" id="{E9FC9FF7-DAFB-4D99-A59C-C45CF4D1EC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3997025"/>
              </p:ext>
            </p:extLst>
          </p:nvPr>
        </p:nvGraphicFramePr>
        <p:xfrm>
          <a:off x="549274" y="538490"/>
          <a:ext cx="8213726" cy="523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C63B196-C54B-44B6-9C55-1762C4E3D062}"/>
              </a:ext>
            </a:extLst>
          </p:cNvPr>
          <p:cNvSpPr txBox="1"/>
          <p:nvPr/>
        </p:nvSpPr>
        <p:spPr>
          <a:xfrm>
            <a:off x="1986329" y="3732261"/>
            <a:ext cx="6700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Apoyo para las necesidades que surjan durante la fase de emergencias: 6 meses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3A7CFDC-5170-495F-BE25-4A91730F3253}"/>
              </a:ext>
            </a:extLst>
          </p:cNvPr>
          <p:cNvCxnSpPr>
            <a:cxnSpLocks/>
          </p:cNvCxnSpPr>
          <p:nvPr/>
        </p:nvCxnSpPr>
        <p:spPr>
          <a:xfrm>
            <a:off x="1732176" y="3778759"/>
            <a:ext cx="0" cy="581572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AD4743-10B5-4353-A979-C13896EE337C}"/>
              </a:ext>
            </a:extLst>
          </p:cNvPr>
          <p:cNvCxnSpPr>
            <a:cxnSpLocks/>
          </p:cNvCxnSpPr>
          <p:nvPr/>
        </p:nvCxnSpPr>
        <p:spPr>
          <a:xfrm>
            <a:off x="1732176" y="2669625"/>
            <a:ext cx="0" cy="827108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016C324-0DFB-490E-8AC0-8D883E761B26}"/>
              </a:ext>
            </a:extLst>
          </p:cNvPr>
          <p:cNvCxnSpPr>
            <a:cxnSpLocks/>
          </p:cNvCxnSpPr>
          <p:nvPr/>
        </p:nvCxnSpPr>
        <p:spPr>
          <a:xfrm>
            <a:off x="1732176" y="5153129"/>
            <a:ext cx="0" cy="601133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A271321-7F25-47A0-A86E-D3DF92A8B4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151" y="1549312"/>
            <a:ext cx="548640" cy="548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C8DC5-4F71-47EF-86A5-30BE3659A7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151" y="2799733"/>
            <a:ext cx="548640" cy="548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24A6DA-93D4-453A-A362-B723820B85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3151" y="3795225"/>
            <a:ext cx="548640" cy="5486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1B41FD-F4FC-4964-AB1B-02AF371232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3151" y="5196995"/>
            <a:ext cx="548640" cy="548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16848A6-6C8A-49E8-8882-9DCC8D902DB7}"/>
              </a:ext>
            </a:extLst>
          </p:cNvPr>
          <p:cNvSpPr txBox="1"/>
          <p:nvPr/>
        </p:nvSpPr>
        <p:spPr>
          <a:xfrm>
            <a:off x="1998683" y="5161529"/>
            <a:ext cx="6700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Fomentar la Gestión Integral del Riesgo de desastres naturales</a:t>
            </a:r>
          </a:p>
        </p:txBody>
      </p:sp>
    </p:spTree>
    <p:extLst>
      <p:ext uri="{BB962C8B-B14F-4D97-AF65-F5344CB8AC3E}">
        <p14:creationId xmlns:p14="http://schemas.microsoft.com/office/powerpoint/2010/main" val="3821284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20B8F1EEEB0D49BBB8089ED6575358" ma:contentTypeVersion="1" ma:contentTypeDescription="Create a new document." ma:contentTypeScope="" ma:versionID="ec10fafd9bffcd9663be0a116c18f3e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FC15A2-EE8B-441F-A947-CB0684479D34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D210E6A-4E3E-45D4-8E6B-19A1817AF2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05F08A-308B-4A99-9CD1-D3EE95B3BC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2133</TotalTime>
  <Words>916</Words>
  <Application>Microsoft Office PowerPoint</Application>
  <PresentationFormat>On-screen Show (4:3)</PresentationFormat>
  <Paragraphs>199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jwt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nialvarez</dc:creator>
  <cp:lastModifiedBy>Durante, Juan Jose</cp:lastModifiedBy>
  <cp:revision>253</cp:revision>
  <dcterms:created xsi:type="dcterms:W3CDTF">2015-01-06T18:54:59Z</dcterms:created>
  <dcterms:modified xsi:type="dcterms:W3CDTF">2019-06-18T19:47:03Z</dcterms:modified>
</cp:coreProperties>
</file>