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C7A5A-EC4E-4BBE-8BA2-106EB0F0E1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615C1227-500C-48CE-98C9-80B09D6F6759}">
      <dgm:prSet phldrT="[Texto]"/>
      <dgm:spPr/>
      <dgm:t>
        <a:bodyPr/>
        <a:lstStyle/>
        <a:p>
          <a:r>
            <a:rPr lang="es-GT" dirty="0" smtClean="0"/>
            <a:t>1</a:t>
          </a:r>
          <a:endParaRPr lang="es-GT" dirty="0"/>
        </a:p>
      </dgm:t>
    </dgm:pt>
    <dgm:pt modelId="{4BBBE04D-8FA0-4C7A-AC96-0920082F0FD5}" type="parTrans" cxnId="{B23253FC-BB88-4E72-BEF4-F11A7EA6B3BF}">
      <dgm:prSet/>
      <dgm:spPr/>
      <dgm:t>
        <a:bodyPr/>
        <a:lstStyle/>
        <a:p>
          <a:endParaRPr lang="es-GT"/>
        </a:p>
      </dgm:t>
    </dgm:pt>
    <dgm:pt modelId="{07BAB22C-E47C-4FAF-8FBB-1B31E8C0F1F0}" type="sibTrans" cxnId="{B23253FC-BB88-4E72-BEF4-F11A7EA6B3BF}">
      <dgm:prSet/>
      <dgm:spPr/>
      <dgm:t>
        <a:bodyPr/>
        <a:lstStyle/>
        <a:p>
          <a:endParaRPr lang="es-GT"/>
        </a:p>
      </dgm:t>
    </dgm:pt>
    <dgm:pt modelId="{D8452EB5-B564-4537-A6C6-6AE995A513A9}">
      <dgm:prSet phldrT="[Texto]"/>
      <dgm:spPr/>
      <dgm:t>
        <a:bodyPr/>
        <a:lstStyle/>
        <a:p>
          <a:r>
            <a:rPr lang="es-GT" dirty="0" smtClean="0"/>
            <a:t>Inversión e Infraestructura</a:t>
          </a:r>
          <a:endParaRPr lang="es-GT" dirty="0"/>
        </a:p>
      </dgm:t>
    </dgm:pt>
    <dgm:pt modelId="{13B1A4D8-EA19-4E46-920A-0EEB28EB4CB1}" type="parTrans" cxnId="{B1A9238B-AB00-4E5A-9B20-0CCBC602AA8F}">
      <dgm:prSet/>
      <dgm:spPr/>
      <dgm:t>
        <a:bodyPr/>
        <a:lstStyle/>
        <a:p>
          <a:endParaRPr lang="es-GT"/>
        </a:p>
      </dgm:t>
    </dgm:pt>
    <dgm:pt modelId="{B930C9EE-CE03-4763-8741-5DD0A9EE3FDC}" type="sibTrans" cxnId="{B1A9238B-AB00-4E5A-9B20-0CCBC602AA8F}">
      <dgm:prSet/>
      <dgm:spPr/>
      <dgm:t>
        <a:bodyPr/>
        <a:lstStyle/>
        <a:p>
          <a:endParaRPr lang="es-GT"/>
        </a:p>
      </dgm:t>
    </dgm:pt>
    <dgm:pt modelId="{E16F32E3-1A99-4F4D-ACE6-E0A27D1E6483}">
      <dgm:prSet phldrT="[Texto]"/>
      <dgm:spPr/>
      <dgm:t>
        <a:bodyPr/>
        <a:lstStyle/>
        <a:p>
          <a:r>
            <a:rPr lang="es-GT" dirty="0" smtClean="0"/>
            <a:t>2</a:t>
          </a:r>
          <a:endParaRPr lang="es-GT" dirty="0"/>
        </a:p>
      </dgm:t>
    </dgm:pt>
    <dgm:pt modelId="{CBDE6FA6-2DB6-489F-B3E4-63CB409ADFF9}" type="parTrans" cxnId="{B35AA54F-3582-41DB-8215-520B7927B572}">
      <dgm:prSet/>
      <dgm:spPr/>
      <dgm:t>
        <a:bodyPr/>
        <a:lstStyle/>
        <a:p>
          <a:endParaRPr lang="es-GT"/>
        </a:p>
      </dgm:t>
    </dgm:pt>
    <dgm:pt modelId="{2B4975BF-3C57-4FDF-B192-A2E42823CC7F}" type="sibTrans" cxnId="{B35AA54F-3582-41DB-8215-520B7927B572}">
      <dgm:prSet/>
      <dgm:spPr/>
      <dgm:t>
        <a:bodyPr/>
        <a:lstStyle/>
        <a:p>
          <a:endParaRPr lang="es-GT"/>
        </a:p>
      </dgm:t>
    </dgm:pt>
    <dgm:pt modelId="{AB5DE68D-1026-46FD-80B0-0EB944E598E4}">
      <dgm:prSet phldrT="[Texto]"/>
      <dgm:spPr/>
      <dgm:t>
        <a:bodyPr/>
        <a:lstStyle/>
        <a:p>
          <a:r>
            <a:rPr lang="es-GT" dirty="0" smtClean="0"/>
            <a:t>Aumento del Capital Humano</a:t>
          </a:r>
          <a:endParaRPr lang="es-GT" dirty="0"/>
        </a:p>
      </dgm:t>
    </dgm:pt>
    <dgm:pt modelId="{7E08AAE5-3FAC-42E3-B931-3746D806B390}" type="parTrans" cxnId="{71D25BAC-ED98-4D34-975A-7B991882626D}">
      <dgm:prSet/>
      <dgm:spPr/>
      <dgm:t>
        <a:bodyPr/>
        <a:lstStyle/>
        <a:p>
          <a:endParaRPr lang="es-GT"/>
        </a:p>
      </dgm:t>
    </dgm:pt>
    <dgm:pt modelId="{DEE6CA59-96BD-4279-B8F5-80DCE1DCC95E}" type="sibTrans" cxnId="{71D25BAC-ED98-4D34-975A-7B991882626D}">
      <dgm:prSet/>
      <dgm:spPr/>
      <dgm:t>
        <a:bodyPr/>
        <a:lstStyle/>
        <a:p>
          <a:endParaRPr lang="es-GT"/>
        </a:p>
      </dgm:t>
    </dgm:pt>
    <dgm:pt modelId="{E76F25EB-82AD-4935-8C87-10A09E77A8F6}">
      <dgm:prSet phldrT="[Texto]"/>
      <dgm:spPr/>
      <dgm:t>
        <a:bodyPr/>
        <a:lstStyle/>
        <a:p>
          <a:r>
            <a:rPr lang="es-GT" dirty="0" smtClean="0"/>
            <a:t>3</a:t>
          </a:r>
          <a:endParaRPr lang="es-GT" dirty="0"/>
        </a:p>
      </dgm:t>
    </dgm:pt>
    <dgm:pt modelId="{54E92BC2-056C-461B-8CDF-F86A45AD7907}" type="parTrans" cxnId="{896F21C8-AFAF-4C68-80C7-9B802BBBFD3F}">
      <dgm:prSet/>
      <dgm:spPr/>
      <dgm:t>
        <a:bodyPr/>
        <a:lstStyle/>
        <a:p>
          <a:endParaRPr lang="es-GT"/>
        </a:p>
      </dgm:t>
    </dgm:pt>
    <dgm:pt modelId="{97C68A40-9BB5-4BB3-A5A4-F800205E962E}" type="sibTrans" cxnId="{896F21C8-AFAF-4C68-80C7-9B802BBBFD3F}">
      <dgm:prSet/>
      <dgm:spPr/>
      <dgm:t>
        <a:bodyPr/>
        <a:lstStyle/>
        <a:p>
          <a:endParaRPr lang="es-GT"/>
        </a:p>
      </dgm:t>
    </dgm:pt>
    <dgm:pt modelId="{0F2E93AD-0F3C-4C69-A359-93E9EE12E335}">
      <dgm:prSet phldrT="[Texto]"/>
      <dgm:spPr/>
      <dgm:t>
        <a:bodyPr/>
        <a:lstStyle/>
        <a:p>
          <a:r>
            <a:rPr lang="es-GT" dirty="0" smtClean="0"/>
            <a:t>Oportunidades Productivas</a:t>
          </a:r>
          <a:endParaRPr lang="es-GT" dirty="0"/>
        </a:p>
      </dgm:t>
    </dgm:pt>
    <dgm:pt modelId="{E8495DF0-93DD-472B-B66E-DBEFA8BBFAE3}" type="parTrans" cxnId="{A5F51826-D83B-4CD3-883B-596079D407A2}">
      <dgm:prSet/>
      <dgm:spPr/>
      <dgm:t>
        <a:bodyPr/>
        <a:lstStyle/>
        <a:p>
          <a:endParaRPr lang="es-GT"/>
        </a:p>
      </dgm:t>
    </dgm:pt>
    <dgm:pt modelId="{598BF9D7-D620-46AA-A6AF-9FBD01A80C66}" type="sibTrans" cxnId="{A5F51826-D83B-4CD3-883B-596079D407A2}">
      <dgm:prSet/>
      <dgm:spPr/>
      <dgm:t>
        <a:bodyPr/>
        <a:lstStyle/>
        <a:p>
          <a:endParaRPr lang="es-GT"/>
        </a:p>
      </dgm:t>
    </dgm:pt>
    <dgm:pt modelId="{F53DCFCE-0C3D-458A-99A0-A501BDC84CDC}">
      <dgm:prSet phldrT="[Texto]"/>
      <dgm:spPr/>
      <dgm:t>
        <a:bodyPr/>
        <a:lstStyle/>
        <a:p>
          <a:r>
            <a:rPr lang="es-GT" dirty="0" smtClean="0"/>
            <a:t>4</a:t>
          </a:r>
          <a:endParaRPr lang="es-GT" dirty="0"/>
        </a:p>
      </dgm:t>
    </dgm:pt>
    <dgm:pt modelId="{6AE456CC-5B71-4308-AD69-0F36DCBBB7BC}" type="parTrans" cxnId="{F95721C4-3D46-4DDB-848E-9175BAA640DE}">
      <dgm:prSet/>
      <dgm:spPr/>
      <dgm:t>
        <a:bodyPr/>
        <a:lstStyle/>
        <a:p>
          <a:endParaRPr lang="es-GT"/>
        </a:p>
      </dgm:t>
    </dgm:pt>
    <dgm:pt modelId="{12FDA0F3-1AF0-4368-A9A6-0C9161BB9E5E}" type="sibTrans" cxnId="{F95721C4-3D46-4DDB-848E-9175BAA640DE}">
      <dgm:prSet/>
      <dgm:spPr/>
      <dgm:t>
        <a:bodyPr/>
        <a:lstStyle/>
        <a:p>
          <a:endParaRPr lang="es-GT"/>
        </a:p>
      </dgm:t>
    </dgm:pt>
    <dgm:pt modelId="{302B5223-380D-4A4B-8CFF-42D4E97EBA73}">
      <dgm:prSet/>
      <dgm:spPr/>
      <dgm:t>
        <a:bodyPr/>
        <a:lstStyle/>
        <a:p>
          <a:r>
            <a:rPr lang="es-GT" dirty="0" smtClean="0"/>
            <a:t>Transparencia y Confianza</a:t>
          </a:r>
          <a:endParaRPr lang="es-GT" dirty="0"/>
        </a:p>
      </dgm:t>
    </dgm:pt>
    <dgm:pt modelId="{2FD39E92-E30A-4095-AB49-78527EF6177A}" type="parTrans" cxnId="{B5F8954C-DB01-4567-B461-EB10FFCC3839}">
      <dgm:prSet/>
      <dgm:spPr/>
      <dgm:t>
        <a:bodyPr/>
        <a:lstStyle/>
        <a:p>
          <a:endParaRPr lang="es-GT"/>
        </a:p>
      </dgm:t>
    </dgm:pt>
    <dgm:pt modelId="{CAAD3E0E-151C-4771-ABAE-6A74AAF09FAF}" type="sibTrans" cxnId="{B5F8954C-DB01-4567-B461-EB10FFCC3839}">
      <dgm:prSet/>
      <dgm:spPr/>
      <dgm:t>
        <a:bodyPr/>
        <a:lstStyle/>
        <a:p>
          <a:endParaRPr lang="es-GT"/>
        </a:p>
      </dgm:t>
    </dgm:pt>
    <dgm:pt modelId="{41D647B8-1F6F-4A5D-839B-0827C836E582}">
      <dgm:prSet phldrT="[Texto]"/>
      <dgm:spPr/>
      <dgm:t>
        <a:bodyPr/>
        <a:lstStyle/>
        <a:p>
          <a:r>
            <a:rPr lang="es-GT" dirty="0" smtClean="0"/>
            <a:t>5</a:t>
          </a:r>
          <a:endParaRPr lang="es-GT" dirty="0"/>
        </a:p>
      </dgm:t>
    </dgm:pt>
    <dgm:pt modelId="{4A5D349F-F53C-4EE1-A7D7-7A617F74CBCF}" type="parTrans" cxnId="{1B517C77-DEDC-4F55-880B-DED1821B7B1C}">
      <dgm:prSet/>
      <dgm:spPr/>
      <dgm:t>
        <a:bodyPr/>
        <a:lstStyle/>
        <a:p>
          <a:endParaRPr lang="es-GT"/>
        </a:p>
      </dgm:t>
    </dgm:pt>
    <dgm:pt modelId="{F8A1FADE-417E-4FB9-87C0-D4F0EB8D80F0}" type="sibTrans" cxnId="{1B517C77-DEDC-4F55-880B-DED1821B7B1C}">
      <dgm:prSet/>
      <dgm:spPr/>
      <dgm:t>
        <a:bodyPr/>
        <a:lstStyle/>
        <a:p>
          <a:endParaRPr lang="es-GT"/>
        </a:p>
      </dgm:t>
    </dgm:pt>
    <dgm:pt modelId="{B302EEBC-6CAF-452B-AA30-9A744E47FE65}">
      <dgm:prSet/>
      <dgm:spPr/>
      <dgm:t>
        <a:bodyPr/>
        <a:lstStyle/>
        <a:p>
          <a:r>
            <a:rPr lang="es-GT" dirty="0" smtClean="0"/>
            <a:t>Ciencia y Tecnología</a:t>
          </a:r>
          <a:endParaRPr lang="es-GT" dirty="0"/>
        </a:p>
      </dgm:t>
    </dgm:pt>
    <dgm:pt modelId="{6020C16A-7CDB-446D-B953-D55C01DDE4F3}" type="parTrans" cxnId="{5FAF2822-4083-4478-9225-EB14647BD7EA}">
      <dgm:prSet/>
      <dgm:spPr/>
      <dgm:t>
        <a:bodyPr/>
        <a:lstStyle/>
        <a:p>
          <a:endParaRPr lang="es-GT"/>
        </a:p>
      </dgm:t>
    </dgm:pt>
    <dgm:pt modelId="{FBB0293E-A953-4A94-A165-F330D2ABB067}" type="sibTrans" cxnId="{5FAF2822-4083-4478-9225-EB14647BD7EA}">
      <dgm:prSet/>
      <dgm:spPr/>
      <dgm:t>
        <a:bodyPr/>
        <a:lstStyle/>
        <a:p>
          <a:endParaRPr lang="es-GT"/>
        </a:p>
      </dgm:t>
    </dgm:pt>
    <dgm:pt modelId="{9116264B-CCC5-4A14-88B1-2F8D081E9CED}" type="pres">
      <dgm:prSet presAssocID="{DACC7A5A-EC4E-4BBE-8BA2-106EB0F0E1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C790908-084A-47D7-8E01-F0614C33EC70}" type="pres">
      <dgm:prSet presAssocID="{615C1227-500C-48CE-98C9-80B09D6F6759}" presName="composite" presStyleCnt="0"/>
      <dgm:spPr/>
    </dgm:pt>
    <dgm:pt modelId="{E185E819-C4BB-42DA-A7E6-FADCFCC7600E}" type="pres">
      <dgm:prSet presAssocID="{615C1227-500C-48CE-98C9-80B09D6F675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A8D6928-2576-4DEB-B3C4-E7420071B5CA}" type="pres">
      <dgm:prSet presAssocID="{615C1227-500C-48CE-98C9-80B09D6F6759}" presName="descendantText" presStyleLbl="alignAcc1" presStyleIdx="0" presStyleCnt="5" custLinFactNeighborX="574" custLinFactNeighborY="204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1B17147-6668-4712-B608-D3AC7CDB9EE3}" type="pres">
      <dgm:prSet presAssocID="{07BAB22C-E47C-4FAF-8FBB-1B31E8C0F1F0}" presName="sp" presStyleCnt="0"/>
      <dgm:spPr/>
    </dgm:pt>
    <dgm:pt modelId="{44644744-5BEE-41DA-87E9-DA2F7846883D}" type="pres">
      <dgm:prSet presAssocID="{E16F32E3-1A99-4F4D-ACE6-E0A27D1E6483}" presName="composite" presStyleCnt="0"/>
      <dgm:spPr/>
    </dgm:pt>
    <dgm:pt modelId="{6F4318BC-8F39-4E27-BA1E-02863940BF1D}" type="pres">
      <dgm:prSet presAssocID="{E16F32E3-1A99-4F4D-ACE6-E0A27D1E648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3A4145F-1625-460A-9870-E8FD2AC60EA4}" type="pres">
      <dgm:prSet presAssocID="{E16F32E3-1A99-4F4D-ACE6-E0A27D1E648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1DD73B4-5F67-4AAD-831A-E4C68291EF25}" type="pres">
      <dgm:prSet presAssocID="{2B4975BF-3C57-4FDF-B192-A2E42823CC7F}" presName="sp" presStyleCnt="0"/>
      <dgm:spPr/>
    </dgm:pt>
    <dgm:pt modelId="{4DC6EAB4-FEE9-4830-9EE6-D510A68E923F}" type="pres">
      <dgm:prSet presAssocID="{E76F25EB-82AD-4935-8C87-10A09E77A8F6}" presName="composite" presStyleCnt="0"/>
      <dgm:spPr/>
    </dgm:pt>
    <dgm:pt modelId="{3D1AC798-DE98-4730-9D28-55D7DAFAF369}" type="pres">
      <dgm:prSet presAssocID="{E76F25EB-82AD-4935-8C87-10A09E77A8F6}" presName="parentText" presStyleLbl="alignNode1" presStyleIdx="2" presStyleCnt="5" custLinFactNeighborX="-4139" custLinFactNeighborY="89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BB194B0-A91E-4709-9ED0-4F02092F8F0B}" type="pres">
      <dgm:prSet presAssocID="{E76F25EB-82AD-4935-8C87-10A09E77A8F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D9F7591-7FB3-4582-85EA-1F682EA03C6D}" type="pres">
      <dgm:prSet presAssocID="{97C68A40-9BB5-4BB3-A5A4-F800205E962E}" presName="sp" presStyleCnt="0"/>
      <dgm:spPr/>
    </dgm:pt>
    <dgm:pt modelId="{D3FCC399-8649-4FB1-B5A4-684B409AC213}" type="pres">
      <dgm:prSet presAssocID="{F53DCFCE-0C3D-458A-99A0-A501BDC84CDC}" presName="composite" presStyleCnt="0"/>
      <dgm:spPr/>
    </dgm:pt>
    <dgm:pt modelId="{AD4E7ACD-6289-440F-A213-669FADCB9ED7}" type="pres">
      <dgm:prSet presAssocID="{F53DCFCE-0C3D-458A-99A0-A501BDC84CD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658137B-918B-42B0-8FA2-51A7F758AA1B}" type="pres">
      <dgm:prSet presAssocID="{F53DCFCE-0C3D-458A-99A0-A501BDC84CD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28B7BB8-99C4-48F9-B44D-244FC9382C8F}" type="pres">
      <dgm:prSet presAssocID="{12FDA0F3-1AF0-4368-A9A6-0C9161BB9E5E}" presName="sp" presStyleCnt="0"/>
      <dgm:spPr/>
    </dgm:pt>
    <dgm:pt modelId="{C24C5B3A-9EBE-4127-852F-3EC19D393359}" type="pres">
      <dgm:prSet presAssocID="{41D647B8-1F6F-4A5D-839B-0827C836E582}" presName="composite" presStyleCnt="0"/>
      <dgm:spPr/>
    </dgm:pt>
    <dgm:pt modelId="{D304DE09-CA74-4D35-83DF-B7D601F3AA6A}" type="pres">
      <dgm:prSet presAssocID="{41D647B8-1F6F-4A5D-839B-0827C836E5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F10587F-C62D-4DEA-B82E-9210736C24FC}" type="pres">
      <dgm:prSet presAssocID="{41D647B8-1F6F-4A5D-839B-0827C836E58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C9A7967B-564B-4737-A61E-22A94D2C81FA}" type="presOf" srcId="{E16F32E3-1A99-4F4D-ACE6-E0A27D1E6483}" destId="{6F4318BC-8F39-4E27-BA1E-02863940BF1D}" srcOrd="0" destOrd="0" presId="urn:microsoft.com/office/officeart/2005/8/layout/chevron2"/>
    <dgm:cxn modelId="{B9193E2E-09B7-4120-BE7D-5D217DE9A09C}" type="presOf" srcId="{AB5DE68D-1026-46FD-80B0-0EB944E598E4}" destId="{73A4145F-1625-460A-9870-E8FD2AC60EA4}" srcOrd="0" destOrd="0" presId="urn:microsoft.com/office/officeart/2005/8/layout/chevron2"/>
    <dgm:cxn modelId="{82DC4938-F9EF-48AD-8C29-C9FB163276E9}" type="presOf" srcId="{615C1227-500C-48CE-98C9-80B09D6F6759}" destId="{E185E819-C4BB-42DA-A7E6-FADCFCC7600E}" srcOrd="0" destOrd="0" presId="urn:microsoft.com/office/officeart/2005/8/layout/chevron2"/>
    <dgm:cxn modelId="{B35AA54F-3582-41DB-8215-520B7927B572}" srcId="{DACC7A5A-EC4E-4BBE-8BA2-106EB0F0E1BC}" destId="{E16F32E3-1A99-4F4D-ACE6-E0A27D1E6483}" srcOrd="1" destOrd="0" parTransId="{CBDE6FA6-2DB6-489F-B3E4-63CB409ADFF9}" sibTransId="{2B4975BF-3C57-4FDF-B192-A2E42823CC7F}"/>
    <dgm:cxn modelId="{B5F8954C-DB01-4567-B461-EB10FFCC3839}" srcId="{F53DCFCE-0C3D-458A-99A0-A501BDC84CDC}" destId="{302B5223-380D-4A4B-8CFF-42D4E97EBA73}" srcOrd="0" destOrd="0" parTransId="{2FD39E92-E30A-4095-AB49-78527EF6177A}" sibTransId="{CAAD3E0E-151C-4771-ABAE-6A74AAF09FAF}"/>
    <dgm:cxn modelId="{71D25BAC-ED98-4D34-975A-7B991882626D}" srcId="{E16F32E3-1A99-4F4D-ACE6-E0A27D1E6483}" destId="{AB5DE68D-1026-46FD-80B0-0EB944E598E4}" srcOrd="0" destOrd="0" parTransId="{7E08AAE5-3FAC-42E3-B931-3746D806B390}" sibTransId="{DEE6CA59-96BD-4279-B8F5-80DCE1DCC95E}"/>
    <dgm:cxn modelId="{489D2D08-4534-4058-A675-981F283376B1}" type="presOf" srcId="{41D647B8-1F6F-4A5D-839B-0827C836E582}" destId="{D304DE09-CA74-4D35-83DF-B7D601F3AA6A}" srcOrd="0" destOrd="0" presId="urn:microsoft.com/office/officeart/2005/8/layout/chevron2"/>
    <dgm:cxn modelId="{D9803790-3D82-43D7-A481-5E92A11EDD71}" type="presOf" srcId="{0F2E93AD-0F3C-4C69-A359-93E9EE12E335}" destId="{9BB194B0-A91E-4709-9ED0-4F02092F8F0B}" srcOrd="0" destOrd="0" presId="urn:microsoft.com/office/officeart/2005/8/layout/chevron2"/>
    <dgm:cxn modelId="{B1A9238B-AB00-4E5A-9B20-0CCBC602AA8F}" srcId="{615C1227-500C-48CE-98C9-80B09D6F6759}" destId="{D8452EB5-B564-4537-A6C6-6AE995A513A9}" srcOrd="0" destOrd="0" parTransId="{13B1A4D8-EA19-4E46-920A-0EEB28EB4CB1}" sibTransId="{B930C9EE-CE03-4763-8741-5DD0A9EE3FDC}"/>
    <dgm:cxn modelId="{1B517C77-DEDC-4F55-880B-DED1821B7B1C}" srcId="{DACC7A5A-EC4E-4BBE-8BA2-106EB0F0E1BC}" destId="{41D647B8-1F6F-4A5D-839B-0827C836E582}" srcOrd="4" destOrd="0" parTransId="{4A5D349F-F53C-4EE1-A7D7-7A617F74CBCF}" sibTransId="{F8A1FADE-417E-4FB9-87C0-D4F0EB8D80F0}"/>
    <dgm:cxn modelId="{B23253FC-BB88-4E72-BEF4-F11A7EA6B3BF}" srcId="{DACC7A5A-EC4E-4BBE-8BA2-106EB0F0E1BC}" destId="{615C1227-500C-48CE-98C9-80B09D6F6759}" srcOrd="0" destOrd="0" parTransId="{4BBBE04D-8FA0-4C7A-AC96-0920082F0FD5}" sibTransId="{07BAB22C-E47C-4FAF-8FBB-1B31E8C0F1F0}"/>
    <dgm:cxn modelId="{5FAF2822-4083-4478-9225-EB14647BD7EA}" srcId="{41D647B8-1F6F-4A5D-839B-0827C836E582}" destId="{B302EEBC-6CAF-452B-AA30-9A744E47FE65}" srcOrd="0" destOrd="0" parTransId="{6020C16A-7CDB-446D-B953-D55C01DDE4F3}" sibTransId="{FBB0293E-A953-4A94-A165-F330D2ABB067}"/>
    <dgm:cxn modelId="{E860B408-6A42-4E0D-A1F8-71C79049782C}" type="presOf" srcId="{302B5223-380D-4A4B-8CFF-42D4E97EBA73}" destId="{6658137B-918B-42B0-8FA2-51A7F758AA1B}" srcOrd="0" destOrd="0" presId="urn:microsoft.com/office/officeart/2005/8/layout/chevron2"/>
    <dgm:cxn modelId="{5F94F6AA-D9D4-4FCC-AC7B-D6D80D01B0E2}" type="presOf" srcId="{B302EEBC-6CAF-452B-AA30-9A744E47FE65}" destId="{1F10587F-C62D-4DEA-B82E-9210736C24FC}" srcOrd="0" destOrd="0" presId="urn:microsoft.com/office/officeart/2005/8/layout/chevron2"/>
    <dgm:cxn modelId="{4F513F25-A976-4908-B18C-9117DB3366B0}" type="presOf" srcId="{E76F25EB-82AD-4935-8C87-10A09E77A8F6}" destId="{3D1AC798-DE98-4730-9D28-55D7DAFAF369}" srcOrd="0" destOrd="0" presId="urn:microsoft.com/office/officeart/2005/8/layout/chevron2"/>
    <dgm:cxn modelId="{F95721C4-3D46-4DDB-848E-9175BAA640DE}" srcId="{DACC7A5A-EC4E-4BBE-8BA2-106EB0F0E1BC}" destId="{F53DCFCE-0C3D-458A-99A0-A501BDC84CDC}" srcOrd="3" destOrd="0" parTransId="{6AE456CC-5B71-4308-AD69-0F36DCBBB7BC}" sibTransId="{12FDA0F3-1AF0-4368-A9A6-0C9161BB9E5E}"/>
    <dgm:cxn modelId="{83A0568E-F658-4D5C-9611-A3B2FF671FEB}" type="presOf" srcId="{DACC7A5A-EC4E-4BBE-8BA2-106EB0F0E1BC}" destId="{9116264B-CCC5-4A14-88B1-2F8D081E9CED}" srcOrd="0" destOrd="0" presId="urn:microsoft.com/office/officeart/2005/8/layout/chevron2"/>
    <dgm:cxn modelId="{A5F51826-D83B-4CD3-883B-596079D407A2}" srcId="{E76F25EB-82AD-4935-8C87-10A09E77A8F6}" destId="{0F2E93AD-0F3C-4C69-A359-93E9EE12E335}" srcOrd="0" destOrd="0" parTransId="{E8495DF0-93DD-472B-B66E-DBEFA8BBFAE3}" sibTransId="{598BF9D7-D620-46AA-A6AF-9FBD01A80C66}"/>
    <dgm:cxn modelId="{E80D643F-000B-463D-AF45-3ACD679C56BC}" type="presOf" srcId="{D8452EB5-B564-4537-A6C6-6AE995A513A9}" destId="{AA8D6928-2576-4DEB-B3C4-E7420071B5CA}" srcOrd="0" destOrd="0" presId="urn:microsoft.com/office/officeart/2005/8/layout/chevron2"/>
    <dgm:cxn modelId="{F29EF49A-8696-44CE-9EBD-0C826950E18F}" type="presOf" srcId="{F53DCFCE-0C3D-458A-99A0-A501BDC84CDC}" destId="{AD4E7ACD-6289-440F-A213-669FADCB9ED7}" srcOrd="0" destOrd="0" presId="urn:microsoft.com/office/officeart/2005/8/layout/chevron2"/>
    <dgm:cxn modelId="{896F21C8-AFAF-4C68-80C7-9B802BBBFD3F}" srcId="{DACC7A5A-EC4E-4BBE-8BA2-106EB0F0E1BC}" destId="{E76F25EB-82AD-4935-8C87-10A09E77A8F6}" srcOrd="2" destOrd="0" parTransId="{54E92BC2-056C-461B-8CDF-F86A45AD7907}" sibTransId="{97C68A40-9BB5-4BB3-A5A4-F800205E962E}"/>
    <dgm:cxn modelId="{92A6347F-44CE-4832-A703-3578235EF228}" type="presParOf" srcId="{9116264B-CCC5-4A14-88B1-2F8D081E9CED}" destId="{0C790908-084A-47D7-8E01-F0614C33EC70}" srcOrd="0" destOrd="0" presId="urn:microsoft.com/office/officeart/2005/8/layout/chevron2"/>
    <dgm:cxn modelId="{7F4EE931-D7E3-4819-8082-BB014610F10A}" type="presParOf" srcId="{0C790908-084A-47D7-8E01-F0614C33EC70}" destId="{E185E819-C4BB-42DA-A7E6-FADCFCC7600E}" srcOrd="0" destOrd="0" presId="urn:microsoft.com/office/officeart/2005/8/layout/chevron2"/>
    <dgm:cxn modelId="{42A4EB01-90FB-46ED-9C3E-7ACF0C8863C3}" type="presParOf" srcId="{0C790908-084A-47D7-8E01-F0614C33EC70}" destId="{AA8D6928-2576-4DEB-B3C4-E7420071B5CA}" srcOrd="1" destOrd="0" presId="urn:microsoft.com/office/officeart/2005/8/layout/chevron2"/>
    <dgm:cxn modelId="{6B74FBFF-7CC9-4208-AB9C-8C431CDC5B43}" type="presParOf" srcId="{9116264B-CCC5-4A14-88B1-2F8D081E9CED}" destId="{91B17147-6668-4712-B608-D3AC7CDB9EE3}" srcOrd="1" destOrd="0" presId="urn:microsoft.com/office/officeart/2005/8/layout/chevron2"/>
    <dgm:cxn modelId="{3164563E-0398-4033-9E6F-FDA6A3710337}" type="presParOf" srcId="{9116264B-CCC5-4A14-88B1-2F8D081E9CED}" destId="{44644744-5BEE-41DA-87E9-DA2F7846883D}" srcOrd="2" destOrd="0" presId="urn:microsoft.com/office/officeart/2005/8/layout/chevron2"/>
    <dgm:cxn modelId="{25F99DAF-C09D-4FED-A3AC-EB1E2AECF010}" type="presParOf" srcId="{44644744-5BEE-41DA-87E9-DA2F7846883D}" destId="{6F4318BC-8F39-4E27-BA1E-02863940BF1D}" srcOrd="0" destOrd="0" presId="urn:microsoft.com/office/officeart/2005/8/layout/chevron2"/>
    <dgm:cxn modelId="{6F231345-589B-4B81-9D0F-AD26AEEE1C88}" type="presParOf" srcId="{44644744-5BEE-41DA-87E9-DA2F7846883D}" destId="{73A4145F-1625-460A-9870-E8FD2AC60EA4}" srcOrd="1" destOrd="0" presId="urn:microsoft.com/office/officeart/2005/8/layout/chevron2"/>
    <dgm:cxn modelId="{2D5CF59E-4845-45AD-A9C8-EEFD0E250EC0}" type="presParOf" srcId="{9116264B-CCC5-4A14-88B1-2F8D081E9CED}" destId="{A1DD73B4-5F67-4AAD-831A-E4C68291EF25}" srcOrd="3" destOrd="0" presId="urn:microsoft.com/office/officeart/2005/8/layout/chevron2"/>
    <dgm:cxn modelId="{E45E4EF3-4B59-46D7-BD5B-D06D447B9246}" type="presParOf" srcId="{9116264B-CCC5-4A14-88B1-2F8D081E9CED}" destId="{4DC6EAB4-FEE9-4830-9EE6-D510A68E923F}" srcOrd="4" destOrd="0" presId="urn:microsoft.com/office/officeart/2005/8/layout/chevron2"/>
    <dgm:cxn modelId="{2A49B223-81DA-436F-9ED3-0DFA89498AA1}" type="presParOf" srcId="{4DC6EAB4-FEE9-4830-9EE6-D510A68E923F}" destId="{3D1AC798-DE98-4730-9D28-55D7DAFAF369}" srcOrd="0" destOrd="0" presId="urn:microsoft.com/office/officeart/2005/8/layout/chevron2"/>
    <dgm:cxn modelId="{E5DFCCBC-B333-4A47-BDEE-DD6616815D68}" type="presParOf" srcId="{4DC6EAB4-FEE9-4830-9EE6-D510A68E923F}" destId="{9BB194B0-A91E-4709-9ED0-4F02092F8F0B}" srcOrd="1" destOrd="0" presId="urn:microsoft.com/office/officeart/2005/8/layout/chevron2"/>
    <dgm:cxn modelId="{D61629F7-008C-4E92-AE24-3F612F768B62}" type="presParOf" srcId="{9116264B-CCC5-4A14-88B1-2F8D081E9CED}" destId="{1D9F7591-7FB3-4582-85EA-1F682EA03C6D}" srcOrd="5" destOrd="0" presId="urn:microsoft.com/office/officeart/2005/8/layout/chevron2"/>
    <dgm:cxn modelId="{BEF27573-4CD6-4122-9620-58174347E9A4}" type="presParOf" srcId="{9116264B-CCC5-4A14-88B1-2F8D081E9CED}" destId="{D3FCC399-8649-4FB1-B5A4-684B409AC213}" srcOrd="6" destOrd="0" presId="urn:microsoft.com/office/officeart/2005/8/layout/chevron2"/>
    <dgm:cxn modelId="{76731071-C9C0-4C17-8632-A55FB0801504}" type="presParOf" srcId="{D3FCC399-8649-4FB1-B5A4-684B409AC213}" destId="{AD4E7ACD-6289-440F-A213-669FADCB9ED7}" srcOrd="0" destOrd="0" presId="urn:microsoft.com/office/officeart/2005/8/layout/chevron2"/>
    <dgm:cxn modelId="{5D298BBE-5D0A-4404-9D40-6B47CDF21F24}" type="presParOf" srcId="{D3FCC399-8649-4FB1-B5A4-684B409AC213}" destId="{6658137B-918B-42B0-8FA2-51A7F758AA1B}" srcOrd="1" destOrd="0" presId="urn:microsoft.com/office/officeart/2005/8/layout/chevron2"/>
    <dgm:cxn modelId="{0CC930FB-A99F-47F8-B940-D3250240BC99}" type="presParOf" srcId="{9116264B-CCC5-4A14-88B1-2F8D081E9CED}" destId="{028B7BB8-99C4-48F9-B44D-244FC9382C8F}" srcOrd="7" destOrd="0" presId="urn:microsoft.com/office/officeart/2005/8/layout/chevron2"/>
    <dgm:cxn modelId="{EA137F38-CF8A-450C-8272-45E78B32E24E}" type="presParOf" srcId="{9116264B-CCC5-4A14-88B1-2F8D081E9CED}" destId="{C24C5B3A-9EBE-4127-852F-3EC19D393359}" srcOrd="8" destOrd="0" presId="urn:microsoft.com/office/officeart/2005/8/layout/chevron2"/>
    <dgm:cxn modelId="{693F5DE8-026B-4D57-BE73-F59A9EB2AD02}" type="presParOf" srcId="{C24C5B3A-9EBE-4127-852F-3EC19D393359}" destId="{D304DE09-CA74-4D35-83DF-B7D601F3AA6A}" srcOrd="0" destOrd="0" presId="urn:microsoft.com/office/officeart/2005/8/layout/chevron2"/>
    <dgm:cxn modelId="{2E5B67F1-9B0A-434B-B5B4-C74FEDBF52E2}" type="presParOf" srcId="{C24C5B3A-9EBE-4127-852F-3EC19D393359}" destId="{1F10587F-C62D-4DEA-B82E-9210736C24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5E819-C4BB-42DA-A7E6-FADCFCC7600E}">
      <dsp:nvSpPr>
        <dsp:cNvPr id="0" name=""/>
        <dsp:cNvSpPr/>
      </dsp:nvSpPr>
      <dsp:spPr>
        <a:xfrm rot="5400000">
          <a:off x="-152750" y="154981"/>
          <a:ext cx="1018336" cy="712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1</a:t>
          </a:r>
          <a:endParaRPr lang="es-GT" sz="2000" kern="1200" dirty="0"/>
        </a:p>
      </dsp:txBody>
      <dsp:txXfrm rot="-5400000">
        <a:off x="1" y="358649"/>
        <a:ext cx="712835" cy="305501"/>
      </dsp:txXfrm>
    </dsp:sp>
    <dsp:sp modelId="{AA8D6928-2576-4DEB-B3C4-E7420071B5CA}">
      <dsp:nvSpPr>
        <dsp:cNvPr id="0" name=""/>
        <dsp:cNvSpPr/>
      </dsp:nvSpPr>
      <dsp:spPr>
        <a:xfrm rot="5400000">
          <a:off x="3073458" y="-2344848"/>
          <a:ext cx="661918" cy="5383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100" kern="1200" dirty="0" smtClean="0"/>
            <a:t>Inversión e Infraestructura</a:t>
          </a:r>
          <a:endParaRPr lang="es-GT" sz="3100" kern="1200" dirty="0"/>
        </a:p>
      </dsp:txBody>
      <dsp:txXfrm rot="-5400000">
        <a:off x="712835" y="48087"/>
        <a:ext cx="5350852" cy="597294"/>
      </dsp:txXfrm>
    </dsp:sp>
    <dsp:sp modelId="{6F4318BC-8F39-4E27-BA1E-02863940BF1D}">
      <dsp:nvSpPr>
        <dsp:cNvPr id="0" name=""/>
        <dsp:cNvSpPr/>
      </dsp:nvSpPr>
      <dsp:spPr>
        <a:xfrm rot="5400000">
          <a:off x="-152750" y="1055353"/>
          <a:ext cx="1018336" cy="712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2</a:t>
          </a:r>
          <a:endParaRPr lang="es-GT" sz="2000" kern="1200" dirty="0"/>
        </a:p>
      </dsp:txBody>
      <dsp:txXfrm rot="-5400000">
        <a:off x="1" y="1259021"/>
        <a:ext cx="712835" cy="305501"/>
      </dsp:txXfrm>
    </dsp:sp>
    <dsp:sp modelId="{73A4145F-1625-460A-9870-E8FD2AC60EA4}">
      <dsp:nvSpPr>
        <dsp:cNvPr id="0" name=""/>
        <dsp:cNvSpPr/>
      </dsp:nvSpPr>
      <dsp:spPr>
        <a:xfrm rot="5400000">
          <a:off x="3073458" y="-1458019"/>
          <a:ext cx="661918" cy="5383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100" kern="1200" dirty="0" smtClean="0"/>
            <a:t>Aumento del Capital Humano</a:t>
          </a:r>
          <a:endParaRPr lang="es-GT" sz="3100" kern="1200" dirty="0"/>
        </a:p>
      </dsp:txBody>
      <dsp:txXfrm rot="-5400000">
        <a:off x="712835" y="934916"/>
        <a:ext cx="5350852" cy="597294"/>
      </dsp:txXfrm>
    </dsp:sp>
    <dsp:sp modelId="{3D1AC798-DE98-4730-9D28-55D7DAFAF369}">
      <dsp:nvSpPr>
        <dsp:cNvPr id="0" name=""/>
        <dsp:cNvSpPr/>
      </dsp:nvSpPr>
      <dsp:spPr>
        <a:xfrm rot="5400000">
          <a:off x="-152750" y="1964840"/>
          <a:ext cx="1018336" cy="712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3</a:t>
          </a:r>
          <a:endParaRPr lang="es-GT" sz="2000" kern="1200" dirty="0"/>
        </a:p>
      </dsp:txBody>
      <dsp:txXfrm rot="-5400000">
        <a:off x="1" y="2168508"/>
        <a:ext cx="712835" cy="305501"/>
      </dsp:txXfrm>
    </dsp:sp>
    <dsp:sp modelId="{9BB194B0-A91E-4709-9ED0-4F02092F8F0B}">
      <dsp:nvSpPr>
        <dsp:cNvPr id="0" name=""/>
        <dsp:cNvSpPr/>
      </dsp:nvSpPr>
      <dsp:spPr>
        <a:xfrm rot="5400000">
          <a:off x="3073458" y="-557647"/>
          <a:ext cx="661918" cy="5383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100" kern="1200" dirty="0" smtClean="0"/>
            <a:t>Oportunidades Productivas</a:t>
          </a:r>
          <a:endParaRPr lang="es-GT" sz="3100" kern="1200" dirty="0"/>
        </a:p>
      </dsp:txBody>
      <dsp:txXfrm rot="-5400000">
        <a:off x="712835" y="1835288"/>
        <a:ext cx="5350852" cy="597294"/>
      </dsp:txXfrm>
    </dsp:sp>
    <dsp:sp modelId="{AD4E7ACD-6289-440F-A213-669FADCB9ED7}">
      <dsp:nvSpPr>
        <dsp:cNvPr id="0" name=""/>
        <dsp:cNvSpPr/>
      </dsp:nvSpPr>
      <dsp:spPr>
        <a:xfrm rot="5400000">
          <a:off x="-152750" y="2856098"/>
          <a:ext cx="1018336" cy="712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4</a:t>
          </a:r>
          <a:endParaRPr lang="es-GT" sz="2000" kern="1200" dirty="0"/>
        </a:p>
      </dsp:txBody>
      <dsp:txXfrm rot="-5400000">
        <a:off x="1" y="3059766"/>
        <a:ext cx="712835" cy="305501"/>
      </dsp:txXfrm>
    </dsp:sp>
    <dsp:sp modelId="{6658137B-918B-42B0-8FA2-51A7F758AA1B}">
      <dsp:nvSpPr>
        <dsp:cNvPr id="0" name=""/>
        <dsp:cNvSpPr/>
      </dsp:nvSpPr>
      <dsp:spPr>
        <a:xfrm rot="5400000">
          <a:off x="3073458" y="342725"/>
          <a:ext cx="661918" cy="5383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100" kern="1200" dirty="0" smtClean="0"/>
            <a:t>Transparencia y Confianza</a:t>
          </a:r>
          <a:endParaRPr lang="es-GT" sz="3100" kern="1200" dirty="0"/>
        </a:p>
      </dsp:txBody>
      <dsp:txXfrm rot="-5400000">
        <a:off x="712835" y="2735660"/>
        <a:ext cx="5350852" cy="597294"/>
      </dsp:txXfrm>
    </dsp:sp>
    <dsp:sp modelId="{D304DE09-CA74-4D35-83DF-B7D601F3AA6A}">
      <dsp:nvSpPr>
        <dsp:cNvPr id="0" name=""/>
        <dsp:cNvSpPr/>
      </dsp:nvSpPr>
      <dsp:spPr>
        <a:xfrm rot="5400000">
          <a:off x="-152750" y="3756470"/>
          <a:ext cx="1018336" cy="712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5</a:t>
          </a:r>
          <a:endParaRPr lang="es-GT" sz="2000" kern="1200" dirty="0"/>
        </a:p>
      </dsp:txBody>
      <dsp:txXfrm rot="-5400000">
        <a:off x="1" y="3960138"/>
        <a:ext cx="712835" cy="305501"/>
      </dsp:txXfrm>
    </dsp:sp>
    <dsp:sp modelId="{1F10587F-C62D-4DEA-B82E-9210736C24FC}">
      <dsp:nvSpPr>
        <dsp:cNvPr id="0" name=""/>
        <dsp:cNvSpPr/>
      </dsp:nvSpPr>
      <dsp:spPr>
        <a:xfrm rot="5400000">
          <a:off x="3073458" y="1243097"/>
          <a:ext cx="661918" cy="5383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100" kern="1200" dirty="0" smtClean="0"/>
            <a:t>Ciencia y Tecnología</a:t>
          </a:r>
          <a:endParaRPr lang="es-GT" sz="3100" kern="1200" dirty="0"/>
        </a:p>
      </dsp:txBody>
      <dsp:txXfrm rot="-5400000">
        <a:off x="712835" y="3636032"/>
        <a:ext cx="5350852" cy="59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630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50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46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1615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7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547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82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1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109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27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893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5AEB-0BD7-46DC-942D-8C5AA06AAD2A}" type="datetimeFigureOut">
              <a:rPr lang="es-GT" smtClean="0"/>
              <a:t>14/06/19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D1D5-1CB0-4011-88A3-A34AA2C19E3F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09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Eje Economía y Prosperidad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b="1" dirty="0" smtClean="0"/>
              <a:t>Presupuesto Abierto </a:t>
            </a:r>
          </a:p>
          <a:p>
            <a:r>
              <a:rPr lang="es-GT" b="1" dirty="0" smtClean="0"/>
              <a:t>Ruta País 2020-2024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15924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67111678"/>
              </p:ext>
            </p:extLst>
          </p:nvPr>
        </p:nvGraphicFramePr>
        <p:xfrm>
          <a:off x="1503452" y="1972353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1503452" y="1052736"/>
            <a:ext cx="64087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bg1"/>
                </a:solidFill>
              </a:rPr>
              <a:t>TEMÁTICAS EJE ECONOMIA Y PROSPERIDAD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2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1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168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/>
              <a:t>¿En qué temática considera que ha habido más avances en el eje de Economía y Prosperidad</a:t>
            </a:r>
            <a:r>
              <a:rPr lang="es-GT" sz="3600" dirty="0" smtClean="0"/>
              <a:t>?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7591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4482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 smtClean="0"/>
              <a:t>¿Qué necesidades considera prioritarias en cada una de las temáticas?</a:t>
            </a:r>
          </a:p>
        </p:txBody>
      </p:sp>
    </p:spTree>
    <p:extLst>
      <p:ext uri="{BB962C8B-B14F-4D97-AF65-F5344CB8AC3E}">
        <p14:creationId xmlns:p14="http://schemas.microsoft.com/office/powerpoint/2010/main" val="360115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7833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Pregunta Orientadora No. 3</a:t>
            </a:r>
            <a:endParaRPr lang="es-GT" b="1" dirty="0">
              <a:solidFill>
                <a:schemeClr val="accent1">
                  <a:lumMod val="7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7833" y="2636912"/>
            <a:ext cx="8229600" cy="25922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GT" sz="3600" dirty="0" smtClean="0"/>
              <a:t>¿Qué programas considera prioritarios para el período 2020 – 2024, en el eje de Economía y Prosperidad, vinculados a las MED y OD?  </a:t>
            </a:r>
          </a:p>
        </p:txBody>
      </p:sp>
    </p:spTree>
    <p:extLst>
      <p:ext uri="{BB962C8B-B14F-4D97-AF65-F5344CB8AC3E}">
        <p14:creationId xmlns:p14="http://schemas.microsoft.com/office/powerpoint/2010/main" val="1237748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106</Words>
  <Application>Microsoft Macintosh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Arial</vt:lpstr>
      <vt:lpstr>Tema de Office</vt:lpstr>
      <vt:lpstr>Eje Economía y Prosperidad</vt:lpstr>
      <vt:lpstr>Presentación de PowerPoint</vt:lpstr>
      <vt:lpstr>Pregunta Orientadora No. 1</vt:lpstr>
      <vt:lpstr>Pregunta Orientadora No. 2</vt:lpstr>
      <vt:lpstr>Pregunta Orientadora No. 3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Economía y Prosperidad</dc:title>
  <dc:creator>Vivian Esther Lemus Rodriguez</dc:creator>
  <cp:lastModifiedBy>Piero Lemus</cp:lastModifiedBy>
  <cp:revision>5</cp:revision>
  <dcterms:created xsi:type="dcterms:W3CDTF">2019-06-14T22:41:03Z</dcterms:created>
  <dcterms:modified xsi:type="dcterms:W3CDTF">2019-06-15T00:02:40Z</dcterms:modified>
</cp:coreProperties>
</file>