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42" r:id="rId3"/>
    <p:sldId id="343" r:id="rId4"/>
    <p:sldId id="344" r:id="rId5"/>
    <p:sldId id="345" r:id="rId6"/>
    <p:sldId id="347" r:id="rId7"/>
    <p:sldId id="354" r:id="rId8"/>
    <p:sldId id="353" r:id="rId9"/>
    <p:sldId id="348" r:id="rId10"/>
    <p:sldId id="349" r:id="rId11"/>
    <p:sldId id="355" r:id="rId12"/>
    <p:sldId id="356" r:id="rId13"/>
    <p:sldId id="357" r:id="rId14"/>
    <p:sldId id="358" r:id="rId15"/>
    <p:sldId id="323" r:id="rId16"/>
    <p:sldId id="324" r:id="rId17"/>
    <p:sldId id="350" r:id="rId18"/>
    <p:sldId id="351" r:id="rId19"/>
  </p:sldIdLst>
  <p:sldSz cx="9144000" cy="6858000" type="screen4x3"/>
  <p:notesSz cx="6980238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4E4"/>
    <a:srgbClr val="219EC5"/>
    <a:srgbClr val="5AC3E4"/>
    <a:srgbClr val="82D1EA"/>
    <a:srgbClr val="99CCFF"/>
    <a:srgbClr val="CCFFFF"/>
    <a:srgbClr val="5CC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4660"/>
  </p:normalViewPr>
  <p:slideViewPr>
    <p:cSldViewPr>
      <p:cViewPr>
        <p:scale>
          <a:sx n="100" d="100"/>
          <a:sy n="100" d="100"/>
        </p:scale>
        <p:origin x="-132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87A1E-5B05-4B54-B19D-6D08DD0F0797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1" csCatId="colorful" phldr="1"/>
      <dgm:spPr/>
    </dgm:pt>
    <dgm:pt modelId="{1F954E14-98FD-4E81-8454-72DFA596F974}">
      <dgm:prSet phldrT="[Texto]" custT="1"/>
      <dgm:spPr/>
      <dgm:t>
        <a:bodyPr/>
        <a:lstStyle/>
        <a:p>
          <a:r>
            <a:rPr lang="es-MX" sz="1600" b="1" dirty="0" smtClean="0">
              <a:latin typeface="Arial Narrow" pitchFamily="34" charset="0"/>
            </a:rPr>
            <a:t>Marco Estratégico Institucional</a:t>
          </a:r>
          <a:endParaRPr lang="es-GT" sz="1600" b="1" dirty="0">
            <a:latin typeface="Arial Narrow" pitchFamily="34" charset="0"/>
          </a:endParaRPr>
        </a:p>
      </dgm:t>
    </dgm:pt>
    <dgm:pt modelId="{113FCCDB-6F76-4F91-9433-6C355828CC82}" type="parTrans" cxnId="{006ED583-6D80-4EC7-A838-36C6C525B645}">
      <dgm:prSet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50B5E9AD-3044-4792-B607-DEB791CE4EAF}" type="sibTrans" cxnId="{006ED583-6D80-4EC7-A838-36C6C525B645}">
      <dgm:prSet custT="1"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A20D26D9-5932-4A7D-9A4A-4DEE346C0F11}">
      <dgm:prSet phldrT="[Texto]" custT="1"/>
      <dgm:spPr/>
      <dgm:t>
        <a:bodyPr/>
        <a:lstStyle/>
        <a:p>
          <a:r>
            <a:rPr lang="es-MX" sz="1600" b="1" dirty="0" smtClean="0">
              <a:latin typeface="Arial Narrow" pitchFamily="34" charset="0"/>
            </a:rPr>
            <a:t>Ingresos</a:t>
          </a:r>
          <a:endParaRPr lang="es-GT" sz="1600" b="1" dirty="0">
            <a:latin typeface="Arial Narrow" pitchFamily="34" charset="0"/>
          </a:endParaRPr>
        </a:p>
      </dgm:t>
    </dgm:pt>
    <dgm:pt modelId="{40ACA1FB-BA5A-4B56-B2D0-841A6B023AA4}" type="parTrans" cxnId="{67FAB87A-F3F7-44A0-BCE8-550EFBBF3DE2}">
      <dgm:prSet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CAADE56B-EBB6-4C2F-9EF6-894AEA7B0A77}" type="sibTrans" cxnId="{67FAB87A-F3F7-44A0-BCE8-550EFBBF3DE2}">
      <dgm:prSet custT="1"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4880096B-B696-4F3F-A9AC-3C77FAC48CA4}">
      <dgm:prSet phldrT="[Texto]" custT="1"/>
      <dgm:spPr/>
      <dgm:t>
        <a:bodyPr/>
        <a:lstStyle/>
        <a:p>
          <a:r>
            <a:rPr lang="es-MX" sz="2200" b="1" dirty="0" smtClean="0">
              <a:latin typeface="Arial Narrow" pitchFamily="34" charset="0"/>
            </a:rPr>
            <a:t>Anteproyecto institucional</a:t>
          </a:r>
          <a:endParaRPr lang="es-GT" sz="2200" b="1" dirty="0">
            <a:latin typeface="Arial Narrow" pitchFamily="34" charset="0"/>
          </a:endParaRPr>
        </a:p>
      </dgm:t>
    </dgm:pt>
    <dgm:pt modelId="{C18F8B88-9084-426D-A8A4-5FBD5F994DC8}" type="parTrans" cxnId="{2EB30DDA-456B-4B87-86ED-A7E82A1BEF5D}">
      <dgm:prSet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A49EF882-58BF-4F89-8A64-1092B434331E}" type="sibTrans" cxnId="{2EB30DDA-456B-4B87-86ED-A7E82A1BEF5D}">
      <dgm:prSet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92C77EB4-ECA8-44CE-A343-FC0461876761}">
      <dgm:prSet phldrT="[Texto]" custT="1"/>
      <dgm:spPr/>
      <dgm:t>
        <a:bodyPr/>
        <a:lstStyle/>
        <a:p>
          <a:r>
            <a:rPr lang="es-MX" sz="1800" b="1" dirty="0" smtClean="0">
              <a:latin typeface="Arial Narrow" pitchFamily="34" charset="0"/>
            </a:rPr>
            <a:t>Egresos</a:t>
          </a:r>
          <a:endParaRPr lang="es-GT" sz="1800" b="1" dirty="0">
            <a:latin typeface="Arial Narrow" pitchFamily="34" charset="0"/>
          </a:endParaRPr>
        </a:p>
      </dgm:t>
    </dgm:pt>
    <dgm:pt modelId="{8FCB2AF5-CB44-4CA0-8F83-58C7E0E1EA28}" type="sibTrans" cxnId="{FC190327-B90A-453A-BC19-83F222322E7B}">
      <dgm:prSet custT="1"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C919C96D-F4D5-48E5-8FE2-6053CA8E2F53}" type="parTrans" cxnId="{FC190327-B90A-453A-BC19-83F222322E7B}">
      <dgm:prSet/>
      <dgm:spPr/>
      <dgm:t>
        <a:bodyPr/>
        <a:lstStyle/>
        <a:p>
          <a:endParaRPr lang="es-GT" sz="1800" b="1">
            <a:solidFill>
              <a:schemeClr val="tx1"/>
            </a:solidFill>
            <a:latin typeface="Arial Narrow" pitchFamily="34" charset="0"/>
          </a:endParaRPr>
        </a:p>
      </dgm:t>
    </dgm:pt>
    <dgm:pt modelId="{0E3C4B63-4209-4F8E-907A-386AFB492470}" type="pres">
      <dgm:prSet presAssocID="{DFF87A1E-5B05-4B54-B19D-6D08DD0F0797}" presName="Name0" presStyleCnt="0">
        <dgm:presLayoutVars>
          <dgm:dir/>
          <dgm:resizeHandles val="exact"/>
        </dgm:presLayoutVars>
      </dgm:prSet>
      <dgm:spPr/>
    </dgm:pt>
    <dgm:pt modelId="{F03DB8A9-047A-43D1-BFBB-38D805FA3889}" type="pres">
      <dgm:prSet presAssocID="{DFF87A1E-5B05-4B54-B19D-6D08DD0F0797}" presName="vNodes" presStyleCnt="0"/>
      <dgm:spPr/>
    </dgm:pt>
    <dgm:pt modelId="{8FC0609C-D72E-4A5D-8498-1DFD4DF914F7}" type="pres">
      <dgm:prSet presAssocID="{1F954E14-98FD-4E81-8454-72DFA596F974}" presName="node" presStyleLbl="node1" presStyleIdx="0" presStyleCnt="4" custScaleX="112593" custScaleY="107007" custLinFactY="4699" custLinFactNeighborX="18550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2DBFCDF-A4A3-4F0C-92EC-7CA99F3C849C}" type="pres">
      <dgm:prSet presAssocID="{50B5E9AD-3044-4792-B607-DEB791CE4EAF}" presName="spacerT" presStyleCnt="0"/>
      <dgm:spPr/>
    </dgm:pt>
    <dgm:pt modelId="{68EE08CD-5542-4758-BB89-D903722545A7}" type="pres">
      <dgm:prSet presAssocID="{50B5E9AD-3044-4792-B607-DEB791CE4EAF}" presName="sibTrans" presStyleLbl="sibTrans2D1" presStyleIdx="0" presStyleCnt="3" custScaleX="52818" custScaleY="52258" custLinFactY="8884" custLinFactNeighborX="32570" custLinFactNeighborY="100000"/>
      <dgm:spPr/>
      <dgm:t>
        <a:bodyPr/>
        <a:lstStyle/>
        <a:p>
          <a:endParaRPr lang="es-GT"/>
        </a:p>
      </dgm:t>
    </dgm:pt>
    <dgm:pt modelId="{929C29F5-8C43-45C1-8BB9-E8EDE7AF3067}" type="pres">
      <dgm:prSet presAssocID="{50B5E9AD-3044-4792-B607-DEB791CE4EAF}" presName="spacerB" presStyleCnt="0"/>
      <dgm:spPr/>
    </dgm:pt>
    <dgm:pt modelId="{CF6F0C94-428F-4B9D-AF6B-876F27622486}" type="pres">
      <dgm:prSet presAssocID="{A20D26D9-5932-4A7D-9A4A-4DEE346C0F11}" presName="node" presStyleLbl="node1" presStyleIdx="1" presStyleCnt="4" custScaleX="112593" custScaleY="107007" custLinFactY="969" custLinFactNeighborX="18550" custLinFactNeighborY="10000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A0B09AF-2D0A-44A7-A592-B9DBEE4C0FD4}" type="pres">
      <dgm:prSet presAssocID="{CAADE56B-EBB6-4C2F-9EF6-894AEA7B0A77}" presName="spacerT" presStyleCnt="0"/>
      <dgm:spPr/>
    </dgm:pt>
    <dgm:pt modelId="{C5B076F2-99FA-4C2B-8875-F7F042CF968E}" type="pres">
      <dgm:prSet presAssocID="{CAADE56B-EBB6-4C2F-9EF6-894AEA7B0A77}" presName="sibTrans" presStyleLbl="sibTrans2D1" presStyleIdx="1" presStyleCnt="3" custScaleX="51292" custScaleY="51292" custLinFactNeighborX="31807" custLinFactNeighborY="46715"/>
      <dgm:spPr/>
      <dgm:t>
        <a:bodyPr/>
        <a:lstStyle/>
        <a:p>
          <a:endParaRPr lang="es-GT"/>
        </a:p>
      </dgm:t>
    </dgm:pt>
    <dgm:pt modelId="{81E864A5-87CF-44C2-AC84-F8F4E5890D48}" type="pres">
      <dgm:prSet presAssocID="{CAADE56B-EBB6-4C2F-9EF6-894AEA7B0A77}" presName="spacerB" presStyleCnt="0"/>
      <dgm:spPr/>
    </dgm:pt>
    <dgm:pt modelId="{3E81EB20-0058-4FB0-A569-41B10276CABF}" type="pres">
      <dgm:prSet presAssocID="{92C77EB4-ECA8-44CE-A343-FC0461876761}" presName="node" presStyleLbl="node1" presStyleIdx="2" presStyleCnt="4" custScaleX="118488" custScaleY="107007" custLinFactNeighborX="18550" custLinFactNeighborY="28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82272E6-BCDC-4B9D-A977-64A3B7C1016A}" type="pres">
      <dgm:prSet presAssocID="{DFF87A1E-5B05-4B54-B19D-6D08DD0F0797}" presName="sibTransLast" presStyleLbl="sibTrans2D1" presStyleIdx="2" presStyleCnt="3" custScaleX="116362" custLinFactNeighborX="-20" custLinFactNeighborY="12422"/>
      <dgm:spPr/>
      <dgm:t>
        <a:bodyPr/>
        <a:lstStyle/>
        <a:p>
          <a:endParaRPr lang="es-GT"/>
        </a:p>
      </dgm:t>
    </dgm:pt>
    <dgm:pt modelId="{C258908A-2FE3-44EB-9D2C-D4001C912652}" type="pres">
      <dgm:prSet presAssocID="{DFF87A1E-5B05-4B54-B19D-6D08DD0F0797}" presName="connectorText" presStyleLbl="sibTrans2D1" presStyleIdx="2" presStyleCnt="3"/>
      <dgm:spPr/>
      <dgm:t>
        <a:bodyPr/>
        <a:lstStyle/>
        <a:p>
          <a:endParaRPr lang="es-GT"/>
        </a:p>
      </dgm:t>
    </dgm:pt>
    <dgm:pt modelId="{E9D00979-5621-439D-A5C9-40D3911F73BB}" type="pres">
      <dgm:prSet presAssocID="{DFF87A1E-5B05-4B54-B19D-6D08DD0F0797}" presName="lastNode" presStyleLbl="node1" presStyleIdx="3" presStyleCnt="4" custScaleX="86815" custScaleY="80856" custLinFactX="7096" custLinFactNeighborX="100000" custLinFactNeighborY="-48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3B3F78D-1131-43BE-9218-DCC85D870BA8}" type="presOf" srcId="{8FCB2AF5-CB44-4CA0-8F83-58C7E0E1EA28}" destId="{C258908A-2FE3-44EB-9D2C-D4001C912652}" srcOrd="1" destOrd="0" presId="urn:microsoft.com/office/officeart/2005/8/layout/equation2"/>
    <dgm:cxn modelId="{19DCCED4-1387-40A0-A1B1-03210E1EEC2D}" type="presOf" srcId="{A20D26D9-5932-4A7D-9A4A-4DEE346C0F11}" destId="{CF6F0C94-428F-4B9D-AF6B-876F27622486}" srcOrd="0" destOrd="0" presId="urn:microsoft.com/office/officeart/2005/8/layout/equation2"/>
    <dgm:cxn modelId="{FC190327-B90A-453A-BC19-83F222322E7B}" srcId="{DFF87A1E-5B05-4B54-B19D-6D08DD0F0797}" destId="{92C77EB4-ECA8-44CE-A343-FC0461876761}" srcOrd="2" destOrd="0" parTransId="{C919C96D-F4D5-48E5-8FE2-6053CA8E2F53}" sibTransId="{8FCB2AF5-CB44-4CA0-8F83-58C7E0E1EA28}"/>
    <dgm:cxn modelId="{F2C0CDD4-4239-4973-A2FB-A39E591FCA71}" type="presOf" srcId="{92C77EB4-ECA8-44CE-A343-FC0461876761}" destId="{3E81EB20-0058-4FB0-A569-41B10276CABF}" srcOrd="0" destOrd="0" presId="urn:microsoft.com/office/officeart/2005/8/layout/equation2"/>
    <dgm:cxn modelId="{EAE52B9A-4E12-4418-AF00-6510AB9117C1}" type="presOf" srcId="{8FCB2AF5-CB44-4CA0-8F83-58C7E0E1EA28}" destId="{682272E6-BCDC-4B9D-A977-64A3B7C1016A}" srcOrd="0" destOrd="0" presId="urn:microsoft.com/office/officeart/2005/8/layout/equation2"/>
    <dgm:cxn modelId="{67FAB87A-F3F7-44A0-BCE8-550EFBBF3DE2}" srcId="{DFF87A1E-5B05-4B54-B19D-6D08DD0F0797}" destId="{A20D26D9-5932-4A7D-9A4A-4DEE346C0F11}" srcOrd="1" destOrd="0" parTransId="{40ACA1FB-BA5A-4B56-B2D0-841A6B023AA4}" sibTransId="{CAADE56B-EBB6-4C2F-9EF6-894AEA7B0A77}"/>
    <dgm:cxn modelId="{006ED583-6D80-4EC7-A838-36C6C525B645}" srcId="{DFF87A1E-5B05-4B54-B19D-6D08DD0F0797}" destId="{1F954E14-98FD-4E81-8454-72DFA596F974}" srcOrd="0" destOrd="0" parTransId="{113FCCDB-6F76-4F91-9433-6C355828CC82}" sibTransId="{50B5E9AD-3044-4792-B607-DEB791CE4EAF}"/>
    <dgm:cxn modelId="{88C8F4C3-7CA2-4889-B2D5-EE14805E6922}" type="presOf" srcId="{1F954E14-98FD-4E81-8454-72DFA596F974}" destId="{8FC0609C-D72E-4A5D-8498-1DFD4DF914F7}" srcOrd="0" destOrd="0" presId="urn:microsoft.com/office/officeart/2005/8/layout/equation2"/>
    <dgm:cxn modelId="{2EB30DDA-456B-4B87-86ED-A7E82A1BEF5D}" srcId="{DFF87A1E-5B05-4B54-B19D-6D08DD0F0797}" destId="{4880096B-B696-4F3F-A9AC-3C77FAC48CA4}" srcOrd="3" destOrd="0" parTransId="{C18F8B88-9084-426D-A8A4-5FBD5F994DC8}" sibTransId="{A49EF882-58BF-4F89-8A64-1092B434331E}"/>
    <dgm:cxn modelId="{D6C73FCF-3FFA-459B-90A2-8E1884AE45F9}" type="presOf" srcId="{DFF87A1E-5B05-4B54-B19D-6D08DD0F0797}" destId="{0E3C4B63-4209-4F8E-907A-386AFB492470}" srcOrd="0" destOrd="0" presId="urn:microsoft.com/office/officeart/2005/8/layout/equation2"/>
    <dgm:cxn modelId="{90FFA46A-BC35-4C0D-8FD0-7F7B0071FFB8}" type="presOf" srcId="{4880096B-B696-4F3F-A9AC-3C77FAC48CA4}" destId="{E9D00979-5621-439D-A5C9-40D3911F73BB}" srcOrd="0" destOrd="0" presId="urn:microsoft.com/office/officeart/2005/8/layout/equation2"/>
    <dgm:cxn modelId="{2140BFA5-C145-4840-A8A9-0591182CCC8C}" type="presOf" srcId="{50B5E9AD-3044-4792-B607-DEB791CE4EAF}" destId="{68EE08CD-5542-4758-BB89-D903722545A7}" srcOrd="0" destOrd="0" presId="urn:microsoft.com/office/officeart/2005/8/layout/equation2"/>
    <dgm:cxn modelId="{B52C3CBA-EE88-4532-9008-A73A085B53CC}" type="presOf" srcId="{CAADE56B-EBB6-4C2F-9EF6-894AEA7B0A77}" destId="{C5B076F2-99FA-4C2B-8875-F7F042CF968E}" srcOrd="0" destOrd="0" presId="urn:microsoft.com/office/officeart/2005/8/layout/equation2"/>
    <dgm:cxn modelId="{E2A4931C-CE9A-46DD-A728-26E8A0160891}" type="presParOf" srcId="{0E3C4B63-4209-4F8E-907A-386AFB492470}" destId="{F03DB8A9-047A-43D1-BFBB-38D805FA3889}" srcOrd="0" destOrd="0" presId="urn:microsoft.com/office/officeart/2005/8/layout/equation2"/>
    <dgm:cxn modelId="{A1FA71A5-9BC4-483A-96E5-7DB64E7EEB68}" type="presParOf" srcId="{F03DB8A9-047A-43D1-BFBB-38D805FA3889}" destId="{8FC0609C-D72E-4A5D-8498-1DFD4DF914F7}" srcOrd="0" destOrd="0" presId="urn:microsoft.com/office/officeart/2005/8/layout/equation2"/>
    <dgm:cxn modelId="{F9696858-43DA-4A8D-AE46-A80C7187E2A3}" type="presParOf" srcId="{F03DB8A9-047A-43D1-BFBB-38D805FA3889}" destId="{42DBFCDF-A4A3-4F0C-92EC-7CA99F3C849C}" srcOrd="1" destOrd="0" presId="urn:microsoft.com/office/officeart/2005/8/layout/equation2"/>
    <dgm:cxn modelId="{3D9BA304-7FFF-4965-9E6F-6616D87682E4}" type="presParOf" srcId="{F03DB8A9-047A-43D1-BFBB-38D805FA3889}" destId="{68EE08CD-5542-4758-BB89-D903722545A7}" srcOrd="2" destOrd="0" presId="urn:microsoft.com/office/officeart/2005/8/layout/equation2"/>
    <dgm:cxn modelId="{2F3432BD-BED4-4184-8404-0A5F39A75B4D}" type="presParOf" srcId="{F03DB8A9-047A-43D1-BFBB-38D805FA3889}" destId="{929C29F5-8C43-45C1-8BB9-E8EDE7AF3067}" srcOrd="3" destOrd="0" presId="urn:microsoft.com/office/officeart/2005/8/layout/equation2"/>
    <dgm:cxn modelId="{33D7CCE0-112A-4C19-8504-8D89C35CA23C}" type="presParOf" srcId="{F03DB8A9-047A-43D1-BFBB-38D805FA3889}" destId="{CF6F0C94-428F-4B9D-AF6B-876F27622486}" srcOrd="4" destOrd="0" presId="urn:microsoft.com/office/officeart/2005/8/layout/equation2"/>
    <dgm:cxn modelId="{A9F4E35F-D13C-4559-A2AA-D313AED9B9B2}" type="presParOf" srcId="{F03DB8A9-047A-43D1-BFBB-38D805FA3889}" destId="{6A0B09AF-2D0A-44A7-A592-B9DBEE4C0FD4}" srcOrd="5" destOrd="0" presId="urn:microsoft.com/office/officeart/2005/8/layout/equation2"/>
    <dgm:cxn modelId="{C2950201-EF59-4348-85E2-6DB8A68F55FA}" type="presParOf" srcId="{F03DB8A9-047A-43D1-BFBB-38D805FA3889}" destId="{C5B076F2-99FA-4C2B-8875-F7F042CF968E}" srcOrd="6" destOrd="0" presId="urn:microsoft.com/office/officeart/2005/8/layout/equation2"/>
    <dgm:cxn modelId="{103B93A8-68DF-4D2C-94CF-E74CEB375CFD}" type="presParOf" srcId="{F03DB8A9-047A-43D1-BFBB-38D805FA3889}" destId="{81E864A5-87CF-44C2-AC84-F8F4E5890D48}" srcOrd="7" destOrd="0" presId="urn:microsoft.com/office/officeart/2005/8/layout/equation2"/>
    <dgm:cxn modelId="{6575C8F2-4BBC-4FEE-B873-33350297FF14}" type="presParOf" srcId="{F03DB8A9-047A-43D1-BFBB-38D805FA3889}" destId="{3E81EB20-0058-4FB0-A569-41B10276CABF}" srcOrd="8" destOrd="0" presId="urn:microsoft.com/office/officeart/2005/8/layout/equation2"/>
    <dgm:cxn modelId="{1477B1CB-1078-4A13-8B9A-B9ECD4E334F4}" type="presParOf" srcId="{0E3C4B63-4209-4F8E-907A-386AFB492470}" destId="{682272E6-BCDC-4B9D-A977-64A3B7C1016A}" srcOrd="1" destOrd="0" presId="urn:microsoft.com/office/officeart/2005/8/layout/equation2"/>
    <dgm:cxn modelId="{B1A358AC-EA8B-49F1-8B54-B0F5281CB706}" type="presParOf" srcId="{682272E6-BCDC-4B9D-A977-64A3B7C1016A}" destId="{C258908A-2FE3-44EB-9D2C-D4001C912652}" srcOrd="0" destOrd="0" presId="urn:microsoft.com/office/officeart/2005/8/layout/equation2"/>
    <dgm:cxn modelId="{8EFBBC8F-5BD2-435C-B402-3F6CDEEE9516}" type="presParOf" srcId="{0E3C4B63-4209-4F8E-907A-386AFB492470}" destId="{E9D00979-5621-439D-A5C9-40D3911F73B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45034-74AF-494F-B62B-063439B19B59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E332C015-355C-4B3C-9354-E69B029DB722}">
      <dgm:prSet phldrT="[Texto]"/>
      <dgm:spPr/>
      <dgm:t>
        <a:bodyPr/>
        <a:lstStyle/>
        <a:p>
          <a:r>
            <a:rPr lang="es-GT" dirty="0" err="1" smtClean="0">
              <a:solidFill>
                <a:schemeClr val="tx1"/>
              </a:solidFill>
              <a:latin typeface="Arial Narrow" pitchFamily="34" charset="0"/>
            </a:rPr>
            <a:t>Siges</a:t>
          </a:r>
          <a:endParaRPr lang="es-GT" dirty="0">
            <a:solidFill>
              <a:schemeClr val="tx1"/>
            </a:solidFill>
            <a:latin typeface="Arial Narrow" pitchFamily="34" charset="0"/>
          </a:endParaRPr>
        </a:p>
      </dgm:t>
    </dgm:pt>
    <dgm:pt modelId="{4DDF9A26-079D-464C-86BF-1757095C81F8}" type="parTrans" cxnId="{B2940963-134B-4FD5-B5DA-BACF0CFA5705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79C010D5-4643-4306-B3DC-2C31F30465F6}" type="sibTrans" cxnId="{B2940963-134B-4FD5-B5DA-BACF0CFA5705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72CCB8F3-11CF-4936-9AD2-3E8223B6DAB1}">
      <dgm:prSet phldrT="[Texto]"/>
      <dgm:spPr/>
      <dgm:t>
        <a:bodyPr/>
        <a:lstStyle/>
        <a:p>
          <a:r>
            <a:rPr lang="es-GT" dirty="0" smtClean="0">
              <a:solidFill>
                <a:schemeClr val="tx1"/>
              </a:solidFill>
              <a:latin typeface="Arial Narrow" pitchFamily="34" charset="0"/>
            </a:rPr>
            <a:t>Nomina PPR</a:t>
          </a:r>
          <a:endParaRPr lang="es-GT" dirty="0">
            <a:solidFill>
              <a:schemeClr val="tx1"/>
            </a:solidFill>
            <a:latin typeface="Arial Narrow" pitchFamily="34" charset="0"/>
          </a:endParaRPr>
        </a:p>
      </dgm:t>
    </dgm:pt>
    <dgm:pt modelId="{81753894-786F-4CDB-A47E-C903FA91F8B0}" type="parTrans" cxnId="{EF8F1F9F-B3B8-41AB-8B73-BDC8B066637D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7C81D6AA-11AA-490F-B214-4DFAE1AF3D21}" type="sibTrans" cxnId="{EF8F1F9F-B3B8-41AB-8B73-BDC8B066637D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EF3D3E76-7ECB-4741-B908-2470C1B2A026}">
      <dgm:prSet phldrT="[Texto]" custT="1"/>
      <dgm:spPr/>
      <dgm:t>
        <a:bodyPr/>
        <a:lstStyle/>
        <a:p>
          <a:r>
            <a:rPr lang="es-GT" sz="4000" dirty="0" smtClean="0">
              <a:solidFill>
                <a:schemeClr val="tx1"/>
              </a:solidFill>
              <a:latin typeface="Arial Narrow" pitchFamily="34" charset="0"/>
            </a:rPr>
            <a:t>Sicoin</a:t>
          </a:r>
          <a:endParaRPr lang="es-GT" sz="4000" dirty="0">
            <a:solidFill>
              <a:schemeClr val="tx1"/>
            </a:solidFill>
            <a:latin typeface="Arial Narrow" pitchFamily="34" charset="0"/>
          </a:endParaRPr>
        </a:p>
      </dgm:t>
    </dgm:pt>
    <dgm:pt modelId="{0EEB0285-DCEF-4F2E-8920-528D78FF79C8}" type="parTrans" cxnId="{5DFDA6B0-9D19-4D5F-83A2-146EFEB29380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1001DB7F-2E20-41A3-9991-C751663D6BE6}" type="sibTrans" cxnId="{5DFDA6B0-9D19-4D5F-83A2-146EFEB29380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C8F0405B-B18E-49D2-A87C-17E8507CB64B}">
      <dgm:prSet phldrT="[Texto]"/>
      <dgm:spPr/>
      <dgm:t>
        <a:bodyPr/>
        <a:lstStyle/>
        <a:p>
          <a:r>
            <a:rPr lang="es-GT" dirty="0" smtClean="0">
              <a:solidFill>
                <a:schemeClr val="tx1"/>
              </a:solidFill>
              <a:latin typeface="Arial Narrow" pitchFamily="34" charset="0"/>
            </a:rPr>
            <a:t>Inversión </a:t>
          </a:r>
          <a:endParaRPr lang="es-GT" dirty="0">
            <a:solidFill>
              <a:schemeClr val="tx1"/>
            </a:solidFill>
            <a:latin typeface="Arial Narrow" pitchFamily="34" charset="0"/>
          </a:endParaRPr>
        </a:p>
      </dgm:t>
    </dgm:pt>
    <dgm:pt modelId="{75386092-75C6-4064-9E6A-D67623F26843}" type="parTrans" cxnId="{6E7575CB-DD70-4B59-B92A-6B17365DDB89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D2C6583C-2125-4CCF-8217-DB92193D3697}" type="sibTrans" cxnId="{6E7575CB-DD70-4B59-B92A-6B17365DDB89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353B7E3C-BF48-4647-AC0D-71BA20C4C4BF}">
      <dgm:prSet phldrT="[Texto]"/>
      <dgm:spPr/>
      <dgm:t>
        <a:bodyPr/>
        <a:lstStyle/>
        <a:p>
          <a:r>
            <a:rPr lang="es-GT" dirty="0" err="1" smtClean="0">
              <a:solidFill>
                <a:schemeClr val="tx1"/>
              </a:solidFill>
              <a:latin typeface="Arial Narrow" pitchFamily="34" charset="0"/>
            </a:rPr>
            <a:t>PpR</a:t>
          </a:r>
          <a:endParaRPr lang="es-GT" dirty="0">
            <a:solidFill>
              <a:schemeClr val="tx1"/>
            </a:solidFill>
            <a:latin typeface="Arial Narrow" pitchFamily="34" charset="0"/>
          </a:endParaRPr>
        </a:p>
      </dgm:t>
    </dgm:pt>
    <dgm:pt modelId="{175E2EFC-97E3-4F18-8713-20D823FD23BA}" type="parTrans" cxnId="{B1E67A02-8D41-4BA6-BB11-C89658350D30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2A8532BC-8D84-4734-B025-B35BB24511E3}" type="sibTrans" cxnId="{B1E67A02-8D41-4BA6-BB11-C89658350D30}">
      <dgm:prSet/>
      <dgm:spPr/>
      <dgm:t>
        <a:bodyPr/>
        <a:lstStyle/>
        <a:p>
          <a:endParaRPr lang="es-GT">
            <a:solidFill>
              <a:schemeClr val="tx1"/>
            </a:solidFill>
            <a:latin typeface="Arial Narrow" pitchFamily="34" charset="0"/>
          </a:endParaRPr>
        </a:p>
      </dgm:t>
    </dgm:pt>
    <dgm:pt modelId="{A11C62B0-3B32-4F1E-872D-1477FAB1A302}" type="pres">
      <dgm:prSet presAssocID="{9A345034-74AF-494F-B62B-063439B19B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D31FB3A-26DD-4F80-97CC-CB99115D0E9D}" type="pres">
      <dgm:prSet presAssocID="{E332C015-355C-4B3C-9354-E69B029DB722}" presName="centerShape" presStyleLbl="node0" presStyleIdx="0" presStyleCnt="1" custScaleX="120537" custScaleY="122097" custLinFactNeighborX="5445" custLinFactNeighborY="201"/>
      <dgm:spPr/>
      <dgm:t>
        <a:bodyPr/>
        <a:lstStyle/>
        <a:p>
          <a:endParaRPr lang="es-GT"/>
        </a:p>
      </dgm:t>
    </dgm:pt>
    <dgm:pt modelId="{4F1E6446-C8B9-49F4-A0B2-1311911D2BE0}" type="pres">
      <dgm:prSet presAssocID="{81753894-786F-4CDB-A47E-C903FA91F8B0}" presName="Name9" presStyleLbl="parChTrans1D2" presStyleIdx="0" presStyleCnt="4"/>
      <dgm:spPr/>
      <dgm:t>
        <a:bodyPr/>
        <a:lstStyle/>
        <a:p>
          <a:endParaRPr lang="es-GT"/>
        </a:p>
      </dgm:t>
    </dgm:pt>
    <dgm:pt modelId="{A2A1395C-03BF-44D8-96EE-277CF573D453}" type="pres">
      <dgm:prSet presAssocID="{81753894-786F-4CDB-A47E-C903FA91F8B0}" presName="connTx" presStyleLbl="parChTrans1D2" presStyleIdx="0" presStyleCnt="4"/>
      <dgm:spPr/>
      <dgm:t>
        <a:bodyPr/>
        <a:lstStyle/>
        <a:p>
          <a:endParaRPr lang="es-GT"/>
        </a:p>
      </dgm:t>
    </dgm:pt>
    <dgm:pt modelId="{2A3BC961-0451-4544-BE12-2AE76589ED69}" type="pres">
      <dgm:prSet presAssocID="{72CCB8F3-11CF-4936-9AD2-3E8223B6DAB1}" presName="node" presStyleLbl="node1" presStyleIdx="0" presStyleCnt="4" custRadScaleRad="160761" custRadScaleInc="-11886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AED1758-6333-4A34-920B-0B62510455BC}" type="pres">
      <dgm:prSet presAssocID="{0EEB0285-DCEF-4F2E-8920-528D78FF79C8}" presName="Name9" presStyleLbl="parChTrans1D2" presStyleIdx="1" presStyleCnt="4"/>
      <dgm:spPr/>
      <dgm:t>
        <a:bodyPr/>
        <a:lstStyle/>
        <a:p>
          <a:endParaRPr lang="es-GT"/>
        </a:p>
      </dgm:t>
    </dgm:pt>
    <dgm:pt modelId="{9272DC22-EB48-4422-942C-CBA0A20ECF91}" type="pres">
      <dgm:prSet presAssocID="{0EEB0285-DCEF-4F2E-8920-528D78FF79C8}" presName="connTx" presStyleLbl="parChTrans1D2" presStyleIdx="1" presStyleCnt="4"/>
      <dgm:spPr/>
      <dgm:t>
        <a:bodyPr/>
        <a:lstStyle/>
        <a:p>
          <a:endParaRPr lang="es-GT"/>
        </a:p>
      </dgm:t>
    </dgm:pt>
    <dgm:pt modelId="{44179D50-D710-4592-A63F-CCC1A0D7E021}" type="pres">
      <dgm:prSet presAssocID="{EF3D3E76-7ECB-4741-B908-2470C1B2A026}" presName="node" presStyleLbl="node1" presStyleIdx="1" presStyleCnt="4" custScaleX="156712" custScaleY="149974" custRadScaleRad="186431" custRadScaleInc="-257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544288F-A011-4907-ACE6-39076A80B410}" type="pres">
      <dgm:prSet presAssocID="{75386092-75C6-4064-9E6A-D67623F26843}" presName="Name9" presStyleLbl="parChTrans1D2" presStyleIdx="2" presStyleCnt="4"/>
      <dgm:spPr/>
      <dgm:t>
        <a:bodyPr/>
        <a:lstStyle/>
        <a:p>
          <a:endParaRPr lang="es-GT"/>
        </a:p>
      </dgm:t>
    </dgm:pt>
    <dgm:pt modelId="{7989CEFA-2D48-4282-B85A-17739D499FCF}" type="pres">
      <dgm:prSet presAssocID="{75386092-75C6-4064-9E6A-D67623F26843}" presName="connTx" presStyleLbl="parChTrans1D2" presStyleIdx="2" presStyleCnt="4"/>
      <dgm:spPr/>
      <dgm:t>
        <a:bodyPr/>
        <a:lstStyle/>
        <a:p>
          <a:endParaRPr lang="es-GT"/>
        </a:p>
      </dgm:t>
    </dgm:pt>
    <dgm:pt modelId="{D4A4CA4F-8AA3-4553-9706-8076E47DBE52}" type="pres">
      <dgm:prSet presAssocID="{C8F0405B-B18E-49D2-A87C-17E8507CB64B}" presName="node" presStyleLbl="node1" presStyleIdx="2" presStyleCnt="4" custRadScaleRad="146991" custRadScaleInc="10055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68F7BFA-E253-410B-ABEF-16781345DE96}" type="pres">
      <dgm:prSet presAssocID="{175E2EFC-97E3-4F18-8713-20D823FD23BA}" presName="Name9" presStyleLbl="parChTrans1D2" presStyleIdx="3" presStyleCnt="4"/>
      <dgm:spPr/>
      <dgm:t>
        <a:bodyPr/>
        <a:lstStyle/>
        <a:p>
          <a:endParaRPr lang="es-GT"/>
        </a:p>
      </dgm:t>
    </dgm:pt>
    <dgm:pt modelId="{1E391089-A8F8-4B92-9557-F1FCD569F1C3}" type="pres">
      <dgm:prSet presAssocID="{175E2EFC-97E3-4F18-8713-20D823FD23BA}" presName="connTx" presStyleLbl="parChTrans1D2" presStyleIdx="3" presStyleCnt="4"/>
      <dgm:spPr/>
      <dgm:t>
        <a:bodyPr/>
        <a:lstStyle/>
        <a:p>
          <a:endParaRPr lang="es-GT"/>
        </a:p>
      </dgm:t>
    </dgm:pt>
    <dgm:pt modelId="{5E868EF7-0F16-49E7-869F-6408D6D578AC}" type="pres">
      <dgm:prSet presAssocID="{353B7E3C-BF48-4647-AC0D-71BA20C4C4BF}" presName="node" presStyleLbl="node1" presStyleIdx="3" presStyleCnt="4" custRadScaleRad="147728" custRadScaleInc="-160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EF8F1F9F-B3B8-41AB-8B73-BDC8B066637D}" srcId="{E332C015-355C-4B3C-9354-E69B029DB722}" destId="{72CCB8F3-11CF-4936-9AD2-3E8223B6DAB1}" srcOrd="0" destOrd="0" parTransId="{81753894-786F-4CDB-A47E-C903FA91F8B0}" sibTransId="{7C81D6AA-11AA-490F-B214-4DFAE1AF3D21}"/>
    <dgm:cxn modelId="{EF4A082D-CE83-4442-B48A-F5D4EAB82300}" type="presOf" srcId="{175E2EFC-97E3-4F18-8713-20D823FD23BA}" destId="{1E391089-A8F8-4B92-9557-F1FCD569F1C3}" srcOrd="1" destOrd="0" presId="urn:microsoft.com/office/officeart/2005/8/layout/radial1"/>
    <dgm:cxn modelId="{0B1EAD97-2AF1-45DD-9629-169F395C51C4}" type="presOf" srcId="{E332C015-355C-4B3C-9354-E69B029DB722}" destId="{6D31FB3A-26DD-4F80-97CC-CB99115D0E9D}" srcOrd="0" destOrd="0" presId="urn:microsoft.com/office/officeart/2005/8/layout/radial1"/>
    <dgm:cxn modelId="{FC14C1B6-FC47-4355-9BE2-50377F23CDEB}" type="presOf" srcId="{C8F0405B-B18E-49D2-A87C-17E8507CB64B}" destId="{D4A4CA4F-8AA3-4553-9706-8076E47DBE52}" srcOrd="0" destOrd="0" presId="urn:microsoft.com/office/officeart/2005/8/layout/radial1"/>
    <dgm:cxn modelId="{EA00FE9A-6318-4ADB-B0E6-BD73F68A5925}" type="presOf" srcId="{353B7E3C-BF48-4647-AC0D-71BA20C4C4BF}" destId="{5E868EF7-0F16-49E7-869F-6408D6D578AC}" srcOrd="0" destOrd="0" presId="urn:microsoft.com/office/officeart/2005/8/layout/radial1"/>
    <dgm:cxn modelId="{72B3AF53-4FC8-4FE9-843D-BAFC64C276F8}" type="presOf" srcId="{175E2EFC-97E3-4F18-8713-20D823FD23BA}" destId="{168F7BFA-E253-410B-ABEF-16781345DE96}" srcOrd="0" destOrd="0" presId="urn:microsoft.com/office/officeart/2005/8/layout/radial1"/>
    <dgm:cxn modelId="{A3AB3283-1059-4143-8FDE-3C7F277DA1E8}" type="presOf" srcId="{0EEB0285-DCEF-4F2E-8920-528D78FF79C8}" destId="{9AED1758-6333-4A34-920B-0B62510455BC}" srcOrd="0" destOrd="0" presId="urn:microsoft.com/office/officeart/2005/8/layout/radial1"/>
    <dgm:cxn modelId="{5F81A9A7-0741-489A-8CC4-B4E8A5FB7C10}" type="presOf" srcId="{72CCB8F3-11CF-4936-9AD2-3E8223B6DAB1}" destId="{2A3BC961-0451-4544-BE12-2AE76589ED69}" srcOrd="0" destOrd="0" presId="urn:microsoft.com/office/officeart/2005/8/layout/radial1"/>
    <dgm:cxn modelId="{71914587-6D37-4E18-8A19-9025170A2068}" type="presOf" srcId="{75386092-75C6-4064-9E6A-D67623F26843}" destId="{9544288F-A011-4907-ACE6-39076A80B410}" srcOrd="0" destOrd="0" presId="urn:microsoft.com/office/officeart/2005/8/layout/radial1"/>
    <dgm:cxn modelId="{76760BAC-8253-43B7-877B-884FF02D87A0}" type="presOf" srcId="{EF3D3E76-7ECB-4741-B908-2470C1B2A026}" destId="{44179D50-D710-4592-A63F-CCC1A0D7E021}" srcOrd="0" destOrd="0" presId="urn:microsoft.com/office/officeart/2005/8/layout/radial1"/>
    <dgm:cxn modelId="{B2940963-134B-4FD5-B5DA-BACF0CFA5705}" srcId="{9A345034-74AF-494F-B62B-063439B19B59}" destId="{E332C015-355C-4B3C-9354-E69B029DB722}" srcOrd="0" destOrd="0" parTransId="{4DDF9A26-079D-464C-86BF-1757095C81F8}" sibTransId="{79C010D5-4643-4306-B3DC-2C31F30465F6}"/>
    <dgm:cxn modelId="{5DFDA6B0-9D19-4D5F-83A2-146EFEB29380}" srcId="{E332C015-355C-4B3C-9354-E69B029DB722}" destId="{EF3D3E76-7ECB-4741-B908-2470C1B2A026}" srcOrd="1" destOrd="0" parTransId="{0EEB0285-DCEF-4F2E-8920-528D78FF79C8}" sibTransId="{1001DB7F-2E20-41A3-9991-C751663D6BE6}"/>
    <dgm:cxn modelId="{6E7575CB-DD70-4B59-B92A-6B17365DDB89}" srcId="{E332C015-355C-4B3C-9354-E69B029DB722}" destId="{C8F0405B-B18E-49D2-A87C-17E8507CB64B}" srcOrd="2" destOrd="0" parTransId="{75386092-75C6-4064-9E6A-D67623F26843}" sibTransId="{D2C6583C-2125-4CCF-8217-DB92193D3697}"/>
    <dgm:cxn modelId="{3E6B7A2D-88D0-4178-A9FA-3901E2041CA8}" type="presOf" srcId="{75386092-75C6-4064-9E6A-D67623F26843}" destId="{7989CEFA-2D48-4282-B85A-17739D499FCF}" srcOrd="1" destOrd="0" presId="urn:microsoft.com/office/officeart/2005/8/layout/radial1"/>
    <dgm:cxn modelId="{79127DEB-76D8-4BBA-A8F4-B24939F392BC}" type="presOf" srcId="{81753894-786F-4CDB-A47E-C903FA91F8B0}" destId="{A2A1395C-03BF-44D8-96EE-277CF573D453}" srcOrd="1" destOrd="0" presId="urn:microsoft.com/office/officeart/2005/8/layout/radial1"/>
    <dgm:cxn modelId="{B1E67A02-8D41-4BA6-BB11-C89658350D30}" srcId="{E332C015-355C-4B3C-9354-E69B029DB722}" destId="{353B7E3C-BF48-4647-AC0D-71BA20C4C4BF}" srcOrd="3" destOrd="0" parTransId="{175E2EFC-97E3-4F18-8713-20D823FD23BA}" sibTransId="{2A8532BC-8D84-4734-B025-B35BB24511E3}"/>
    <dgm:cxn modelId="{6D123E8F-5BA7-45EA-AD20-15F1490FAA79}" type="presOf" srcId="{81753894-786F-4CDB-A47E-C903FA91F8B0}" destId="{4F1E6446-C8B9-49F4-A0B2-1311911D2BE0}" srcOrd="0" destOrd="0" presId="urn:microsoft.com/office/officeart/2005/8/layout/radial1"/>
    <dgm:cxn modelId="{177C332A-A18A-4FC9-8860-B701BCC98FF2}" type="presOf" srcId="{0EEB0285-DCEF-4F2E-8920-528D78FF79C8}" destId="{9272DC22-EB48-4422-942C-CBA0A20ECF91}" srcOrd="1" destOrd="0" presId="urn:microsoft.com/office/officeart/2005/8/layout/radial1"/>
    <dgm:cxn modelId="{7C243F41-DD4D-4B48-9C1B-25D0DB000450}" type="presOf" srcId="{9A345034-74AF-494F-B62B-063439B19B59}" destId="{A11C62B0-3B32-4F1E-872D-1477FAB1A302}" srcOrd="0" destOrd="0" presId="urn:microsoft.com/office/officeart/2005/8/layout/radial1"/>
    <dgm:cxn modelId="{B6989161-F855-42FA-8BB7-F0B1C331C6EE}" type="presParOf" srcId="{A11C62B0-3B32-4F1E-872D-1477FAB1A302}" destId="{6D31FB3A-26DD-4F80-97CC-CB99115D0E9D}" srcOrd="0" destOrd="0" presId="urn:microsoft.com/office/officeart/2005/8/layout/radial1"/>
    <dgm:cxn modelId="{0A1B188D-7744-4D80-AB11-6922EB8B0F9F}" type="presParOf" srcId="{A11C62B0-3B32-4F1E-872D-1477FAB1A302}" destId="{4F1E6446-C8B9-49F4-A0B2-1311911D2BE0}" srcOrd="1" destOrd="0" presId="urn:microsoft.com/office/officeart/2005/8/layout/radial1"/>
    <dgm:cxn modelId="{9665CEAF-E766-4C8B-8565-D6222B73B22C}" type="presParOf" srcId="{4F1E6446-C8B9-49F4-A0B2-1311911D2BE0}" destId="{A2A1395C-03BF-44D8-96EE-277CF573D453}" srcOrd="0" destOrd="0" presId="urn:microsoft.com/office/officeart/2005/8/layout/radial1"/>
    <dgm:cxn modelId="{16E9B5E1-7636-4B1A-BCFA-B386A47BD500}" type="presParOf" srcId="{A11C62B0-3B32-4F1E-872D-1477FAB1A302}" destId="{2A3BC961-0451-4544-BE12-2AE76589ED69}" srcOrd="2" destOrd="0" presId="urn:microsoft.com/office/officeart/2005/8/layout/radial1"/>
    <dgm:cxn modelId="{BDAEBC2D-392C-49F0-BF4E-2D1F2A30ACEA}" type="presParOf" srcId="{A11C62B0-3B32-4F1E-872D-1477FAB1A302}" destId="{9AED1758-6333-4A34-920B-0B62510455BC}" srcOrd="3" destOrd="0" presId="urn:microsoft.com/office/officeart/2005/8/layout/radial1"/>
    <dgm:cxn modelId="{5EBA6ED7-CC90-480B-A621-0C50D9AE9D2D}" type="presParOf" srcId="{9AED1758-6333-4A34-920B-0B62510455BC}" destId="{9272DC22-EB48-4422-942C-CBA0A20ECF91}" srcOrd="0" destOrd="0" presId="urn:microsoft.com/office/officeart/2005/8/layout/radial1"/>
    <dgm:cxn modelId="{5081DCA9-52C2-4EBB-836E-59D5A0C6EDE6}" type="presParOf" srcId="{A11C62B0-3B32-4F1E-872D-1477FAB1A302}" destId="{44179D50-D710-4592-A63F-CCC1A0D7E021}" srcOrd="4" destOrd="0" presId="urn:microsoft.com/office/officeart/2005/8/layout/radial1"/>
    <dgm:cxn modelId="{650488C9-54A1-4EAD-9DCB-FAD21121D1A9}" type="presParOf" srcId="{A11C62B0-3B32-4F1E-872D-1477FAB1A302}" destId="{9544288F-A011-4907-ACE6-39076A80B410}" srcOrd="5" destOrd="0" presId="urn:microsoft.com/office/officeart/2005/8/layout/radial1"/>
    <dgm:cxn modelId="{1FA8B55A-D9B3-49E9-A99D-C708F5C737B9}" type="presParOf" srcId="{9544288F-A011-4907-ACE6-39076A80B410}" destId="{7989CEFA-2D48-4282-B85A-17739D499FCF}" srcOrd="0" destOrd="0" presId="urn:microsoft.com/office/officeart/2005/8/layout/radial1"/>
    <dgm:cxn modelId="{D33AF7EA-BE6F-4478-AF6E-786A04BAB5EA}" type="presParOf" srcId="{A11C62B0-3B32-4F1E-872D-1477FAB1A302}" destId="{D4A4CA4F-8AA3-4553-9706-8076E47DBE52}" srcOrd="6" destOrd="0" presId="urn:microsoft.com/office/officeart/2005/8/layout/radial1"/>
    <dgm:cxn modelId="{D8F606D5-3720-40AB-8E7B-A83F1FEF1AD3}" type="presParOf" srcId="{A11C62B0-3B32-4F1E-872D-1477FAB1A302}" destId="{168F7BFA-E253-410B-ABEF-16781345DE96}" srcOrd="7" destOrd="0" presId="urn:microsoft.com/office/officeart/2005/8/layout/radial1"/>
    <dgm:cxn modelId="{34AEB980-4EA0-4976-A200-7A3B832E85D6}" type="presParOf" srcId="{168F7BFA-E253-410B-ABEF-16781345DE96}" destId="{1E391089-A8F8-4B92-9557-F1FCD569F1C3}" srcOrd="0" destOrd="0" presId="urn:microsoft.com/office/officeart/2005/8/layout/radial1"/>
    <dgm:cxn modelId="{299675DC-2B18-4C7A-AA97-708B22065973}" type="presParOf" srcId="{A11C62B0-3B32-4F1E-872D-1477FAB1A302}" destId="{5E868EF7-0F16-49E7-869F-6408D6D578A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D37A4-6788-41A4-8A8B-F6874C2FC399}" type="doc">
      <dgm:prSet loTypeId="urn:microsoft.com/office/officeart/2005/8/layout/hierarchy6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FAC19AA-45CD-46CD-B3A4-93F5CD80157C}">
      <dgm:prSet phldrT="[Texto]" custT="1"/>
      <dgm:spPr/>
      <dgm:t>
        <a:bodyPr/>
        <a:lstStyle/>
        <a:p>
          <a:r>
            <a:rPr lang="es-ES_tradnl" sz="2400" b="1" dirty="0" smtClean="0">
              <a:solidFill>
                <a:schemeClr val="tx1"/>
              </a:solidFill>
              <a:latin typeface="Arial Narrow" pitchFamily="34" charset="0"/>
            </a:rPr>
            <a:t>Resultado</a:t>
          </a:r>
          <a:endParaRPr lang="es-ES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4D3A05FA-D00B-49B9-A2C6-B98812B8D9CB}" type="parTrans" cxnId="{87A5F031-69EA-402F-8AFD-F41D9128111B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A1E9EA78-7750-4CBD-91F4-661C3A113346}" type="sibTrans" cxnId="{87A5F031-69EA-402F-8AFD-F41D9128111B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D66F4236-A65E-4DE5-A5AB-32312B985FB8}">
      <dgm:prSet phldrT="[Texto]" custT="1"/>
      <dgm:spPr/>
      <dgm:t>
        <a:bodyPr/>
        <a:lstStyle/>
        <a:p>
          <a:r>
            <a:rPr lang="es-ES_tradnl" sz="2000" b="1" dirty="0" smtClean="0">
              <a:solidFill>
                <a:schemeClr val="tx1"/>
              </a:solidFill>
              <a:latin typeface="Arial Narrow" pitchFamily="34" charset="0"/>
            </a:rPr>
            <a:t>Producto</a:t>
          </a:r>
          <a:endParaRPr lang="es-E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9A003EE-3CFF-4E5E-9197-D8B24A6F4E42}" type="parTrans" cxnId="{13386E77-5CB1-4E4D-9F2E-3BFDAD89F2D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245FA943-F120-4BD3-81A8-E1E049454F53}" type="sibTrans" cxnId="{13386E77-5CB1-4E4D-9F2E-3BFDAD89F2D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B8D403B1-A2C6-4BFD-A84C-C998C65E0D0A}">
      <dgm:prSet phldrT="[Texto]" custT="1"/>
      <dgm:spPr/>
      <dgm:t>
        <a:bodyPr/>
        <a:lstStyle/>
        <a:p>
          <a:r>
            <a:rPr lang="es-ES_tradnl" sz="1900" b="1" smtClean="0">
              <a:solidFill>
                <a:schemeClr val="tx1"/>
              </a:solidFill>
              <a:latin typeface="Arial Narrow" pitchFamily="34" charset="0"/>
            </a:rPr>
            <a:t>Subproducto</a:t>
          </a:r>
          <a:endParaRPr lang="es-ES" sz="19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8BF1B8BD-E8BD-4FD0-B913-BFD1C6533DA9}" type="parTrans" cxnId="{07CBAB2D-5EB4-4C99-903D-5BCD8A7757B6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68D51615-6C67-42C7-A102-E4B33986F217}" type="sibTrans" cxnId="{07CBAB2D-5EB4-4C99-903D-5BCD8A7757B6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FB2E7FF5-490F-4597-9D2A-2D2FDF8C4E02}">
      <dgm:prSet custT="1"/>
      <dgm:spPr>
        <a:solidFill>
          <a:schemeClr val="accent2"/>
        </a:solidFill>
      </dgm:spPr>
      <dgm:t>
        <a:bodyPr/>
        <a:lstStyle/>
        <a:p>
          <a:r>
            <a:rPr lang="es-ES_tradnl" sz="1800" b="1" smtClean="0">
              <a:solidFill>
                <a:schemeClr val="tx1"/>
              </a:solidFill>
              <a:latin typeface="Arial Narrow" pitchFamily="34" charset="0"/>
            </a:rPr>
            <a:t>Insumo</a:t>
          </a:r>
          <a:endParaRPr lang="es-ES" sz="18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F5BB8E1-17CB-4ADE-8107-01949A13B9BC}" type="parTrans" cxnId="{AC0C82F2-4380-4439-A759-631F0F72FDCC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66762B00-9EDA-442A-9884-F2CD2A717D56}" type="sibTrans" cxnId="{AC0C82F2-4380-4439-A759-631F0F72FDCC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3ADE2753-08FA-4C92-A314-F6F2C4263697}">
      <dgm:prSet custT="1"/>
      <dgm:spPr>
        <a:solidFill>
          <a:schemeClr val="accent2"/>
        </a:solidFill>
      </dgm:spPr>
      <dgm:t>
        <a:bodyPr/>
        <a:lstStyle/>
        <a:p>
          <a:r>
            <a:rPr lang="es-ES_tradnl" sz="2000" b="1" dirty="0" smtClean="0">
              <a:solidFill>
                <a:schemeClr val="tx1"/>
              </a:solidFill>
              <a:latin typeface="Arial Narrow" pitchFamily="34" charset="0"/>
            </a:rPr>
            <a:t>Centro de Costo</a:t>
          </a:r>
          <a:endParaRPr lang="es-ES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F454FA8-AA02-4B98-8EDF-96A3714A827B}" type="parTrans" cxnId="{0AB0D6D0-E595-4709-B89E-BEB6659F49C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4A20CFD4-7993-4306-BD60-554A67B78EC7}" type="sibTrans" cxnId="{0AB0D6D0-E595-4709-B89E-BEB6659F49C0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 Narrow" pitchFamily="34" charset="0"/>
          </a:endParaRPr>
        </a:p>
      </dgm:t>
    </dgm:pt>
    <dgm:pt modelId="{857E6FE7-51EE-4374-BAA2-36DC87E8F948}" type="pres">
      <dgm:prSet presAssocID="{75BD37A4-6788-41A4-8A8B-F6874C2FC39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A6458BAF-EEC7-4795-9C71-6E50C81CF617}" type="pres">
      <dgm:prSet presAssocID="{75BD37A4-6788-41A4-8A8B-F6874C2FC399}" presName="hierFlow" presStyleCnt="0"/>
      <dgm:spPr/>
      <dgm:t>
        <a:bodyPr/>
        <a:lstStyle/>
        <a:p>
          <a:endParaRPr lang="es-GT"/>
        </a:p>
      </dgm:t>
    </dgm:pt>
    <dgm:pt modelId="{E9123A7D-210C-48E1-8955-2ED9D6C63709}" type="pres">
      <dgm:prSet presAssocID="{75BD37A4-6788-41A4-8A8B-F6874C2FC39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6E886F28-BB0E-45DA-94D8-18CEBBD0EB74}" type="pres">
      <dgm:prSet presAssocID="{DFAC19AA-45CD-46CD-B3A4-93F5CD80157C}" presName="Name14" presStyleCnt="0"/>
      <dgm:spPr/>
      <dgm:t>
        <a:bodyPr/>
        <a:lstStyle/>
        <a:p>
          <a:endParaRPr lang="es-GT"/>
        </a:p>
      </dgm:t>
    </dgm:pt>
    <dgm:pt modelId="{614B2720-63A3-42AA-AB69-35D8247DDF64}" type="pres">
      <dgm:prSet presAssocID="{DFAC19AA-45CD-46CD-B3A4-93F5CD80157C}" presName="level1Shape" presStyleLbl="node0" presStyleIdx="0" presStyleCnt="1" custScaleY="48827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FD400808-97B3-4F97-864A-DEBFE5C8034C}" type="pres">
      <dgm:prSet presAssocID="{DFAC19AA-45CD-46CD-B3A4-93F5CD80157C}" presName="hierChild2" presStyleCnt="0"/>
      <dgm:spPr/>
      <dgm:t>
        <a:bodyPr/>
        <a:lstStyle/>
        <a:p>
          <a:endParaRPr lang="es-GT"/>
        </a:p>
      </dgm:t>
    </dgm:pt>
    <dgm:pt modelId="{D6A7AB02-7513-4766-A559-FDB7DDC28173}" type="pres">
      <dgm:prSet presAssocID="{E9A003EE-3CFF-4E5E-9197-D8B24A6F4E42}" presName="Name19" presStyleLbl="parChTrans1D2" presStyleIdx="0" presStyleCnt="1"/>
      <dgm:spPr/>
      <dgm:t>
        <a:bodyPr/>
        <a:lstStyle/>
        <a:p>
          <a:endParaRPr lang="es-GT"/>
        </a:p>
      </dgm:t>
    </dgm:pt>
    <dgm:pt modelId="{ACCE42A2-7E80-4506-BFC2-64CC83C7D479}" type="pres">
      <dgm:prSet presAssocID="{D66F4236-A65E-4DE5-A5AB-32312B985FB8}" presName="Name21" presStyleCnt="0"/>
      <dgm:spPr/>
      <dgm:t>
        <a:bodyPr/>
        <a:lstStyle/>
        <a:p>
          <a:endParaRPr lang="es-GT"/>
        </a:p>
      </dgm:t>
    </dgm:pt>
    <dgm:pt modelId="{C78ED0FE-989B-4A89-8B2D-2802F2D28A21}" type="pres">
      <dgm:prSet presAssocID="{D66F4236-A65E-4DE5-A5AB-32312B985FB8}" presName="level2Shape" presStyleLbl="node2" presStyleIdx="0" presStyleCnt="1" custScaleY="39953"/>
      <dgm:spPr/>
      <dgm:t>
        <a:bodyPr/>
        <a:lstStyle/>
        <a:p>
          <a:endParaRPr lang="es-GT"/>
        </a:p>
      </dgm:t>
    </dgm:pt>
    <dgm:pt modelId="{73BA93D5-4279-408D-B8C4-18E2C4C43C8B}" type="pres">
      <dgm:prSet presAssocID="{D66F4236-A65E-4DE5-A5AB-32312B985FB8}" presName="hierChild3" presStyleCnt="0"/>
      <dgm:spPr/>
      <dgm:t>
        <a:bodyPr/>
        <a:lstStyle/>
        <a:p>
          <a:endParaRPr lang="es-GT"/>
        </a:p>
      </dgm:t>
    </dgm:pt>
    <dgm:pt modelId="{77752CAB-C627-410E-8D5A-FA9AE9D28467}" type="pres">
      <dgm:prSet presAssocID="{8BF1B8BD-E8BD-4FD0-B913-BFD1C6533DA9}" presName="Name19" presStyleLbl="parChTrans1D3" presStyleIdx="0" presStyleCnt="1"/>
      <dgm:spPr/>
      <dgm:t>
        <a:bodyPr/>
        <a:lstStyle/>
        <a:p>
          <a:endParaRPr lang="es-GT"/>
        </a:p>
      </dgm:t>
    </dgm:pt>
    <dgm:pt modelId="{1759E372-66D0-4C27-9B20-A4958B324985}" type="pres">
      <dgm:prSet presAssocID="{B8D403B1-A2C6-4BFD-A84C-C998C65E0D0A}" presName="Name21" presStyleCnt="0"/>
      <dgm:spPr/>
      <dgm:t>
        <a:bodyPr/>
        <a:lstStyle/>
        <a:p>
          <a:endParaRPr lang="es-GT"/>
        </a:p>
      </dgm:t>
    </dgm:pt>
    <dgm:pt modelId="{52680167-B75B-4F24-9BAD-911E56A14D08}" type="pres">
      <dgm:prSet presAssocID="{B8D403B1-A2C6-4BFD-A84C-C998C65E0D0A}" presName="level2Shape" presStyleLbl="node3" presStyleIdx="0" presStyleCnt="1" custScaleY="40234"/>
      <dgm:spPr/>
      <dgm:t>
        <a:bodyPr/>
        <a:lstStyle/>
        <a:p>
          <a:endParaRPr lang="es-GT"/>
        </a:p>
      </dgm:t>
    </dgm:pt>
    <dgm:pt modelId="{95A7351A-DF34-446A-9B36-9248317E4F25}" type="pres">
      <dgm:prSet presAssocID="{B8D403B1-A2C6-4BFD-A84C-C998C65E0D0A}" presName="hierChild3" presStyleCnt="0"/>
      <dgm:spPr/>
      <dgm:t>
        <a:bodyPr/>
        <a:lstStyle/>
        <a:p>
          <a:endParaRPr lang="es-GT"/>
        </a:p>
      </dgm:t>
    </dgm:pt>
    <dgm:pt modelId="{EC333790-ADE9-4BBE-B0E9-2B8981CD972F}" type="pres">
      <dgm:prSet presAssocID="{3F5BB8E1-17CB-4ADE-8107-01949A13B9BC}" presName="Name19" presStyleLbl="parChTrans1D4" presStyleIdx="0" presStyleCnt="2"/>
      <dgm:spPr/>
      <dgm:t>
        <a:bodyPr/>
        <a:lstStyle/>
        <a:p>
          <a:endParaRPr lang="es-GT"/>
        </a:p>
      </dgm:t>
    </dgm:pt>
    <dgm:pt modelId="{D2F18C56-7814-40B4-9A5D-61D45A2748EC}" type="pres">
      <dgm:prSet presAssocID="{FB2E7FF5-490F-4597-9D2A-2D2FDF8C4E02}" presName="Name21" presStyleCnt="0"/>
      <dgm:spPr/>
      <dgm:t>
        <a:bodyPr/>
        <a:lstStyle/>
        <a:p>
          <a:endParaRPr lang="es-GT"/>
        </a:p>
      </dgm:t>
    </dgm:pt>
    <dgm:pt modelId="{CFAB2285-F034-4C94-9F58-5F5A963B7294}" type="pres">
      <dgm:prSet presAssocID="{FB2E7FF5-490F-4597-9D2A-2D2FDF8C4E02}" presName="level2Shape" presStyleLbl="node4" presStyleIdx="0" presStyleCnt="2" custScaleY="38740"/>
      <dgm:spPr/>
      <dgm:t>
        <a:bodyPr/>
        <a:lstStyle/>
        <a:p>
          <a:endParaRPr lang="es-GT"/>
        </a:p>
      </dgm:t>
    </dgm:pt>
    <dgm:pt modelId="{BDED4430-7B94-4619-88F4-2537A94A1343}" type="pres">
      <dgm:prSet presAssocID="{FB2E7FF5-490F-4597-9D2A-2D2FDF8C4E02}" presName="hierChild3" presStyleCnt="0"/>
      <dgm:spPr/>
      <dgm:t>
        <a:bodyPr/>
        <a:lstStyle/>
        <a:p>
          <a:endParaRPr lang="es-GT"/>
        </a:p>
      </dgm:t>
    </dgm:pt>
    <dgm:pt modelId="{0E86FD47-59F2-4574-859A-330418EC8FF0}" type="pres">
      <dgm:prSet presAssocID="{0F454FA8-AA02-4B98-8EDF-96A3714A827B}" presName="Name19" presStyleLbl="parChTrans1D4" presStyleIdx="1" presStyleCnt="2"/>
      <dgm:spPr/>
      <dgm:t>
        <a:bodyPr/>
        <a:lstStyle/>
        <a:p>
          <a:endParaRPr lang="es-GT"/>
        </a:p>
      </dgm:t>
    </dgm:pt>
    <dgm:pt modelId="{37EC3F01-1163-49D6-AA7A-110613EE9F07}" type="pres">
      <dgm:prSet presAssocID="{3ADE2753-08FA-4C92-A314-F6F2C4263697}" presName="Name21" presStyleCnt="0"/>
      <dgm:spPr/>
      <dgm:t>
        <a:bodyPr/>
        <a:lstStyle/>
        <a:p>
          <a:endParaRPr lang="es-GT"/>
        </a:p>
      </dgm:t>
    </dgm:pt>
    <dgm:pt modelId="{DAFAD4E9-7B33-49CD-8535-033A141AC8AF}" type="pres">
      <dgm:prSet presAssocID="{3ADE2753-08FA-4C92-A314-F6F2C4263697}" presName="level2Shape" presStyleLbl="node4" presStyleIdx="1" presStyleCnt="2" custScaleY="42147"/>
      <dgm:spPr/>
      <dgm:t>
        <a:bodyPr/>
        <a:lstStyle/>
        <a:p>
          <a:endParaRPr lang="es-GT"/>
        </a:p>
      </dgm:t>
    </dgm:pt>
    <dgm:pt modelId="{DC93B0DE-B52D-4113-853F-7D2A0C653A02}" type="pres">
      <dgm:prSet presAssocID="{3ADE2753-08FA-4C92-A314-F6F2C4263697}" presName="hierChild3" presStyleCnt="0"/>
      <dgm:spPr/>
      <dgm:t>
        <a:bodyPr/>
        <a:lstStyle/>
        <a:p>
          <a:endParaRPr lang="es-GT"/>
        </a:p>
      </dgm:t>
    </dgm:pt>
    <dgm:pt modelId="{0841ED26-62C2-4698-A752-8A8E7824D42E}" type="pres">
      <dgm:prSet presAssocID="{75BD37A4-6788-41A4-8A8B-F6874C2FC399}" presName="bgShapesFlow" presStyleCnt="0"/>
      <dgm:spPr/>
      <dgm:t>
        <a:bodyPr/>
        <a:lstStyle/>
        <a:p>
          <a:endParaRPr lang="es-GT"/>
        </a:p>
      </dgm:t>
    </dgm:pt>
  </dgm:ptLst>
  <dgm:cxnLst>
    <dgm:cxn modelId="{AC0C82F2-4380-4439-A759-631F0F72FDCC}" srcId="{B8D403B1-A2C6-4BFD-A84C-C998C65E0D0A}" destId="{FB2E7FF5-490F-4597-9D2A-2D2FDF8C4E02}" srcOrd="0" destOrd="0" parTransId="{3F5BB8E1-17CB-4ADE-8107-01949A13B9BC}" sibTransId="{66762B00-9EDA-442A-9884-F2CD2A717D56}"/>
    <dgm:cxn modelId="{0AB0D6D0-E595-4709-B89E-BEB6659F49C0}" srcId="{B8D403B1-A2C6-4BFD-A84C-C998C65E0D0A}" destId="{3ADE2753-08FA-4C92-A314-F6F2C4263697}" srcOrd="1" destOrd="0" parTransId="{0F454FA8-AA02-4B98-8EDF-96A3714A827B}" sibTransId="{4A20CFD4-7993-4306-BD60-554A67B78EC7}"/>
    <dgm:cxn modelId="{1169AA45-00D5-4EA8-8141-594523D5E2EE}" type="presOf" srcId="{FB2E7FF5-490F-4597-9D2A-2D2FDF8C4E02}" destId="{CFAB2285-F034-4C94-9F58-5F5A963B7294}" srcOrd="0" destOrd="0" presId="urn:microsoft.com/office/officeart/2005/8/layout/hierarchy6"/>
    <dgm:cxn modelId="{1A1FB5E6-FEEB-40FA-939D-C79B85E83790}" type="presOf" srcId="{B8D403B1-A2C6-4BFD-A84C-C998C65E0D0A}" destId="{52680167-B75B-4F24-9BAD-911E56A14D08}" srcOrd="0" destOrd="0" presId="urn:microsoft.com/office/officeart/2005/8/layout/hierarchy6"/>
    <dgm:cxn modelId="{87A5F031-69EA-402F-8AFD-F41D9128111B}" srcId="{75BD37A4-6788-41A4-8A8B-F6874C2FC399}" destId="{DFAC19AA-45CD-46CD-B3A4-93F5CD80157C}" srcOrd="0" destOrd="0" parTransId="{4D3A05FA-D00B-49B9-A2C6-B98812B8D9CB}" sibTransId="{A1E9EA78-7750-4CBD-91F4-661C3A113346}"/>
    <dgm:cxn modelId="{0879AC9F-508D-448F-A1CE-0ADD10AE0194}" type="presOf" srcId="{DFAC19AA-45CD-46CD-B3A4-93F5CD80157C}" destId="{614B2720-63A3-42AA-AB69-35D8247DDF64}" srcOrd="0" destOrd="0" presId="urn:microsoft.com/office/officeart/2005/8/layout/hierarchy6"/>
    <dgm:cxn modelId="{CFADCC0D-C5A5-43B1-8A9D-47F6B6A02E17}" type="presOf" srcId="{D66F4236-A65E-4DE5-A5AB-32312B985FB8}" destId="{C78ED0FE-989B-4A89-8B2D-2802F2D28A21}" srcOrd="0" destOrd="0" presId="urn:microsoft.com/office/officeart/2005/8/layout/hierarchy6"/>
    <dgm:cxn modelId="{07CBAB2D-5EB4-4C99-903D-5BCD8A7757B6}" srcId="{D66F4236-A65E-4DE5-A5AB-32312B985FB8}" destId="{B8D403B1-A2C6-4BFD-A84C-C998C65E0D0A}" srcOrd="0" destOrd="0" parTransId="{8BF1B8BD-E8BD-4FD0-B913-BFD1C6533DA9}" sibTransId="{68D51615-6C67-42C7-A102-E4B33986F217}"/>
    <dgm:cxn modelId="{13386E77-5CB1-4E4D-9F2E-3BFDAD89F2D0}" srcId="{DFAC19AA-45CD-46CD-B3A4-93F5CD80157C}" destId="{D66F4236-A65E-4DE5-A5AB-32312B985FB8}" srcOrd="0" destOrd="0" parTransId="{E9A003EE-3CFF-4E5E-9197-D8B24A6F4E42}" sibTransId="{245FA943-F120-4BD3-81A8-E1E049454F53}"/>
    <dgm:cxn modelId="{1EC50E5E-2652-4E9D-897F-52455CE88354}" type="presOf" srcId="{8BF1B8BD-E8BD-4FD0-B913-BFD1C6533DA9}" destId="{77752CAB-C627-410E-8D5A-FA9AE9D28467}" srcOrd="0" destOrd="0" presId="urn:microsoft.com/office/officeart/2005/8/layout/hierarchy6"/>
    <dgm:cxn modelId="{702B72D6-0C21-40CD-AFF7-87557C2727D1}" type="presOf" srcId="{3F5BB8E1-17CB-4ADE-8107-01949A13B9BC}" destId="{EC333790-ADE9-4BBE-B0E9-2B8981CD972F}" srcOrd="0" destOrd="0" presId="urn:microsoft.com/office/officeart/2005/8/layout/hierarchy6"/>
    <dgm:cxn modelId="{F21353C2-29EE-44BA-B337-0DFAB2833008}" type="presOf" srcId="{E9A003EE-3CFF-4E5E-9197-D8B24A6F4E42}" destId="{D6A7AB02-7513-4766-A559-FDB7DDC28173}" srcOrd="0" destOrd="0" presId="urn:microsoft.com/office/officeart/2005/8/layout/hierarchy6"/>
    <dgm:cxn modelId="{47BBBB50-8FDA-4B23-81FD-DB6EA5D1BA0D}" type="presOf" srcId="{75BD37A4-6788-41A4-8A8B-F6874C2FC399}" destId="{857E6FE7-51EE-4374-BAA2-36DC87E8F948}" srcOrd="0" destOrd="0" presId="urn:microsoft.com/office/officeart/2005/8/layout/hierarchy6"/>
    <dgm:cxn modelId="{845C03BA-0A03-458F-9CD1-41B93C29504A}" type="presOf" srcId="{3ADE2753-08FA-4C92-A314-F6F2C4263697}" destId="{DAFAD4E9-7B33-49CD-8535-033A141AC8AF}" srcOrd="0" destOrd="0" presId="urn:microsoft.com/office/officeart/2005/8/layout/hierarchy6"/>
    <dgm:cxn modelId="{62BC10E6-DA4C-4B0A-88C6-A28DFCAA485A}" type="presOf" srcId="{0F454FA8-AA02-4B98-8EDF-96A3714A827B}" destId="{0E86FD47-59F2-4574-859A-330418EC8FF0}" srcOrd="0" destOrd="0" presId="urn:microsoft.com/office/officeart/2005/8/layout/hierarchy6"/>
    <dgm:cxn modelId="{5F0D39C0-F2C3-40B8-BC83-E5304298A119}" type="presParOf" srcId="{857E6FE7-51EE-4374-BAA2-36DC87E8F948}" destId="{A6458BAF-EEC7-4795-9C71-6E50C81CF617}" srcOrd="0" destOrd="0" presId="urn:microsoft.com/office/officeart/2005/8/layout/hierarchy6"/>
    <dgm:cxn modelId="{F8150A9B-61E0-4CEE-BE55-2F2CA43A3E9B}" type="presParOf" srcId="{A6458BAF-EEC7-4795-9C71-6E50C81CF617}" destId="{E9123A7D-210C-48E1-8955-2ED9D6C63709}" srcOrd="0" destOrd="0" presId="urn:microsoft.com/office/officeart/2005/8/layout/hierarchy6"/>
    <dgm:cxn modelId="{60671950-C8AE-4388-881F-9ED75699CFF3}" type="presParOf" srcId="{E9123A7D-210C-48E1-8955-2ED9D6C63709}" destId="{6E886F28-BB0E-45DA-94D8-18CEBBD0EB74}" srcOrd="0" destOrd="0" presId="urn:microsoft.com/office/officeart/2005/8/layout/hierarchy6"/>
    <dgm:cxn modelId="{AE9D6005-5656-470A-B408-F0FD35B66281}" type="presParOf" srcId="{6E886F28-BB0E-45DA-94D8-18CEBBD0EB74}" destId="{614B2720-63A3-42AA-AB69-35D8247DDF64}" srcOrd="0" destOrd="0" presId="urn:microsoft.com/office/officeart/2005/8/layout/hierarchy6"/>
    <dgm:cxn modelId="{1C6F3D92-8772-4B6B-9DF1-8B9FC0C1EF7E}" type="presParOf" srcId="{6E886F28-BB0E-45DA-94D8-18CEBBD0EB74}" destId="{FD400808-97B3-4F97-864A-DEBFE5C8034C}" srcOrd="1" destOrd="0" presId="urn:microsoft.com/office/officeart/2005/8/layout/hierarchy6"/>
    <dgm:cxn modelId="{DF0AB8B5-A4F0-4698-B8D9-340FFA5A27BF}" type="presParOf" srcId="{FD400808-97B3-4F97-864A-DEBFE5C8034C}" destId="{D6A7AB02-7513-4766-A559-FDB7DDC28173}" srcOrd="0" destOrd="0" presId="urn:microsoft.com/office/officeart/2005/8/layout/hierarchy6"/>
    <dgm:cxn modelId="{A62EDCE8-2DCA-4868-9EC2-8542199031CC}" type="presParOf" srcId="{FD400808-97B3-4F97-864A-DEBFE5C8034C}" destId="{ACCE42A2-7E80-4506-BFC2-64CC83C7D479}" srcOrd="1" destOrd="0" presId="urn:microsoft.com/office/officeart/2005/8/layout/hierarchy6"/>
    <dgm:cxn modelId="{AAAE406B-5737-4BB2-98E3-9BF59113859C}" type="presParOf" srcId="{ACCE42A2-7E80-4506-BFC2-64CC83C7D479}" destId="{C78ED0FE-989B-4A89-8B2D-2802F2D28A21}" srcOrd="0" destOrd="0" presId="urn:microsoft.com/office/officeart/2005/8/layout/hierarchy6"/>
    <dgm:cxn modelId="{0E00ADD6-15F0-4E03-9CFE-06378CDDB38A}" type="presParOf" srcId="{ACCE42A2-7E80-4506-BFC2-64CC83C7D479}" destId="{73BA93D5-4279-408D-B8C4-18E2C4C43C8B}" srcOrd="1" destOrd="0" presId="urn:microsoft.com/office/officeart/2005/8/layout/hierarchy6"/>
    <dgm:cxn modelId="{1886E4D4-FD28-450E-B9EE-AEC955066CCC}" type="presParOf" srcId="{73BA93D5-4279-408D-B8C4-18E2C4C43C8B}" destId="{77752CAB-C627-410E-8D5A-FA9AE9D28467}" srcOrd="0" destOrd="0" presId="urn:microsoft.com/office/officeart/2005/8/layout/hierarchy6"/>
    <dgm:cxn modelId="{F6765A5B-C418-4098-9569-B26C395D4241}" type="presParOf" srcId="{73BA93D5-4279-408D-B8C4-18E2C4C43C8B}" destId="{1759E372-66D0-4C27-9B20-A4958B324985}" srcOrd="1" destOrd="0" presId="urn:microsoft.com/office/officeart/2005/8/layout/hierarchy6"/>
    <dgm:cxn modelId="{6A064ADB-2AEC-4C23-A52B-E40969D2A5EC}" type="presParOf" srcId="{1759E372-66D0-4C27-9B20-A4958B324985}" destId="{52680167-B75B-4F24-9BAD-911E56A14D08}" srcOrd="0" destOrd="0" presId="urn:microsoft.com/office/officeart/2005/8/layout/hierarchy6"/>
    <dgm:cxn modelId="{F9392140-14E2-4A1C-A895-19A333BF6402}" type="presParOf" srcId="{1759E372-66D0-4C27-9B20-A4958B324985}" destId="{95A7351A-DF34-446A-9B36-9248317E4F25}" srcOrd="1" destOrd="0" presId="urn:microsoft.com/office/officeart/2005/8/layout/hierarchy6"/>
    <dgm:cxn modelId="{BB5349FF-5BDD-4F6D-B4BF-B17A2C2D437F}" type="presParOf" srcId="{95A7351A-DF34-446A-9B36-9248317E4F25}" destId="{EC333790-ADE9-4BBE-B0E9-2B8981CD972F}" srcOrd="0" destOrd="0" presId="urn:microsoft.com/office/officeart/2005/8/layout/hierarchy6"/>
    <dgm:cxn modelId="{F10A4A60-B653-4DEA-AF12-5E3D68836209}" type="presParOf" srcId="{95A7351A-DF34-446A-9B36-9248317E4F25}" destId="{D2F18C56-7814-40B4-9A5D-61D45A2748EC}" srcOrd="1" destOrd="0" presId="urn:microsoft.com/office/officeart/2005/8/layout/hierarchy6"/>
    <dgm:cxn modelId="{6B5F3F9B-86D6-4C85-B89F-CB07CD2F7F43}" type="presParOf" srcId="{D2F18C56-7814-40B4-9A5D-61D45A2748EC}" destId="{CFAB2285-F034-4C94-9F58-5F5A963B7294}" srcOrd="0" destOrd="0" presId="urn:microsoft.com/office/officeart/2005/8/layout/hierarchy6"/>
    <dgm:cxn modelId="{677EDE30-9AF1-4376-A460-F8815D3F7CCD}" type="presParOf" srcId="{D2F18C56-7814-40B4-9A5D-61D45A2748EC}" destId="{BDED4430-7B94-4619-88F4-2537A94A1343}" srcOrd="1" destOrd="0" presId="urn:microsoft.com/office/officeart/2005/8/layout/hierarchy6"/>
    <dgm:cxn modelId="{3358A6FD-0712-4893-9474-A84CF1A5507F}" type="presParOf" srcId="{95A7351A-DF34-446A-9B36-9248317E4F25}" destId="{0E86FD47-59F2-4574-859A-330418EC8FF0}" srcOrd="2" destOrd="0" presId="urn:microsoft.com/office/officeart/2005/8/layout/hierarchy6"/>
    <dgm:cxn modelId="{D80B803F-8D49-46F4-9F85-8E2A28341D38}" type="presParOf" srcId="{95A7351A-DF34-446A-9B36-9248317E4F25}" destId="{37EC3F01-1163-49D6-AA7A-110613EE9F07}" srcOrd="3" destOrd="0" presId="urn:microsoft.com/office/officeart/2005/8/layout/hierarchy6"/>
    <dgm:cxn modelId="{F6F7354F-32E0-48A1-8894-A1A843983CE1}" type="presParOf" srcId="{37EC3F01-1163-49D6-AA7A-110613EE9F07}" destId="{DAFAD4E9-7B33-49CD-8535-033A141AC8AF}" srcOrd="0" destOrd="0" presId="urn:microsoft.com/office/officeart/2005/8/layout/hierarchy6"/>
    <dgm:cxn modelId="{C1DA2D8B-A548-42DB-9967-6F0A5143719D}" type="presParOf" srcId="{37EC3F01-1163-49D6-AA7A-110613EE9F07}" destId="{DC93B0DE-B52D-4113-853F-7D2A0C653A02}" srcOrd="1" destOrd="0" presId="urn:microsoft.com/office/officeart/2005/8/layout/hierarchy6"/>
    <dgm:cxn modelId="{5D11ABB7-8782-4984-86C6-0A643D662DF8}" type="presParOf" srcId="{857E6FE7-51EE-4374-BAA2-36DC87E8F948}" destId="{0841ED26-62C2-4698-A752-8A8E7824D42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5FAAE-447B-4004-9539-38A02D2429C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FA77265A-A6CF-4EED-9A64-DEACF5136AAD}">
      <dgm:prSet phldrT="[Texto]"/>
      <dgm:spPr/>
      <dgm:t>
        <a:bodyPr/>
        <a:lstStyle/>
        <a:p>
          <a:r>
            <a:rPr lang="es-MX" dirty="0" smtClean="0">
              <a:latin typeface="Arial Narrow" pitchFamily="34" charset="0"/>
            </a:rPr>
            <a:t>Recursos propios</a:t>
          </a:r>
          <a:endParaRPr lang="es-GT" dirty="0">
            <a:latin typeface="Arial Narrow" pitchFamily="34" charset="0"/>
          </a:endParaRPr>
        </a:p>
      </dgm:t>
    </dgm:pt>
    <dgm:pt modelId="{BC7A0983-0075-4159-8DE5-0A2C8754E6B8}" type="parTrans" cxnId="{ECA44A8A-970E-4B1C-A6EB-FAD306B67BFA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A01D9AA9-2594-4624-BADF-AE3F2E2FF776}" type="sibTrans" cxnId="{ECA44A8A-970E-4B1C-A6EB-FAD306B67BFA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3B5038A8-95AD-4E81-A591-9A75C4CBF602}">
      <dgm:prSet phldrT="[Texto]"/>
      <dgm:spPr/>
      <dgm:t>
        <a:bodyPr/>
        <a:lstStyle/>
        <a:p>
          <a:r>
            <a:rPr lang="es-MX" dirty="0" smtClean="0">
              <a:latin typeface="Arial Narrow" pitchFamily="34" charset="0"/>
            </a:rPr>
            <a:t>Origen de la fuente</a:t>
          </a:r>
          <a:endParaRPr lang="es-GT" dirty="0">
            <a:latin typeface="Arial Narrow" pitchFamily="34" charset="0"/>
          </a:endParaRPr>
        </a:p>
      </dgm:t>
    </dgm:pt>
    <dgm:pt modelId="{857DA3B9-B6A1-4912-9FA3-F5F6FEF6833F}" type="parTrans" cxnId="{99C79D56-2941-48F2-9A34-D7FE5278E6F3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0C282776-EFD3-44A8-91FC-A9EA60CF80F5}" type="sibTrans" cxnId="{99C79D56-2941-48F2-9A34-D7FE5278E6F3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728BE387-610A-46E4-A0C8-D9D32C7BA374}">
      <dgm:prSet phldrT="[Texto]"/>
      <dgm:spPr/>
      <dgm:t>
        <a:bodyPr/>
        <a:lstStyle/>
        <a:p>
          <a:r>
            <a:rPr lang="es-GT" dirty="0" smtClean="0">
              <a:latin typeface="Arial Narrow" pitchFamily="34" charset="0"/>
            </a:rPr>
            <a:t>Estimación de ingresos</a:t>
          </a:r>
          <a:endParaRPr lang="es-GT" dirty="0">
            <a:latin typeface="Arial Narrow" pitchFamily="34" charset="0"/>
          </a:endParaRPr>
        </a:p>
      </dgm:t>
    </dgm:pt>
    <dgm:pt modelId="{D6B29241-B67B-4C49-AA15-B3045CC11F94}" type="sibTrans" cxnId="{D1F63528-B4BC-476A-AB0C-1536B0B48BDA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93794603-DBCB-46F6-8059-EBF904753C92}" type="parTrans" cxnId="{D1F63528-B4BC-476A-AB0C-1536B0B48BDA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881C33A7-7910-4283-9942-CC8AB5996B5E}">
      <dgm:prSet phldrT="[Texto]"/>
      <dgm:spPr/>
      <dgm:t>
        <a:bodyPr/>
        <a:lstStyle/>
        <a:p>
          <a:r>
            <a:rPr lang="es-GT" dirty="0" smtClean="0">
              <a:latin typeface="Arial Narrow" pitchFamily="34" charset="0"/>
            </a:rPr>
            <a:t>Auxiliar del recurso</a:t>
          </a:r>
          <a:endParaRPr lang="es-GT" dirty="0">
            <a:latin typeface="Arial Narrow" pitchFamily="34" charset="0"/>
          </a:endParaRPr>
        </a:p>
      </dgm:t>
    </dgm:pt>
    <dgm:pt modelId="{979ED14A-D96D-4855-9965-0E57D663A24D}" type="parTrans" cxnId="{396A0C3D-F286-442C-B3EA-E9797BB6CADE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F2B19471-5C75-482A-BAAA-F3C2BFB15236}" type="sibTrans" cxnId="{396A0C3D-F286-442C-B3EA-E9797BB6CADE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7E9D3121-D2A1-4F11-8461-D9A830B00360}">
      <dgm:prSet phldrT="[Texto]"/>
      <dgm:spPr/>
      <dgm:t>
        <a:bodyPr/>
        <a:lstStyle/>
        <a:p>
          <a:r>
            <a:rPr lang="es-GT" dirty="0" smtClean="0">
              <a:latin typeface="Arial Narrow" pitchFamily="34" charset="0"/>
            </a:rPr>
            <a:t>Metodología</a:t>
          </a:r>
          <a:endParaRPr lang="es-GT" dirty="0">
            <a:latin typeface="Arial Narrow" pitchFamily="34" charset="0"/>
          </a:endParaRPr>
        </a:p>
      </dgm:t>
    </dgm:pt>
    <dgm:pt modelId="{47D6DCE2-35CB-48D8-96BB-8A2F60C2C831}" type="parTrans" cxnId="{7938B7C9-488C-42C3-AA35-F49D8223A13D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865C7A52-BA3C-46F4-934D-DE3556F33859}" type="sibTrans" cxnId="{7938B7C9-488C-42C3-AA35-F49D8223A13D}">
      <dgm:prSet/>
      <dgm:spPr/>
      <dgm:t>
        <a:bodyPr/>
        <a:lstStyle/>
        <a:p>
          <a:endParaRPr lang="es-GT">
            <a:latin typeface="Arial Narrow" pitchFamily="34" charset="0"/>
          </a:endParaRPr>
        </a:p>
      </dgm:t>
    </dgm:pt>
    <dgm:pt modelId="{C4413F62-3733-42D3-A027-2DFED7818D56}" type="pres">
      <dgm:prSet presAssocID="{0A75FAAE-447B-4004-9539-38A02D2429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GT"/>
        </a:p>
      </dgm:t>
    </dgm:pt>
    <dgm:pt modelId="{288ADC8E-DF1B-419D-8EDF-CECE64E3AFA9}" type="pres">
      <dgm:prSet presAssocID="{0A75FAAE-447B-4004-9539-38A02D2429CB}" presName="Name1" presStyleCnt="0"/>
      <dgm:spPr/>
      <dgm:t>
        <a:bodyPr/>
        <a:lstStyle/>
        <a:p>
          <a:endParaRPr lang="es-GT"/>
        </a:p>
      </dgm:t>
    </dgm:pt>
    <dgm:pt modelId="{FE919FF7-A668-4658-AB9B-98799ABD959D}" type="pres">
      <dgm:prSet presAssocID="{0A75FAAE-447B-4004-9539-38A02D2429CB}" presName="cycle" presStyleCnt="0"/>
      <dgm:spPr/>
      <dgm:t>
        <a:bodyPr/>
        <a:lstStyle/>
        <a:p>
          <a:endParaRPr lang="es-GT"/>
        </a:p>
      </dgm:t>
    </dgm:pt>
    <dgm:pt modelId="{8745A16F-FF36-4610-ABCA-4AD268E2D75A}" type="pres">
      <dgm:prSet presAssocID="{0A75FAAE-447B-4004-9539-38A02D2429CB}" presName="srcNode" presStyleLbl="node1" presStyleIdx="0" presStyleCnt="5"/>
      <dgm:spPr/>
      <dgm:t>
        <a:bodyPr/>
        <a:lstStyle/>
        <a:p>
          <a:endParaRPr lang="es-GT"/>
        </a:p>
      </dgm:t>
    </dgm:pt>
    <dgm:pt modelId="{AC562759-80D5-4DDE-99C6-894C2C60E90A}" type="pres">
      <dgm:prSet presAssocID="{0A75FAAE-447B-4004-9539-38A02D2429CB}" presName="conn" presStyleLbl="parChTrans1D2" presStyleIdx="0" presStyleCnt="1"/>
      <dgm:spPr/>
      <dgm:t>
        <a:bodyPr/>
        <a:lstStyle/>
        <a:p>
          <a:endParaRPr lang="es-GT"/>
        </a:p>
      </dgm:t>
    </dgm:pt>
    <dgm:pt modelId="{6947F365-F1ED-44F5-9015-CA4D0174B366}" type="pres">
      <dgm:prSet presAssocID="{0A75FAAE-447B-4004-9539-38A02D2429CB}" presName="extraNode" presStyleLbl="node1" presStyleIdx="0" presStyleCnt="5"/>
      <dgm:spPr/>
      <dgm:t>
        <a:bodyPr/>
        <a:lstStyle/>
        <a:p>
          <a:endParaRPr lang="es-GT"/>
        </a:p>
      </dgm:t>
    </dgm:pt>
    <dgm:pt modelId="{310CEEA9-5683-4882-A9A2-4D6C56B8D376}" type="pres">
      <dgm:prSet presAssocID="{0A75FAAE-447B-4004-9539-38A02D2429CB}" presName="dstNode" presStyleLbl="node1" presStyleIdx="0" presStyleCnt="5"/>
      <dgm:spPr/>
      <dgm:t>
        <a:bodyPr/>
        <a:lstStyle/>
        <a:p>
          <a:endParaRPr lang="es-GT"/>
        </a:p>
      </dgm:t>
    </dgm:pt>
    <dgm:pt modelId="{DDF93B6D-12F2-46DB-8621-20D5E932E423}" type="pres">
      <dgm:prSet presAssocID="{728BE387-610A-46E4-A0C8-D9D32C7BA37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7D5A70A-8DE4-4386-B5DD-B96D44F541CD}" type="pres">
      <dgm:prSet presAssocID="{728BE387-610A-46E4-A0C8-D9D32C7BA374}" presName="accent_1" presStyleCnt="0"/>
      <dgm:spPr/>
      <dgm:t>
        <a:bodyPr/>
        <a:lstStyle/>
        <a:p>
          <a:endParaRPr lang="es-GT"/>
        </a:p>
      </dgm:t>
    </dgm:pt>
    <dgm:pt modelId="{B3CB12FB-3428-4696-AC96-6C34CABF3E6A}" type="pres">
      <dgm:prSet presAssocID="{728BE387-610A-46E4-A0C8-D9D32C7BA374}" presName="accentRepeatNode" presStyleLbl="solidFgAcc1" presStyleIdx="0" presStyleCnt="5"/>
      <dgm:spPr/>
      <dgm:t>
        <a:bodyPr/>
        <a:lstStyle/>
        <a:p>
          <a:endParaRPr lang="es-GT"/>
        </a:p>
      </dgm:t>
    </dgm:pt>
    <dgm:pt modelId="{1734285C-A9C6-4404-B9BF-97E9FAA8F82B}" type="pres">
      <dgm:prSet presAssocID="{FA77265A-A6CF-4EED-9A64-DEACF5136AA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5C974FD-A0F0-4EA7-BEB2-94E81C37D1A2}" type="pres">
      <dgm:prSet presAssocID="{FA77265A-A6CF-4EED-9A64-DEACF5136AAD}" presName="accent_2" presStyleCnt="0"/>
      <dgm:spPr/>
      <dgm:t>
        <a:bodyPr/>
        <a:lstStyle/>
        <a:p>
          <a:endParaRPr lang="es-GT"/>
        </a:p>
      </dgm:t>
    </dgm:pt>
    <dgm:pt modelId="{0C4DC01D-1A37-413C-9721-E0D6C8BA1AEE}" type="pres">
      <dgm:prSet presAssocID="{FA77265A-A6CF-4EED-9A64-DEACF5136AAD}" presName="accentRepeatNode" presStyleLbl="solidFgAcc1" presStyleIdx="1" presStyleCnt="5"/>
      <dgm:spPr/>
      <dgm:t>
        <a:bodyPr/>
        <a:lstStyle/>
        <a:p>
          <a:endParaRPr lang="es-GT"/>
        </a:p>
      </dgm:t>
    </dgm:pt>
    <dgm:pt modelId="{CD328BFB-0A84-41F6-9BD3-7F353C4590E6}" type="pres">
      <dgm:prSet presAssocID="{3B5038A8-95AD-4E81-A591-9A75C4CBF60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BCBA751-6640-4F25-A512-53867864DAAF}" type="pres">
      <dgm:prSet presAssocID="{3B5038A8-95AD-4E81-A591-9A75C4CBF602}" presName="accent_3" presStyleCnt="0"/>
      <dgm:spPr/>
      <dgm:t>
        <a:bodyPr/>
        <a:lstStyle/>
        <a:p>
          <a:endParaRPr lang="es-GT"/>
        </a:p>
      </dgm:t>
    </dgm:pt>
    <dgm:pt modelId="{4588A566-5082-4A71-8D9F-B15E07DFC39B}" type="pres">
      <dgm:prSet presAssocID="{3B5038A8-95AD-4E81-A591-9A75C4CBF602}" presName="accentRepeatNode" presStyleLbl="solidFgAcc1" presStyleIdx="2" presStyleCnt="5"/>
      <dgm:spPr/>
      <dgm:t>
        <a:bodyPr/>
        <a:lstStyle/>
        <a:p>
          <a:endParaRPr lang="es-GT"/>
        </a:p>
      </dgm:t>
    </dgm:pt>
    <dgm:pt modelId="{CBAA4838-A51D-4353-94A6-1B8F9DB8667C}" type="pres">
      <dgm:prSet presAssocID="{881C33A7-7910-4283-9942-CC8AB5996B5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F61478D-4DD2-4F57-86B1-2B0D913871BB}" type="pres">
      <dgm:prSet presAssocID="{881C33A7-7910-4283-9942-CC8AB5996B5E}" presName="accent_4" presStyleCnt="0"/>
      <dgm:spPr/>
      <dgm:t>
        <a:bodyPr/>
        <a:lstStyle/>
        <a:p>
          <a:endParaRPr lang="es-GT"/>
        </a:p>
      </dgm:t>
    </dgm:pt>
    <dgm:pt modelId="{E27C009A-3B05-4214-B76E-62214C803EAE}" type="pres">
      <dgm:prSet presAssocID="{881C33A7-7910-4283-9942-CC8AB5996B5E}" presName="accentRepeatNode" presStyleLbl="solidFgAcc1" presStyleIdx="3" presStyleCnt="5"/>
      <dgm:spPr/>
      <dgm:t>
        <a:bodyPr/>
        <a:lstStyle/>
        <a:p>
          <a:endParaRPr lang="es-GT"/>
        </a:p>
      </dgm:t>
    </dgm:pt>
    <dgm:pt modelId="{7D867B2E-EE73-4B44-81C2-2F5FD05301F9}" type="pres">
      <dgm:prSet presAssocID="{7E9D3121-D2A1-4F11-8461-D9A830B003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4078BB1-F320-4180-A0FF-8D33F1888963}" type="pres">
      <dgm:prSet presAssocID="{7E9D3121-D2A1-4F11-8461-D9A830B00360}" presName="accent_5" presStyleCnt="0"/>
      <dgm:spPr/>
      <dgm:t>
        <a:bodyPr/>
        <a:lstStyle/>
        <a:p>
          <a:endParaRPr lang="es-GT"/>
        </a:p>
      </dgm:t>
    </dgm:pt>
    <dgm:pt modelId="{163C8598-96D7-4FD2-BEC8-247DE34BAC07}" type="pres">
      <dgm:prSet presAssocID="{7E9D3121-D2A1-4F11-8461-D9A830B00360}" presName="accentRepeatNode" presStyleLbl="solidFgAcc1" presStyleIdx="4" presStyleCnt="5"/>
      <dgm:spPr/>
      <dgm:t>
        <a:bodyPr/>
        <a:lstStyle/>
        <a:p>
          <a:endParaRPr lang="es-GT"/>
        </a:p>
      </dgm:t>
    </dgm:pt>
  </dgm:ptLst>
  <dgm:cxnLst>
    <dgm:cxn modelId="{EF335C81-6CD0-4210-87CF-8319ABAEBA94}" type="presOf" srcId="{D6B29241-B67B-4C49-AA15-B3045CC11F94}" destId="{AC562759-80D5-4DDE-99C6-894C2C60E90A}" srcOrd="0" destOrd="0" presId="urn:microsoft.com/office/officeart/2008/layout/VerticalCurvedList"/>
    <dgm:cxn modelId="{ECA44A8A-970E-4B1C-A6EB-FAD306B67BFA}" srcId="{0A75FAAE-447B-4004-9539-38A02D2429CB}" destId="{FA77265A-A6CF-4EED-9A64-DEACF5136AAD}" srcOrd="1" destOrd="0" parTransId="{BC7A0983-0075-4159-8DE5-0A2C8754E6B8}" sibTransId="{A01D9AA9-2594-4624-BADF-AE3F2E2FF776}"/>
    <dgm:cxn modelId="{396A0C3D-F286-442C-B3EA-E9797BB6CADE}" srcId="{0A75FAAE-447B-4004-9539-38A02D2429CB}" destId="{881C33A7-7910-4283-9942-CC8AB5996B5E}" srcOrd="3" destOrd="0" parTransId="{979ED14A-D96D-4855-9965-0E57D663A24D}" sibTransId="{F2B19471-5C75-482A-BAAA-F3C2BFB15236}"/>
    <dgm:cxn modelId="{4809DA7A-0073-47DF-8AB4-DA8EADC783F3}" type="presOf" srcId="{881C33A7-7910-4283-9942-CC8AB5996B5E}" destId="{CBAA4838-A51D-4353-94A6-1B8F9DB8667C}" srcOrd="0" destOrd="0" presId="urn:microsoft.com/office/officeart/2008/layout/VerticalCurvedList"/>
    <dgm:cxn modelId="{9912CDF0-F31E-43FD-9810-0991F060DAC5}" type="presOf" srcId="{3B5038A8-95AD-4E81-A591-9A75C4CBF602}" destId="{CD328BFB-0A84-41F6-9BD3-7F353C4590E6}" srcOrd="0" destOrd="0" presId="urn:microsoft.com/office/officeart/2008/layout/VerticalCurvedList"/>
    <dgm:cxn modelId="{F8421A6B-D804-4905-9549-49A3C4CC5F4F}" type="presOf" srcId="{7E9D3121-D2A1-4F11-8461-D9A830B00360}" destId="{7D867B2E-EE73-4B44-81C2-2F5FD05301F9}" srcOrd="0" destOrd="0" presId="urn:microsoft.com/office/officeart/2008/layout/VerticalCurvedList"/>
    <dgm:cxn modelId="{D1F63528-B4BC-476A-AB0C-1536B0B48BDA}" srcId="{0A75FAAE-447B-4004-9539-38A02D2429CB}" destId="{728BE387-610A-46E4-A0C8-D9D32C7BA374}" srcOrd="0" destOrd="0" parTransId="{93794603-DBCB-46F6-8059-EBF904753C92}" sibTransId="{D6B29241-B67B-4C49-AA15-B3045CC11F94}"/>
    <dgm:cxn modelId="{21BAF4CF-4D9F-49CD-91CF-AC6617E472A3}" type="presOf" srcId="{728BE387-610A-46E4-A0C8-D9D32C7BA374}" destId="{DDF93B6D-12F2-46DB-8621-20D5E932E423}" srcOrd="0" destOrd="0" presId="urn:microsoft.com/office/officeart/2008/layout/VerticalCurvedList"/>
    <dgm:cxn modelId="{99C79D56-2941-48F2-9A34-D7FE5278E6F3}" srcId="{0A75FAAE-447B-4004-9539-38A02D2429CB}" destId="{3B5038A8-95AD-4E81-A591-9A75C4CBF602}" srcOrd="2" destOrd="0" parTransId="{857DA3B9-B6A1-4912-9FA3-F5F6FEF6833F}" sibTransId="{0C282776-EFD3-44A8-91FC-A9EA60CF80F5}"/>
    <dgm:cxn modelId="{7938B7C9-488C-42C3-AA35-F49D8223A13D}" srcId="{0A75FAAE-447B-4004-9539-38A02D2429CB}" destId="{7E9D3121-D2A1-4F11-8461-D9A830B00360}" srcOrd="4" destOrd="0" parTransId="{47D6DCE2-35CB-48D8-96BB-8A2F60C2C831}" sibTransId="{865C7A52-BA3C-46F4-934D-DE3556F33859}"/>
    <dgm:cxn modelId="{EEA30F21-42D1-4777-8FC6-AB3EB72200B9}" type="presOf" srcId="{0A75FAAE-447B-4004-9539-38A02D2429CB}" destId="{C4413F62-3733-42D3-A027-2DFED7818D56}" srcOrd="0" destOrd="0" presId="urn:microsoft.com/office/officeart/2008/layout/VerticalCurvedList"/>
    <dgm:cxn modelId="{C7D21AF4-0EDD-43A0-BCB1-F3CF903F7061}" type="presOf" srcId="{FA77265A-A6CF-4EED-9A64-DEACF5136AAD}" destId="{1734285C-A9C6-4404-B9BF-97E9FAA8F82B}" srcOrd="0" destOrd="0" presId="urn:microsoft.com/office/officeart/2008/layout/VerticalCurvedList"/>
    <dgm:cxn modelId="{00346101-ACD3-490E-A2BF-461D7DDBBD7C}" type="presParOf" srcId="{C4413F62-3733-42D3-A027-2DFED7818D56}" destId="{288ADC8E-DF1B-419D-8EDF-CECE64E3AFA9}" srcOrd="0" destOrd="0" presId="urn:microsoft.com/office/officeart/2008/layout/VerticalCurvedList"/>
    <dgm:cxn modelId="{9E95901A-6803-4458-87C5-1320C5B1835B}" type="presParOf" srcId="{288ADC8E-DF1B-419D-8EDF-CECE64E3AFA9}" destId="{FE919FF7-A668-4658-AB9B-98799ABD959D}" srcOrd="0" destOrd="0" presId="urn:microsoft.com/office/officeart/2008/layout/VerticalCurvedList"/>
    <dgm:cxn modelId="{900A9997-F7B4-42B8-B665-97DAF53B25EE}" type="presParOf" srcId="{FE919FF7-A668-4658-AB9B-98799ABD959D}" destId="{8745A16F-FF36-4610-ABCA-4AD268E2D75A}" srcOrd="0" destOrd="0" presId="urn:microsoft.com/office/officeart/2008/layout/VerticalCurvedList"/>
    <dgm:cxn modelId="{DA5488F3-96EC-4DC5-895B-9F806323DB4D}" type="presParOf" srcId="{FE919FF7-A668-4658-AB9B-98799ABD959D}" destId="{AC562759-80D5-4DDE-99C6-894C2C60E90A}" srcOrd="1" destOrd="0" presId="urn:microsoft.com/office/officeart/2008/layout/VerticalCurvedList"/>
    <dgm:cxn modelId="{D84F755C-53F7-4F92-8B78-11917E975F10}" type="presParOf" srcId="{FE919FF7-A668-4658-AB9B-98799ABD959D}" destId="{6947F365-F1ED-44F5-9015-CA4D0174B366}" srcOrd="2" destOrd="0" presId="urn:microsoft.com/office/officeart/2008/layout/VerticalCurvedList"/>
    <dgm:cxn modelId="{9799579F-D143-4AEF-87BD-B8A2E8C1CE53}" type="presParOf" srcId="{FE919FF7-A668-4658-AB9B-98799ABD959D}" destId="{310CEEA9-5683-4882-A9A2-4D6C56B8D376}" srcOrd="3" destOrd="0" presId="urn:microsoft.com/office/officeart/2008/layout/VerticalCurvedList"/>
    <dgm:cxn modelId="{56E129E5-BDEB-43E9-AD7C-95CFA8D1E42C}" type="presParOf" srcId="{288ADC8E-DF1B-419D-8EDF-CECE64E3AFA9}" destId="{DDF93B6D-12F2-46DB-8621-20D5E932E423}" srcOrd="1" destOrd="0" presId="urn:microsoft.com/office/officeart/2008/layout/VerticalCurvedList"/>
    <dgm:cxn modelId="{414881E8-26F5-4B9C-9FFB-BFF1F297CCBE}" type="presParOf" srcId="{288ADC8E-DF1B-419D-8EDF-CECE64E3AFA9}" destId="{17D5A70A-8DE4-4386-B5DD-B96D44F541CD}" srcOrd="2" destOrd="0" presId="urn:microsoft.com/office/officeart/2008/layout/VerticalCurvedList"/>
    <dgm:cxn modelId="{7BCF7643-497C-41EA-8E59-B300A521FDC4}" type="presParOf" srcId="{17D5A70A-8DE4-4386-B5DD-B96D44F541CD}" destId="{B3CB12FB-3428-4696-AC96-6C34CABF3E6A}" srcOrd="0" destOrd="0" presId="urn:microsoft.com/office/officeart/2008/layout/VerticalCurvedList"/>
    <dgm:cxn modelId="{105B5AF9-9710-4170-B346-321772A5CADA}" type="presParOf" srcId="{288ADC8E-DF1B-419D-8EDF-CECE64E3AFA9}" destId="{1734285C-A9C6-4404-B9BF-97E9FAA8F82B}" srcOrd="3" destOrd="0" presId="urn:microsoft.com/office/officeart/2008/layout/VerticalCurvedList"/>
    <dgm:cxn modelId="{99AF2389-8F0C-4F04-91DD-6C529786C895}" type="presParOf" srcId="{288ADC8E-DF1B-419D-8EDF-CECE64E3AFA9}" destId="{95C974FD-A0F0-4EA7-BEB2-94E81C37D1A2}" srcOrd="4" destOrd="0" presId="urn:microsoft.com/office/officeart/2008/layout/VerticalCurvedList"/>
    <dgm:cxn modelId="{F2452096-8E7A-4DFD-B6C1-3DB1CA36DCAF}" type="presParOf" srcId="{95C974FD-A0F0-4EA7-BEB2-94E81C37D1A2}" destId="{0C4DC01D-1A37-413C-9721-E0D6C8BA1AEE}" srcOrd="0" destOrd="0" presId="urn:microsoft.com/office/officeart/2008/layout/VerticalCurvedList"/>
    <dgm:cxn modelId="{98CF9A38-95DB-4240-AE50-8839463F937D}" type="presParOf" srcId="{288ADC8E-DF1B-419D-8EDF-CECE64E3AFA9}" destId="{CD328BFB-0A84-41F6-9BD3-7F353C4590E6}" srcOrd="5" destOrd="0" presId="urn:microsoft.com/office/officeart/2008/layout/VerticalCurvedList"/>
    <dgm:cxn modelId="{EA84C9B1-DAE8-44CD-981E-CE1E9AD93FC9}" type="presParOf" srcId="{288ADC8E-DF1B-419D-8EDF-CECE64E3AFA9}" destId="{6BCBA751-6640-4F25-A512-53867864DAAF}" srcOrd="6" destOrd="0" presId="urn:microsoft.com/office/officeart/2008/layout/VerticalCurvedList"/>
    <dgm:cxn modelId="{B09CBC37-ABC5-4568-BAA5-0A33276EB30E}" type="presParOf" srcId="{6BCBA751-6640-4F25-A512-53867864DAAF}" destId="{4588A566-5082-4A71-8D9F-B15E07DFC39B}" srcOrd="0" destOrd="0" presId="urn:microsoft.com/office/officeart/2008/layout/VerticalCurvedList"/>
    <dgm:cxn modelId="{531E6F84-3B3D-453B-917D-9F607DC335C7}" type="presParOf" srcId="{288ADC8E-DF1B-419D-8EDF-CECE64E3AFA9}" destId="{CBAA4838-A51D-4353-94A6-1B8F9DB8667C}" srcOrd="7" destOrd="0" presId="urn:microsoft.com/office/officeart/2008/layout/VerticalCurvedList"/>
    <dgm:cxn modelId="{49D8B2F7-F231-4EB6-855B-B9C558AEEB66}" type="presParOf" srcId="{288ADC8E-DF1B-419D-8EDF-CECE64E3AFA9}" destId="{3F61478D-4DD2-4F57-86B1-2B0D913871BB}" srcOrd="8" destOrd="0" presId="urn:microsoft.com/office/officeart/2008/layout/VerticalCurvedList"/>
    <dgm:cxn modelId="{2BC077D4-C342-44E7-977E-6A0FF4692138}" type="presParOf" srcId="{3F61478D-4DD2-4F57-86B1-2B0D913871BB}" destId="{E27C009A-3B05-4214-B76E-62214C803EAE}" srcOrd="0" destOrd="0" presId="urn:microsoft.com/office/officeart/2008/layout/VerticalCurvedList"/>
    <dgm:cxn modelId="{2CFD6DD6-00D3-42D9-A90C-81081784C7BA}" type="presParOf" srcId="{288ADC8E-DF1B-419D-8EDF-CECE64E3AFA9}" destId="{7D867B2E-EE73-4B44-81C2-2F5FD05301F9}" srcOrd="9" destOrd="0" presId="urn:microsoft.com/office/officeart/2008/layout/VerticalCurvedList"/>
    <dgm:cxn modelId="{71CA2F66-2796-466A-86D8-9B72A5809F37}" type="presParOf" srcId="{288ADC8E-DF1B-419D-8EDF-CECE64E3AFA9}" destId="{34078BB1-F320-4180-A0FF-8D33F1888963}" srcOrd="10" destOrd="0" presId="urn:microsoft.com/office/officeart/2008/layout/VerticalCurvedList"/>
    <dgm:cxn modelId="{9514F936-152D-468A-8545-F9CD661B78EA}" type="presParOf" srcId="{34078BB1-F320-4180-A0FF-8D33F1888963}" destId="{163C8598-96D7-4FD2-BEC8-247DE34BAC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68BF9E-DBEA-4BFE-8168-7D9475536F19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s-GT"/>
        </a:p>
      </dgm:t>
    </dgm:pt>
    <dgm:pt modelId="{A30DE5D6-080B-4D75-900A-9FBE4F7DF745}">
      <dgm:prSet phldrT="[Texto]" custT="1"/>
      <dgm:spPr/>
      <dgm:t>
        <a:bodyPr/>
        <a:lstStyle/>
        <a:p>
          <a:r>
            <a:rPr lang="es-GT" sz="4000" dirty="0" smtClean="0">
              <a:latin typeface="Arial Narrow" pitchFamily="34" charset="0"/>
            </a:rPr>
            <a:t>Estimación de Ingresos</a:t>
          </a:r>
          <a:endParaRPr lang="es-GT" sz="4000" dirty="0">
            <a:latin typeface="Arial Narrow" pitchFamily="34" charset="0"/>
          </a:endParaRPr>
        </a:p>
      </dgm:t>
    </dgm:pt>
    <dgm:pt modelId="{7B0AAC90-4DF9-46C1-860B-E4BEA3D9B6D4}" type="parTrans" cxnId="{6CBB1F2F-8041-4B0B-902A-A7CAEB13B675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3D188ED6-8405-4602-B90C-7CF7C55391FB}" type="sibTrans" cxnId="{6CBB1F2F-8041-4B0B-902A-A7CAEB13B675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E8E86AAD-53CB-479D-8FD4-E6283B3C1ECD}">
      <dgm:prSet phldrT="[Texto]" custT="1"/>
      <dgm:spPr/>
      <dgm:t>
        <a:bodyPr/>
        <a:lstStyle/>
        <a:p>
          <a:r>
            <a:rPr lang="es-GT" sz="2300" dirty="0" smtClean="0">
              <a:latin typeface="Arial Narrow" pitchFamily="34" charset="0"/>
            </a:rPr>
            <a:t>Banco de Guatemala</a:t>
          </a:r>
          <a:endParaRPr lang="es-GT" sz="2300" dirty="0">
            <a:latin typeface="Arial Narrow" pitchFamily="34" charset="0"/>
          </a:endParaRPr>
        </a:p>
      </dgm:t>
    </dgm:pt>
    <dgm:pt modelId="{69C85C3B-B625-4AE0-A375-FC2035AA6E55}" type="parTrans" cxnId="{B8CEAA20-1D0D-438D-B6D0-1BABA19033E2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9924B42E-38DD-46A4-AAF1-9D706D9533E0}" type="sibTrans" cxnId="{B8CEAA20-1D0D-438D-B6D0-1BABA19033E2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8508BF19-F408-4944-81E5-80C30B6CBE85}">
      <dgm:prSet phldrT="[Texto]" custT="1"/>
      <dgm:spPr/>
      <dgm:t>
        <a:bodyPr/>
        <a:lstStyle/>
        <a:p>
          <a:r>
            <a:rPr lang="es-GT" sz="3200" dirty="0" err="1" smtClean="0">
              <a:latin typeface="Arial Narrow" pitchFamily="34" charset="0"/>
            </a:rPr>
            <a:t>Minfin</a:t>
          </a:r>
          <a:endParaRPr lang="es-GT" sz="3200" dirty="0">
            <a:latin typeface="Arial Narrow" pitchFamily="34" charset="0"/>
          </a:endParaRPr>
        </a:p>
      </dgm:t>
    </dgm:pt>
    <dgm:pt modelId="{BEEBD331-1DCB-4385-91D3-3FCEBB5AAE3B}" type="parTrans" cxnId="{FB55F024-C23D-4B5F-A9A0-3D6B8362CB6A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C895540C-5CAB-47BE-B5FE-5F88C63D33DC}" type="sibTrans" cxnId="{FB55F024-C23D-4B5F-A9A0-3D6B8362CB6A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FF4B6C68-584C-4387-906D-B5F2B1540169}">
      <dgm:prSet phldrT="[Texto]" custT="1"/>
      <dgm:spPr/>
      <dgm:t>
        <a:bodyPr/>
        <a:lstStyle/>
        <a:p>
          <a:r>
            <a:rPr lang="es-GT" sz="2800" dirty="0" smtClean="0">
              <a:latin typeface="Arial Narrow" pitchFamily="34" charset="0"/>
            </a:rPr>
            <a:t>SAT</a:t>
          </a:r>
          <a:endParaRPr lang="es-GT" sz="2800" dirty="0">
            <a:latin typeface="Arial Narrow" pitchFamily="34" charset="0"/>
          </a:endParaRPr>
        </a:p>
      </dgm:t>
    </dgm:pt>
    <dgm:pt modelId="{07A519CC-76A0-4FA4-AE09-5617352AEAEA}" type="parTrans" cxnId="{6A8038FA-AF28-4983-B2A9-907093DCFEDC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DD78C551-69F9-4607-967E-AD4CDE474DF7}" type="sibTrans" cxnId="{6A8038FA-AF28-4983-B2A9-907093DCFEDC}">
      <dgm:prSet/>
      <dgm:spPr/>
      <dgm:t>
        <a:bodyPr/>
        <a:lstStyle/>
        <a:p>
          <a:endParaRPr lang="es-GT" sz="2000">
            <a:latin typeface="Arial Narrow" pitchFamily="34" charset="0"/>
          </a:endParaRPr>
        </a:p>
      </dgm:t>
    </dgm:pt>
    <dgm:pt modelId="{5BF262CD-6819-4DE3-8A4C-ED439BDA22D7}" type="pres">
      <dgm:prSet presAssocID="{BA68BF9E-DBEA-4BFE-8168-7D9475536F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C3C21A37-01F5-4F1F-8296-92B2E3BFD92B}" type="pres">
      <dgm:prSet presAssocID="{BA68BF9E-DBEA-4BFE-8168-7D9475536F19}" presName="radial" presStyleCnt="0">
        <dgm:presLayoutVars>
          <dgm:animLvl val="ctr"/>
        </dgm:presLayoutVars>
      </dgm:prSet>
      <dgm:spPr/>
    </dgm:pt>
    <dgm:pt modelId="{DA7CE7A4-ED3D-4BDB-B7FD-D5E2C3D26801}" type="pres">
      <dgm:prSet presAssocID="{A30DE5D6-080B-4D75-900A-9FBE4F7DF745}" presName="centerShape" presStyleLbl="vennNode1" presStyleIdx="0" presStyleCnt="4"/>
      <dgm:spPr/>
      <dgm:t>
        <a:bodyPr/>
        <a:lstStyle/>
        <a:p>
          <a:endParaRPr lang="es-GT"/>
        </a:p>
      </dgm:t>
    </dgm:pt>
    <dgm:pt modelId="{9658085E-A8C5-4160-9286-6C1E6E29CC6F}" type="pres">
      <dgm:prSet presAssocID="{E8E86AAD-53CB-479D-8FD4-E6283B3C1ECD}" presName="node" presStyleLbl="vennNode1" presStyleIdx="1" presStyleCnt="4" custScaleX="11526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BE2366E-B9BE-4F6E-901D-C1E7D8A0BC50}" type="pres">
      <dgm:prSet presAssocID="{8508BF19-F408-4944-81E5-80C30B6CBE8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18313CC-ADE9-4068-9CCE-A9BE70621BDA}" type="pres">
      <dgm:prSet presAssocID="{FF4B6C68-584C-4387-906D-B5F2B1540169}" presName="node" presStyleLbl="vennNode1" presStyleIdx="3" presStyleCnt="4" custRadScaleRad="95584" custRadScaleInc="-94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4FE0769-1134-49B5-A223-E551965F1A5A}" type="presOf" srcId="{A30DE5D6-080B-4D75-900A-9FBE4F7DF745}" destId="{DA7CE7A4-ED3D-4BDB-B7FD-D5E2C3D26801}" srcOrd="0" destOrd="0" presId="urn:microsoft.com/office/officeart/2005/8/layout/radial3"/>
    <dgm:cxn modelId="{FB55F024-C23D-4B5F-A9A0-3D6B8362CB6A}" srcId="{A30DE5D6-080B-4D75-900A-9FBE4F7DF745}" destId="{8508BF19-F408-4944-81E5-80C30B6CBE85}" srcOrd="1" destOrd="0" parTransId="{BEEBD331-1DCB-4385-91D3-3FCEBB5AAE3B}" sibTransId="{C895540C-5CAB-47BE-B5FE-5F88C63D33DC}"/>
    <dgm:cxn modelId="{B8CEAA20-1D0D-438D-B6D0-1BABA19033E2}" srcId="{A30DE5D6-080B-4D75-900A-9FBE4F7DF745}" destId="{E8E86AAD-53CB-479D-8FD4-E6283B3C1ECD}" srcOrd="0" destOrd="0" parTransId="{69C85C3B-B625-4AE0-A375-FC2035AA6E55}" sibTransId="{9924B42E-38DD-46A4-AAF1-9D706D9533E0}"/>
    <dgm:cxn modelId="{4879E1EC-9156-4E83-8D8C-C36F12C1919D}" type="presOf" srcId="{8508BF19-F408-4944-81E5-80C30B6CBE85}" destId="{FBE2366E-B9BE-4F6E-901D-C1E7D8A0BC50}" srcOrd="0" destOrd="0" presId="urn:microsoft.com/office/officeart/2005/8/layout/radial3"/>
    <dgm:cxn modelId="{6FF51F55-AE02-4ABB-8D05-4069686535F9}" type="presOf" srcId="{BA68BF9E-DBEA-4BFE-8168-7D9475536F19}" destId="{5BF262CD-6819-4DE3-8A4C-ED439BDA22D7}" srcOrd="0" destOrd="0" presId="urn:microsoft.com/office/officeart/2005/8/layout/radial3"/>
    <dgm:cxn modelId="{BD8C3D36-DBD5-4E72-B1E7-C177DDC30F33}" type="presOf" srcId="{E8E86AAD-53CB-479D-8FD4-E6283B3C1ECD}" destId="{9658085E-A8C5-4160-9286-6C1E6E29CC6F}" srcOrd="0" destOrd="0" presId="urn:microsoft.com/office/officeart/2005/8/layout/radial3"/>
    <dgm:cxn modelId="{6A8038FA-AF28-4983-B2A9-907093DCFEDC}" srcId="{A30DE5D6-080B-4D75-900A-9FBE4F7DF745}" destId="{FF4B6C68-584C-4387-906D-B5F2B1540169}" srcOrd="2" destOrd="0" parTransId="{07A519CC-76A0-4FA4-AE09-5617352AEAEA}" sibTransId="{DD78C551-69F9-4607-967E-AD4CDE474DF7}"/>
    <dgm:cxn modelId="{CA48C358-0FC7-4D0A-9704-AAF50505B9F5}" type="presOf" srcId="{FF4B6C68-584C-4387-906D-B5F2B1540169}" destId="{518313CC-ADE9-4068-9CCE-A9BE70621BDA}" srcOrd="0" destOrd="0" presId="urn:microsoft.com/office/officeart/2005/8/layout/radial3"/>
    <dgm:cxn modelId="{6CBB1F2F-8041-4B0B-902A-A7CAEB13B675}" srcId="{BA68BF9E-DBEA-4BFE-8168-7D9475536F19}" destId="{A30DE5D6-080B-4D75-900A-9FBE4F7DF745}" srcOrd="0" destOrd="0" parTransId="{7B0AAC90-4DF9-46C1-860B-E4BEA3D9B6D4}" sibTransId="{3D188ED6-8405-4602-B90C-7CF7C55391FB}"/>
    <dgm:cxn modelId="{3456AC71-20CC-4CC4-ACD7-01688EE39FBE}" type="presParOf" srcId="{5BF262CD-6819-4DE3-8A4C-ED439BDA22D7}" destId="{C3C21A37-01F5-4F1F-8296-92B2E3BFD92B}" srcOrd="0" destOrd="0" presId="urn:microsoft.com/office/officeart/2005/8/layout/radial3"/>
    <dgm:cxn modelId="{E0E4656F-64DA-4BE1-A794-4D8F0E70830F}" type="presParOf" srcId="{C3C21A37-01F5-4F1F-8296-92B2E3BFD92B}" destId="{DA7CE7A4-ED3D-4BDB-B7FD-D5E2C3D26801}" srcOrd="0" destOrd="0" presId="urn:microsoft.com/office/officeart/2005/8/layout/radial3"/>
    <dgm:cxn modelId="{2E1A3C2E-6203-4CA7-B9EB-E089978B4ADB}" type="presParOf" srcId="{C3C21A37-01F5-4F1F-8296-92B2E3BFD92B}" destId="{9658085E-A8C5-4160-9286-6C1E6E29CC6F}" srcOrd="1" destOrd="0" presId="urn:microsoft.com/office/officeart/2005/8/layout/radial3"/>
    <dgm:cxn modelId="{AC26D303-098F-4D8B-A1DE-36052C8A9E64}" type="presParOf" srcId="{C3C21A37-01F5-4F1F-8296-92B2E3BFD92B}" destId="{FBE2366E-B9BE-4F6E-901D-C1E7D8A0BC50}" srcOrd="2" destOrd="0" presId="urn:microsoft.com/office/officeart/2005/8/layout/radial3"/>
    <dgm:cxn modelId="{5B6D6E4D-3A37-475F-92EE-6815C71129AC}" type="presParOf" srcId="{C3C21A37-01F5-4F1F-8296-92B2E3BFD92B}" destId="{518313CC-ADE9-4068-9CCE-A9BE70621BD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0CF73-18F3-4E89-9F96-3D40F1FB4D68}" type="doc">
      <dgm:prSet loTypeId="urn:microsoft.com/office/officeart/2005/8/layout/equation1" loCatId="process" qsTypeId="urn:microsoft.com/office/officeart/2005/8/quickstyle/3d1" qsCatId="3D" csTypeId="urn:microsoft.com/office/officeart/2005/8/colors/colorful1" csCatId="colorful" phldr="1"/>
      <dgm:spPr/>
    </dgm:pt>
    <dgm:pt modelId="{1210B40A-074D-4D93-BABF-0AB4275896E4}">
      <dgm:prSet phldrT="[Texto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  <a:latin typeface="Arial Narrow" pitchFamily="34" charset="0"/>
            </a:rPr>
            <a:t>Código de Insumo</a:t>
          </a:r>
          <a:endParaRPr lang="es-GT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B26105B-1B6F-4BF5-8600-71874CA3069E}" type="parTrans" cxnId="{179006E9-D484-495C-9C2C-BF33D6C47BE6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45A3C0A8-77A7-4B8A-9A00-01283468EEA4}" type="sibTrans" cxnId="{179006E9-D484-495C-9C2C-BF33D6C47BE6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E156C1E1-8D4E-494F-8135-7E30C1B42B6F}">
      <dgm:prSet phldrT="[Texto]"/>
      <dgm:spPr/>
      <dgm:t>
        <a:bodyPr/>
        <a:lstStyle/>
        <a:p>
          <a:r>
            <a:rPr lang="es-GT" b="1" smtClean="0">
              <a:solidFill>
                <a:schemeClr val="tx1"/>
              </a:solidFill>
              <a:latin typeface="Arial Narrow" pitchFamily="34" charset="0"/>
            </a:rPr>
            <a:t>Renglón de Gasto</a:t>
          </a:r>
          <a:endParaRPr lang="es-GT" b="1" dirty="0">
            <a:solidFill>
              <a:schemeClr val="tx1"/>
            </a:solidFill>
            <a:latin typeface="Arial Narrow" pitchFamily="34" charset="0"/>
          </a:endParaRPr>
        </a:p>
      </dgm:t>
    </dgm:pt>
    <dgm:pt modelId="{25C3AB8B-0955-499B-B760-29EA525DD4E3}" type="parTrans" cxnId="{099CB5DA-9F23-43DD-8DFD-FC1FBC573D50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8EDA425A-CD7E-4FE9-9116-B1C77D24DEF9}" type="sibTrans" cxnId="{099CB5DA-9F23-43DD-8DFD-FC1FBC573D50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C15E9705-DA7F-441C-97EE-0116F9D81D99}">
      <dgm:prSet phldrT="[Texto]"/>
      <dgm:spPr/>
      <dgm:t>
        <a:bodyPr/>
        <a:lstStyle/>
        <a:p>
          <a:r>
            <a:rPr lang="es-GT" b="1" smtClean="0">
              <a:solidFill>
                <a:schemeClr val="tx1"/>
              </a:solidFill>
              <a:latin typeface="Arial Narrow" pitchFamily="34" charset="0"/>
            </a:rPr>
            <a:t>Catálogo</a:t>
          </a:r>
          <a:endParaRPr lang="es-GT" b="1" dirty="0">
            <a:solidFill>
              <a:schemeClr val="tx1"/>
            </a:solidFill>
            <a:latin typeface="Arial Narrow" pitchFamily="34" charset="0"/>
          </a:endParaRPr>
        </a:p>
      </dgm:t>
    </dgm:pt>
    <dgm:pt modelId="{365BB05B-3E78-43DA-8B4A-D48130BDE06E}" type="parTrans" cxnId="{66E88F36-205F-483E-9609-A723C8B046B2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802B1827-A230-4D5F-BFA7-490E7B58263A}" type="sibTrans" cxnId="{66E88F36-205F-483E-9609-A723C8B046B2}">
      <dgm:prSet/>
      <dgm:spPr/>
      <dgm:t>
        <a:bodyPr/>
        <a:lstStyle/>
        <a:p>
          <a:endParaRPr lang="es-GT" b="1">
            <a:solidFill>
              <a:schemeClr val="tx1"/>
            </a:solidFill>
            <a:latin typeface="Arial Narrow" pitchFamily="34" charset="0"/>
          </a:endParaRPr>
        </a:p>
      </dgm:t>
    </dgm:pt>
    <dgm:pt modelId="{CF29C65B-BA59-4C73-BB6A-B9412587C49B}" type="pres">
      <dgm:prSet presAssocID="{ADC0CF73-18F3-4E89-9F96-3D40F1FB4D68}" presName="linearFlow" presStyleCnt="0">
        <dgm:presLayoutVars>
          <dgm:dir/>
          <dgm:resizeHandles val="exact"/>
        </dgm:presLayoutVars>
      </dgm:prSet>
      <dgm:spPr/>
    </dgm:pt>
    <dgm:pt modelId="{3DE515E7-F965-4249-AEFA-788DEBECF0F2}" type="pres">
      <dgm:prSet presAssocID="{1210B40A-074D-4D93-BABF-0AB4275896E4}" presName="node" presStyleLbl="node1" presStyleIdx="0" presStyleCnt="3" custScaleX="115755" custScaleY="107309" custLinFactNeighborX="-28316" custLinFactNeighborY="-5043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4C7F165-F322-43E5-99CA-EC96968C301E}" type="pres">
      <dgm:prSet presAssocID="{45A3C0A8-77A7-4B8A-9A00-01283468EEA4}" presName="spacerL" presStyleCnt="0"/>
      <dgm:spPr/>
    </dgm:pt>
    <dgm:pt modelId="{B80CAEF0-6BD3-4335-BA7B-1BC2FBD6D192}" type="pres">
      <dgm:prSet presAssocID="{45A3C0A8-77A7-4B8A-9A00-01283468EEA4}" presName="sibTrans" presStyleLbl="sibTrans2D1" presStyleIdx="0" presStyleCnt="2" custLinFactX="-4158" custLinFactNeighborX="-100000" custLinFactNeighborY="-61241"/>
      <dgm:spPr/>
      <dgm:t>
        <a:bodyPr/>
        <a:lstStyle/>
        <a:p>
          <a:endParaRPr lang="es-GT"/>
        </a:p>
      </dgm:t>
    </dgm:pt>
    <dgm:pt modelId="{58BAC1A0-EF15-4966-97D2-A7FA9ED8792F}" type="pres">
      <dgm:prSet presAssocID="{45A3C0A8-77A7-4B8A-9A00-01283468EEA4}" presName="spacerR" presStyleCnt="0"/>
      <dgm:spPr/>
    </dgm:pt>
    <dgm:pt modelId="{3D288D89-E645-4623-AA6A-1B7C31E0A271}" type="pres">
      <dgm:prSet presAssocID="{E156C1E1-8D4E-494F-8135-7E30C1B42B6F}" presName="node" presStyleLbl="node1" presStyleIdx="1" presStyleCnt="3" custScaleX="131623" custScaleY="114584" custLinFactNeighborX="-91971" custLinFactNeighborY="-510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3AD10C2-9FF7-4C34-B53E-700DACA1FEB2}" type="pres">
      <dgm:prSet presAssocID="{8EDA425A-CD7E-4FE9-9116-B1C77D24DEF9}" presName="spacerL" presStyleCnt="0"/>
      <dgm:spPr/>
    </dgm:pt>
    <dgm:pt modelId="{24983DB4-99EB-4522-80D8-B29844A46345}" type="pres">
      <dgm:prSet presAssocID="{8EDA425A-CD7E-4FE9-9116-B1C77D24DEF9}" presName="sibTrans" presStyleLbl="sibTrans2D1" presStyleIdx="1" presStyleCnt="2" custLinFactX="-2459" custLinFactNeighborX="-100000" custLinFactNeighborY="-61241"/>
      <dgm:spPr/>
      <dgm:t>
        <a:bodyPr/>
        <a:lstStyle/>
        <a:p>
          <a:endParaRPr lang="es-GT"/>
        </a:p>
      </dgm:t>
    </dgm:pt>
    <dgm:pt modelId="{4FBF6C21-1FD8-440C-BBE4-B387EA823B6B}" type="pres">
      <dgm:prSet presAssocID="{8EDA425A-CD7E-4FE9-9116-B1C77D24DEF9}" presName="spacerR" presStyleCnt="0"/>
      <dgm:spPr/>
    </dgm:pt>
    <dgm:pt modelId="{46CE34CC-1E7E-4876-A7EC-0D20CE312FE3}" type="pres">
      <dgm:prSet presAssocID="{C15E9705-DA7F-441C-97EE-0116F9D81D99}" presName="node" presStyleLbl="node1" presStyleIdx="2" presStyleCnt="3" custScaleX="124420" custScaleY="120263" custLinFactX="-2687" custLinFactNeighborX="-100000" custLinFactNeighborY="-5753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C9C57A7-4E0F-4896-8EF9-D9F85ADF96BC}" type="presOf" srcId="{ADC0CF73-18F3-4E89-9F96-3D40F1FB4D68}" destId="{CF29C65B-BA59-4C73-BB6A-B9412587C49B}" srcOrd="0" destOrd="0" presId="urn:microsoft.com/office/officeart/2005/8/layout/equation1"/>
    <dgm:cxn modelId="{66E88F36-205F-483E-9609-A723C8B046B2}" srcId="{ADC0CF73-18F3-4E89-9F96-3D40F1FB4D68}" destId="{C15E9705-DA7F-441C-97EE-0116F9D81D99}" srcOrd="2" destOrd="0" parTransId="{365BB05B-3E78-43DA-8B4A-D48130BDE06E}" sibTransId="{802B1827-A230-4D5F-BFA7-490E7B58263A}"/>
    <dgm:cxn modelId="{179006E9-D484-495C-9C2C-BF33D6C47BE6}" srcId="{ADC0CF73-18F3-4E89-9F96-3D40F1FB4D68}" destId="{1210B40A-074D-4D93-BABF-0AB4275896E4}" srcOrd="0" destOrd="0" parTransId="{EB26105B-1B6F-4BF5-8600-71874CA3069E}" sibTransId="{45A3C0A8-77A7-4B8A-9A00-01283468EEA4}"/>
    <dgm:cxn modelId="{F8667815-E378-4F81-A9C2-578B59FD14FE}" type="presOf" srcId="{1210B40A-074D-4D93-BABF-0AB4275896E4}" destId="{3DE515E7-F965-4249-AEFA-788DEBECF0F2}" srcOrd="0" destOrd="0" presId="urn:microsoft.com/office/officeart/2005/8/layout/equation1"/>
    <dgm:cxn modelId="{099CB5DA-9F23-43DD-8DFD-FC1FBC573D50}" srcId="{ADC0CF73-18F3-4E89-9F96-3D40F1FB4D68}" destId="{E156C1E1-8D4E-494F-8135-7E30C1B42B6F}" srcOrd="1" destOrd="0" parTransId="{25C3AB8B-0955-499B-B760-29EA525DD4E3}" sibTransId="{8EDA425A-CD7E-4FE9-9116-B1C77D24DEF9}"/>
    <dgm:cxn modelId="{BE898816-8902-4A18-9E10-C3BD73B868D1}" type="presOf" srcId="{8EDA425A-CD7E-4FE9-9116-B1C77D24DEF9}" destId="{24983DB4-99EB-4522-80D8-B29844A46345}" srcOrd="0" destOrd="0" presId="urn:microsoft.com/office/officeart/2005/8/layout/equation1"/>
    <dgm:cxn modelId="{63BE21D7-7594-426E-B6F4-2A6069A8683C}" type="presOf" srcId="{E156C1E1-8D4E-494F-8135-7E30C1B42B6F}" destId="{3D288D89-E645-4623-AA6A-1B7C31E0A271}" srcOrd="0" destOrd="0" presId="urn:microsoft.com/office/officeart/2005/8/layout/equation1"/>
    <dgm:cxn modelId="{5EE7D7CD-FBF2-4533-8B5D-D2C04360E071}" type="presOf" srcId="{45A3C0A8-77A7-4B8A-9A00-01283468EEA4}" destId="{B80CAEF0-6BD3-4335-BA7B-1BC2FBD6D192}" srcOrd="0" destOrd="0" presId="urn:microsoft.com/office/officeart/2005/8/layout/equation1"/>
    <dgm:cxn modelId="{504F0B2B-8577-41C9-89A1-AA8C579E3BF5}" type="presOf" srcId="{C15E9705-DA7F-441C-97EE-0116F9D81D99}" destId="{46CE34CC-1E7E-4876-A7EC-0D20CE312FE3}" srcOrd="0" destOrd="0" presId="urn:microsoft.com/office/officeart/2005/8/layout/equation1"/>
    <dgm:cxn modelId="{339ADFD7-6FA6-4814-BC8F-3ED5B542C06C}" type="presParOf" srcId="{CF29C65B-BA59-4C73-BB6A-B9412587C49B}" destId="{3DE515E7-F965-4249-AEFA-788DEBECF0F2}" srcOrd="0" destOrd="0" presId="urn:microsoft.com/office/officeart/2005/8/layout/equation1"/>
    <dgm:cxn modelId="{55290111-77FC-489C-9BDF-6553796C7678}" type="presParOf" srcId="{CF29C65B-BA59-4C73-BB6A-B9412587C49B}" destId="{B4C7F165-F322-43E5-99CA-EC96968C301E}" srcOrd="1" destOrd="0" presId="urn:microsoft.com/office/officeart/2005/8/layout/equation1"/>
    <dgm:cxn modelId="{9E18105E-565B-4F97-9CD3-DEA95458FBFA}" type="presParOf" srcId="{CF29C65B-BA59-4C73-BB6A-B9412587C49B}" destId="{B80CAEF0-6BD3-4335-BA7B-1BC2FBD6D192}" srcOrd="2" destOrd="0" presId="urn:microsoft.com/office/officeart/2005/8/layout/equation1"/>
    <dgm:cxn modelId="{59F5BF01-1DE7-4971-86BE-433248E24525}" type="presParOf" srcId="{CF29C65B-BA59-4C73-BB6A-B9412587C49B}" destId="{58BAC1A0-EF15-4966-97D2-A7FA9ED8792F}" srcOrd="3" destOrd="0" presId="urn:microsoft.com/office/officeart/2005/8/layout/equation1"/>
    <dgm:cxn modelId="{5B7B0B2F-8754-492C-8D58-91C9D0C33277}" type="presParOf" srcId="{CF29C65B-BA59-4C73-BB6A-B9412587C49B}" destId="{3D288D89-E645-4623-AA6A-1B7C31E0A271}" srcOrd="4" destOrd="0" presId="urn:microsoft.com/office/officeart/2005/8/layout/equation1"/>
    <dgm:cxn modelId="{4B94C10A-E35A-4546-BE35-A5C47FC73C81}" type="presParOf" srcId="{CF29C65B-BA59-4C73-BB6A-B9412587C49B}" destId="{D3AD10C2-9FF7-4C34-B53E-700DACA1FEB2}" srcOrd="5" destOrd="0" presId="urn:microsoft.com/office/officeart/2005/8/layout/equation1"/>
    <dgm:cxn modelId="{8EBD4CDC-D710-4F59-BB83-DB7ED12E2FDE}" type="presParOf" srcId="{CF29C65B-BA59-4C73-BB6A-B9412587C49B}" destId="{24983DB4-99EB-4522-80D8-B29844A46345}" srcOrd="6" destOrd="0" presId="urn:microsoft.com/office/officeart/2005/8/layout/equation1"/>
    <dgm:cxn modelId="{278B971E-49F5-4E7D-B575-D0EEEDD94568}" type="presParOf" srcId="{CF29C65B-BA59-4C73-BB6A-B9412587C49B}" destId="{4FBF6C21-1FD8-440C-BBE4-B387EA823B6B}" srcOrd="7" destOrd="0" presId="urn:microsoft.com/office/officeart/2005/8/layout/equation1"/>
    <dgm:cxn modelId="{517F6B3C-0613-4493-9856-1B7A56669BF4}" type="presParOf" srcId="{CF29C65B-BA59-4C73-BB6A-B9412587C49B}" destId="{46CE34CC-1E7E-4876-A7EC-0D20CE312FE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0609C-D72E-4A5D-8498-1DFD4DF914F7}">
      <dsp:nvSpPr>
        <dsp:cNvPr id="0" name=""/>
        <dsp:cNvSpPr/>
      </dsp:nvSpPr>
      <dsp:spPr>
        <a:xfrm>
          <a:off x="1440157" y="168098"/>
          <a:ext cx="1473597" cy="14004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 Narrow" pitchFamily="34" charset="0"/>
            </a:rPr>
            <a:t>Marco Estratégico Institucional</a:t>
          </a:r>
          <a:endParaRPr lang="es-GT" sz="1600" b="1" kern="1200" dirty="0">
            <a:latin typeface="Arial Narrow" pitchFamily="34" charset="0"/>
          </a:endParaRPr>
        </a:p>
      </dsp:txBody>
      <dsp:txXfrm>
        <a:off x="1655960" y="373195"/>
        <a:ext cx="1041991" cy="990294"/>
      </dsp:txXfrm>
    </dsp:sp>
    <dsp:sp modelId="{68EE08CD-5542-4758-BB89-D903722545A7}">
      <dsp:nvSpPr>
        <dsp:cNvPr id="0" name=""/>
        <dsp:cNvSpPr/>
      </dsp:nvSpPr>
      <dsp:spPr>
        <a:xfrm>
          <a:off x="1980945" y="1680798"/>
          <a:ext cx="400938" cy="396687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800" b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2034089" y="1832491"/>
        <a:ext cx="294650" cy="93301"/>
      </dsp:txXfrm>
    </dsp:sp>
    <dsp:sp modelId="{CF6F0C94-428F-4B9D-AF6B-876F27622486}">
      <dsp:nvSpPr>
        <dsp:cNvPr id="0" name=""/>
        <dsp:cNvSpPr/>
      </dsp:nvSpPr>
      <dsp:spPr>
        <a:xfrm>
          <a:off x="1440157" y="2129002"/>
          <a:ext cx="1473597" cy="14004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 Narrow" pitchFamily="34" charset="0"/>
            </a:rPr>
            <a:t>Ingresos</a:t>
          </a:r>
          <a:endParaRPr lang="es-GT" sz="1600" b="1" kern="1200" dirty="0">
            <a:latin typeface="Arial Narrow" pitchFamily="34" charset="0"/>
          </a:endParaRPr>
        </a:p>
      </dsp:txBody>
      <dsp:txXfrm>
        <a:off x="1655960" y="2334099"/>
        <a:ext cx="1041991" cy="990294"/>
      </dsp:txXfrm>
    </dsp:sp>
    <dsp:sp modelId="{C5B076F2-99FA-4C2B-8875-F7F042CF968E}">
      <dsp:nvSpPr>
        <dsp:cNvPr id="0" name=""/>
        <dsp:cNvSpPr/>
      </dsp:nvSpPr>
      <dsp:spPr>
        <a:xfrm>
          <a:off x="1980945" y="3566454"/>
          <a:ext cx="389354" cy="389354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800" b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2032554" y="3715343"/>
        <a:ext cx="286136" cy="91576"/>
      </dsp:txXfrm>
    </dsp:sp>
    <dsp:sp modelId="{3E81EB20-0058-4FB0-A569-41B10276CABF}">
      <dsp:nvSpPr>
        <dsp:cNvPr id="0" name=""/>
        <dsp:cNvSpPr/>
      </dsp:nvSpPr>
      <dsp:spPr>
        <a:xfrm>
          <a:off x="1401581" y="4012736"/>
          <a:ext cx="1550750" cy="14004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 Narrow" pitchFamily="34" charset="0"/>
            </a:rPr>
            <a:t>Egresos</a:t>
          </a:r>
          <a:endParaRPr lang="es-GT" sz="1800" b="1" kern="1200" dirty="0">
            <a:latin typeface="Arial Narrow" pitchFamily="34" charset="0"/>
          </a:endParaRPr>
        </a:p>
      </dsp:txBody>
      <dsp:txXfrm>
        <a:off x="1628683" y="4217833"/>
        <a:ext cx="1096546" cy="990294"/>
      </dsp:txXfrm>
    </dsp:sp>
    <dsp:sp modelId="{682272E6-BCDC-4B9D-A977-64A3B7C1016A}">
      <dsp:nvSpPr>
        <dsp:cNvPr id="0" name=""/>
        <dsp:cNvSpPr/>
      </dsp:nvSpPr>
      <dsp:spPr>
        <a:xfrm rot="21499651">
          <a:off x="3242047" y="2563960"/>
          <a:ext cx="866020" cy="486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800" b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3242078" y="2663464"/>
        <a:ext cx="719960" cy="292121"/>
      </dsp:txXfrm>
    </dsp:sp>
    <dsp:sp modelId="{E9D00979-5621-439D-A5C9-40D3911F73BB}">
      <dsp:nvSpPr>
        <dsp:cNvPr id="0" name=""/>
        <dsp:cNvSpPr/>
      </dsp:nvSpPr>
      <dsp:spPr>
        <a:xfrm>
          <a:off x="4355414" y="1635648"/>
          <a:ext cx="2272438" cy="21164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latin typeface="Arial Narrow" pitchFamily="34" charset="0"/>
            </a:rPr>
            <a:t>Anteproyecto institucional</a:t>
          </a:r>
          <a:endParaRPr lang="es-GT" sz="2200" b="1" kern="1200" dirty="0">
            <a:latin typeface="Arial Narrow" pitchFamily="34" charset="0"/>
          </a:endParaRPr>
        </a:p>
      </dsp:txBody>
      <dsp:txXfrm>
        <a:off x="4688205" y="1945596"/>
        <a:ext cx="1606856" cy="1496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FB3A-26DD-4F80-97CC-CB99115D0E9D}">
      <dsp:nvSpPr>
        <dsp:cNvPr id="0" name=""/>
        <dsp:cNvSpPr/>
      </dsp:nvSpPr>
      <dsp:spPr>
        <a:xfrm>
          <a:off x="3280185" y="1800190"/>
          <a:ext cx="1792587" cy="1815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500" kern="1200" dirty="0" err="1" smtClean="0">
              <a:solidFill>
                <a:schemeClr val="tx1"/>
              </a:solidFill>
              <a:latin typeface="Arial Narrow" pitchFamily="34" charset="0"/>
            </a:rPr>
            <a:t>Siges</a:t>
          </a:r>
          <a:endParaRPr lang="es-GT" sz="45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542703" y="2066106"/>
        <a:ext cx="1267551" cy="1283954"/>
      </dsp:txXfrm>
    </dsp:sp>
    <dsp:sp modelId="{4F1E6446-C8B9-49F4-A0B2-1311911D2BE0}">
      <dsp:nvSpPr>
        <dsp:cNvPr id="0" name=""/>
        <dsp:cNvSpPr/>
      </dsp:nvSpPr>
      <dsp:spPr>
        <a:xfrm rot="12866003">
          <a:off x="1932791" y="1717937"/>
          <a:ext cx="164558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645585" y="160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600" kern="120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2714444" y="1692821"/>
        <a:ext cx="82279" cy="82279"/>
      </dsp:txXfrm>
    </dsp:sp>
    <dsp:sp modelId="{2A3BC961-0451-4544-BE12-2AE76589ED69}">
      <dsp:nvSpPr>
        <dsp:cNvPr id="0" name=""/>
        <dsp:cNvSpPr/>
      </dsp:nvSpPr>
      <dsp:spPr>
        <a:xfrm>
          <a:off x="720078" y="104673"/>
          <a:ext cx="1487167" cy="1487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>
              <a:solidFill>
                <a:schemeClr val="tx1"/>
              </a:solidFill>
              <a:latin typeface="Arial Narrow" pitchFamily="34" charset="0"/>
            </a:rPr>
            <a:t>Nomina PPR</a:t>
          </a:r>
          <a:endParaRPr lang="es-GT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937869" y="322464"/>
        <a:ext cx="1051585" cy="1051585"/>
      </dsp:txXfrm>
    </dsp:sp>
    <dsp:sp modelId="{9AED1758-6333-4A34-920B-0B62510455BC}">
      <dsp:nvSpPr>
        <dsp:cNvPr id="0" name=""/>
        <dsp:cNvSpPr/>
      </dsp:nvSpPr>
      <dsp:spPr>
        <a:xfrm rot="21507856">
          <a:off x="5072287" y="2655299"/>
          <a:ext cx="950698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50698" y="160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5523869" y="2647555"/>
        <a:ext cx="47534" cy="47534"/>
      </dsp:txXfrm>
    </dsp:sp>
    <dsp:sp modelId="{44179D50-D710-4592-A63F-CCC1A0D7E021}">
      <dsp:nvSpPr>
        <dsp:cNvPr id="0" name=""/>
        <dsp:cNvSpPr/>
      </dsp:nvSpPr>
      <dsp:spPr>
        <a:xfrm>
          <a:off x="6022358" y="1512172"/>
          <a:ext cx="2330569" cy="22303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solidFill>
                <a:schemeClr val="tx1"/>
              </a:solidFill>
              <a:latin typeface="Arial Narrow" pitchFamily="34" charset="0"/>
            </a:rPr>
            <a:t>Sicoin</a:t>
          </a:r>
          <a:endParaRPr lang="es-GT" sz="40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363662" y="1838801"/>
        <a:ext cx="1647961" cy="1577106"/>
      </dsp:txXfrm>
    </dsp:sp>
    <dsp:sp modelId="{9544288F-A011-4907-ACE6-39076A80B410}">
      <dsp:nvSpPr>
        <dsp:cNvPr id="0" name=""/>
        <dsp:cNvSpPr/>
      </dsp:nvSpPr>
      <dsp:spPr>
        <a:xfrm rot="8332595">
          <a:off x="2341715" y="3718375"/>
          <a:ext cx="13184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318490" y="160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2967998" y="3701437"/>
        <a:ext cx="65924" cy="65924"/>
      </dsp:txXfrm>
    </dsp:sp>
    <dsp:sp modelId="{D4A4CA4F-8AA3-4553-9706-8076E47DBE52}">
      <dsp:nvSpPr>
        <dsp:cNvPr id="0" name=""/>
        <dsp:cNvSpPr/>
      </dsp:nvSpPr>
      <dsp:spPr>
        <a:xfrm>
          <a:off x="1200633" y="3913432"/>
          <a:ext cx="1487167" cy="1487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>
              <a:solidFill>
                <a:schemeClr val="tx1"/>
              </a:solidFill>
              <a:latin typeface="Arial Narrow" pitchFamily="34" charset="0"/>
            </a:rPr>
            <a:t>Inversión </a:t>
          </a:r>
          <a:endParaRPr lang="es-GT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418424" y="4131223"/>
        <a:ext cx="1051585" cy="1051585"/>
      </dsp:txXfrm>
    </dsp:sp>
    <dsp:sp modelId="{168F7BFA-E253-410B-ABEF-16781345DE96}">
      <dsp:nvSpPr>
        <dsp:cNvPr id="0" name=""/>
        <dsp:cNvSpPr/>
      </dsp:nvSpPr>
      <dsp:spPr>
        <a:xfrm rot="10768403">
          <a:off x="1848874" y="2706876"/>
          <a:ext cx="1431377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1431377" y="160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2528778" y="2687115"/>
        <a:ext cx="71568" cy="71568"/>
      </dsp:txXfrm>
    </dsp:sp>
    <dsp:sp modelId="{5E868EF7-0F16-49E7-869F-6408D6D578AC}">
      <dsp:nvSpPr>
        <dsp:cNvPr id="0" name=""/>
        <dsp:cNvSpPr/>
      </dsp:nvSpPr>
      <dsp:spPr>
        <a:xfrm>
          <a:off x="361768" y="1992728"/>
          <a:ext cx="1487167" cy="1487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err="1" smtClean="0">
              <a:solidFill>
                <a:schemeClr val="tx1"/>
              </a:solidFill>
              <a:latin typeface="Arial Narrow" pitchFamily="34" charset="0"/>
            </a:rPr>
            <a:t>PpR</a:t>
          </a:r>
          <a:endParaRPr lang="es-GT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79559" y="2210519"/>
        <a:ext cx="1051585" cy="1051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2720-63A3-42AA-AB69-35D8247DDF64}">
      <dsp:nvSpPr>
        <dsp:cNvPr id="0" name=""/>
        <dsp:cNvSpPr/>
      </dsp:nvSpPr>
      <dsp:spPr>
        <a:xfrm>
          <a:off x="3205496" y="504259"/>
          <a:ext cx="2733007" cy="889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chemeClr val="tx1"/>
              </a:solidFill>
              <a:latin typeface="Arial Narrow" pitchFamily="34" charset="0"/>
            </a:rPr>
            <a:t>Resultado</a:t>
          </a:r>
          <a:endParaRPr lang="es-ES" sz="2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31552" y="530315"/>
        <a:ext cx="2680895" cy="837518"/>
      </dsp:txXfrm>
    </dsp:sp>
    <dsp:sp modelId="{D6A7AB02-7513-4766-A559-FDB7DDC28173}">
      <dsp:nvSpPr>
        <dsp:cNvPr id="0" name=""/>
        <dsp:cNvSpPr/>
      </dsp:nvSpPr>
      <dsp:spPr>
        <a:xfrm>
          <a:off x="4526279" y="1393890"/>
          <a:ext cx="91440" cy="728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8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ED0FE-989B-4A89-8B2D-2802F2D28A21}">
      <dsp:nvSpPr>
        <dsp:cNvPr id="0" name=""/>
        <dsp:cNvSpPr/>
      </dsp:nvSpPr>
      <dsp:spPr>
        <a:xfrm>
          <a:off x="3205496" y="2122692"/>
          <a:ext cx="2733007" cy="727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 Narrow" pitchFamily="34" charset="0"/>
            </a:rPr>
            <a:t>Producto</a:t>
          </a:r>
          <a:endParaRPr lang="es-E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26817" y="2144013"/>
        <a:ext cx="2690365" cy="685303"/>
      </dsp:txXfrm>
    </dsp:sp>
    <dsp:sp modelId="{77752CAB-C627-410E-8D5A-FA9AE9D28467}">
      <dsp:nvSpPr>
        <dsp:cNvPr id="0" name=""/>
        <dsp:cNvSpPr/>
      </dsp:nvSpPr>
      <dsp:spPr>
        <a:xfrm>
          <a:off x="4526279" y="2850638"/>
          <a:ext cx="91440" cy="728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8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80167-B75B-4F24-9BAD-911E56A14D08}">
      <dsp:nvSpPr>
        <dsp:cNvPr id="0" name=""/>
        <dsp:cNvSpPr/>
      </dsp:nvSpPr>
      <dsp:spPr>
        <a:xfrm>
          <a:off x="3205496" y="3579440"/>
          <a:ext cx="2733007" cy="733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smtClean="0">
              <a:solidFill>
                <a:schemeClr val="tx1"/>
              </a:solidFill>
              <a:latin typeface="Arial Narrow" pitchFamily="34" charset="0"/>
            </a:rPr>
            <a:t>Subproducto</a:t>
          </a:r>
          <a:endParaRPr lang="es-ES" sz="19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226967" y="3600911"/>
        <a:ext cx="2690065" cy="690123"/>
      </dsp:txXfrm>
    </dsp:sp>
    <dsp:sp modelId="{EC333790-ADE9-4BBE-B0E9-2B8981CD972F}">
      <dsp:nvSpPr>
        <dsp:cNvPr id="0" name=""/>
        <dsp:cNvSpPr/>
      </dsp:nvSpPr>
      <dsp:spPr>
        <a:xfrm>
          <a:off x="2795545" y="4312505"/>
          <a:ext cx="1776454" cy="728802"/>
        </a:xfrm>
        <a:custGeom>
          <a:avLst/>
          <a:gdLst/>
          <a:ahLst/>
          <a:cxnLst/>
          <a:rect l="0" t="0" r="0" b="0"/>
          <a:pathLst>
            <a:path>
              <a:moveTo>
                <a:pt x="1776454" y="0"/>
              </a:moveTo>
              <a:lnTo>
                <a:pt x="1776454" y="364401"/>
              </a:lnTo>
              <a:lnTo>
                <a:pt x="0" y="364401"/>
              </a:lnTo>
              <a:lnTo>
                <a:pt x="0" y="7288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2285-F034-4C94-9F58-5F5A963B7294}">
      <dsp:nvSpPr>
        <dsp:cNvPr id="0" name=""/>
        <dsp:cNvSpPr/>
      </dsp:nvSpPr>
      <dsp:spPr>
        <a:xfrm>
          <a:off x="1429041" y="5041307"/>
          <a:ext cx="2733007" cy="70584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solidFill>
                <a:schemeClr val="tx1"/>
              </a:solidFill>
              <a:latin typeface="Arial Narrow" pitchFamily="34" charset="0"/>
            </a:rPr>
            <a:t>Insumo</a:t>
          </a:r>
          <a:endParaRPr lang="es-ES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449714" y="5061980"/>
        <a:ext cx="2691661" cy="664498"/>
      </dsp:txXfrm>
    </dsp:sp>
    <dsp:sp modelId="{0E86FD47-59F2-4574-859A-330418EC8FF0}">
      <dsp:nvSpPr>
        <dsp:cNvPr id="0" name=""/>
        <dsp:cNvSpPr/>
      </dsp:nvSpPr>
      <dsp:spPr>
        <a:xfrm>
          <a:off x="4572000" y="4312505"/>
          <a:ext cx="1776454" cy="728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01"/>
              </a:lnTo>
              <a:lnTo>
                <a:pt x="1776454" y="364401"/>
              </a:lnTo>
              <a:lnTo>
                <a:pt x="1776454" y="72880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AD4E9-7B33-49CD-8535-033A141AC8AF}">
      <dsp:nvSpPr>
        <dsp:cNvPr id="0" name=""/>
        <dsp:cNvSpPr/>
      </dsp:nvSpPr>
      <dsp:spPr>
        <a:xfrm>
          <a:off x="4981951" y="5041307"/>
          <a:ext cx="2733007" cy="7679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Arial Narrow" pitchFamily="34" charset="0"/>
            </a:rPr>
            <a:t>Centro de Costo</a:t>
          </a:r>
          <a:endParaRPr lang="es-ES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004443" y="5063799"/>
        <a:ext cx="2688023" cy="722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62759-80D5-4DDE-99C6-894C2C60E90A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93B6D-12F2-46DB-8621-20D5E932E423}">
      <dsp:nvSpPr>
        <dsp:cNvPr id="0" name=""/>
        <dsp:cNvSpPr/>
      </dsp:nvSpPr>
      <dsp:spPr>
        <a:xfrm>
          <a:off x="441508" y="292438"/>
          <a:ext cx="5589567" cy="5852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45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>
              <a:latin typeface="Arial Narrow" pitchFamily="34" charset="0"/>
            </a:rPr>
            <a:t>Estimación de ingresos</a:t>
          </a:r>
          <a:endParaRPr lang="es-GT" sz="3200" kern="1200" dirty="0">
            <a:latin typeface="Arial Narrow" pitchFamily="34" charset="0"/>
          </a:endParaRPr>
        </a:p>
      </dsp:txBody>
      <dsp:txXfrm>
        <a:off x="441508" y="292438"/>
        <a:ext cx="5589567" cy="585252"/>
      </dsp:txXfrm>
    </dsp:sp>
    <dsp:sp modelId="{B3CB12FB-3428-4696-AC96-6C34CABF3E6A}">
      <dsp:nvSpPr>
        <dsp:cNvPr id="0" name=""/>
        <dsp:cNvSpPr/>
      </dsp:nvSpPr>
      <dsp:spPr>
        <a:xfrm>
          <a:off x="75725" y="219282"/>
          <a:ext cx="731565" cy="731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34285C-A9C6-4404-B9BF-97E9FAA8F82B}">
      <dsp:nvSpPr>
        <dsp:cNvPr id="0" name=""/>
        <dsp:cNvSpPr/>
      </dsp:nvSpPr>
      <dsp:spPr>
        <a:xfrm>
          <a:off x="860883" y="1170036"/>
          <a:ext cx="5170193" cy="5852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45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Arial Narrow" pitchFamily="34" charset="0"/>
            </a:rPr>
            <a:t>Recursos propios</a:t>
          </a:r>
          <a:endParaRPr lang="es-GT" sz="3200" kern="1200" dirty="0">
            <a:latin typeface="Arial Narrow" pitchFamily="34" charset="0"/>
          </a:endParaRPr>
        </a:p>
      </dsp:txBody>
      <dsp:txXfrm>
        <a:off x="860883" y="1170036"/>
        <a:ext cx="5170193" cy="585252"/>
      </dsp:txXfrm>
    </dsp:sp>
    <dsp:sp modelId="{0C4DC01D-1A37-413C-9721-E0D6C8BA1AEE}">
      <dsp:nvSpPr>
        <dsp:cNvPr id="0" name=""/>
        <dsp:cNvSpPr/>
      </dsp:nvSpPr>
      <dsp:spPr>
        <a:xfrm>
          <a:off x="495100" y="1096879"/>
          <a:ext cx="731565" cy="731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328BFB-0A84-41F6-9BD3-7F353C4590E6}">
      <dsp:nvSpPr>
        <dsp:cNvPr id="0" name=""/>
        <dsp:cNvSpPr/>
      </dsp:nvSpPr>
      <dsp:spPr>
        <a:xfrm>
          <a:off x="989597" y="2047633"/>
          <a:ext cx="5041478" cy="5852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45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Arial Narrow" pitchFamily="34" charset="0"/>
            </a:rPr>
            <a:t>Origen de la fuente</a:t>
          </a:r>
          <a:endParaRPr lang="es-GT" sz="3200" kern="1200" dirty="0">
            <a:latin typeface="Arial Narrow" pitchFamily="34" charset="0"/>
          </a:endParaRPr>
        </a:p>
      </dsp:txBody>
      <dsp:txXfrm>
        <a:off x="989597" y="2047633"/>
        <a:ext cx="5041478" cy="585252"/>
      </dsp:txXfrm>
    </dsp:sp>
    <dsp:sp modelId="{4588A566-5082-4A71-8D9F-B15E07DFC39B}">
      <dsp:nvSpPr>
        <dsp:cNvPr id="0" name=""/>
        <dsp:cNvSpPr/>
      </dsp:nvSpPr>
      <dsp:spPr>
        <a:xfrm>
          <a:off x="623814" y="1974477"/>
          <a:ext cx="731565" cy="731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AA4838-A51D-4353-94A6-1B8F9DB8667C}">
      <dsp:nvSpPr>
        <dsp:cNvPr id="0" name=""/>
        <dsp:cNvSpPr/>
      </dsp:nvSpPr>
      <dsp:spPr>
        <a:xfrm>
          <a:off x="860883" y="2925231"/>
          <a:ext cx="5170193" cy="5852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45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>
              <a:latin typeface="Arial Narrow" pitchFamily="34" charset="0"/>
            </a:rPr>
            <a:t>Auxiliar del recurso</a:t>
          </a:r>
          <a:endParaRPr lang="es-GT" sz="3200" kern="1200" dirty="0">
            <a:latin typeface="Arial Narrow" pitchFamily="34" charset="0"/>
          </a:endParaRPr>
        </a:p>
      </dsp:txBody>
      <dsp:txXfrm>
        <a:off x="860883" y="2925231"/>
        <a:ext cx="5170193" cy="585252"/>
      </dsp:txXfrm>
    </dsp:sp>
    <dsp:sp modelId="{E27C009A-3B05-4214-B76E-62214C803EAE}">
      <dsp:nvSpPr>
        <dsp:cNvPr id="0" name=""/>
        <dsp:cNvSpPr/>
      </dsp:nvSpPr>
      <dsp:spPr>
        <a:xfrm>
          <a:off x="495100" y="2852074"/>
          <a:ext cx="731565" cy="731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867B2E-EE73-4B44-81C2-2F5FD05301F9}">
      <dsp:nvSpPr>
        <dsp:cNvPr id="0" name=""/>
        <dsp:cNvSpPr/>
      </dsp:nvSpPr>
      <dsp:spPr>
        <a:xfrm>
          <a:off x="441508" y="3802828"/>
          <a:ext cx="5589567" cy="5852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454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smtClean="0">
              <a:latin typeface="Arial Narrow" pitchFamily="34" charset="0"/>
            </a:rPr>
            <a:t>Metodología</a:t>
          </a:r>
          <a:endParaRPr lang="es-GT" sz="3200" kern="1200" dirty="0">
            <a:latin typeface="Arial Narrow" pitchFamily="34" charset="0"/>
          </a:endParaRPr>
        </a:p>
      </dsp:txBody>
      <dsp:txXfrm>
        <a:off x="441508" y="3802828"/>
        <a:ext cx="5589567" cy="585252"/>
      </dsp:txXfrm>
    </dsp:sp>
    <dsp:sp modelId="{163C8598-96D7-4FD2-BEC8-247DE34BAC07}">
      <dsp:nvSpPr>
        <dsp:cNvPr id="0" name=""/>
        <dsp:cNvSpPr/>
      </dsp:nvSpPr>
      <dsp:spPr>
        <a:xfrm>
          <a:off x="75725" y="3729672"/>
          <a:ext cx="731565" cy="731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CE7A4-ED3D-4BDB-B7FD-D5E2C3D26801}">
      <dsp:nvSpPr>
        <dsp:cNvPr id="0" name=""/>
        <dsp:cNvSpPr/>
      </dsp:nvSpPr>
      <dsp:spPr>
        <a:xfrm>
          <a:off x="3053256" y="1454688"/>
          <a:ext cx="3051972" cy="3051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latin typeface="Arial Narrow" pitchFamily="34" charset="0"/>
            </a:rPr>
            <a:t>Estimación de Ingresos</a:t>
          </a:r>
          <a:endParaRPr lang="es-GT" sz="4000" kern="1200" dirty="0">
            <a:latin typeface="Arial Narrow" pitchFamily="34" charset="0"/>
          </a:endParaRPr>
        </a:p>
      </dsp:txBody>
      <dsp:txXfrm>
        <a:off x="3500207" y="1901639"/>
        <a:ext cx="2158070" cy="2158070"/>
      </dsp:txXfrm>
    </dsp:sp>
    <dsp:sp modelId="{9658085E-A8C5-4160-9286-6C1E6E29CC6F}">
      <dsp:nvSpPr>
        <dsp:cNvPr id="0" name=""/>
        <dsp:cNvSpPr/>
      </dsp:nvSpPr>
      <dsp:spPr>
        <a:xfrm>
          <a:off x="3699801" y="232088"/>
          <a:ext cx="1758882" cy="15259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300" kern="1200" dirty="0" smtClean="0">
              <a:latin typeface="Arial Narrow" pitchFamily="34" charset="0"/>
            </a:rPr>
            <a:t>Banco de Guatemala</a:t>
          </a:r>
          <a:endParaRPr lang="es-GT" sz="2300" kern="1200" dirty="0">
            <a:latin typeface="Arial Narrow" pitchFamily="34" charset="0"/>
          </a:endParaRPr>
        </a:p>
      </dsp:txBody>
      <dsp:txXfrm>
        <a:off x="3957383" y="455563"/>
        <a:ext cx="1243718" cy="1079036"/>
      </dsp:txXfrm>
    </dsp:sp>
    <dsp:sp modelId="{FBE2366E-B9BE-4F6E-901D-C1E7D8A0BC50}">
      <dsp:nvSpPr>
        <dsp:cNvPr id="0" name=""/>
        <dsp:cNvSpPr/>
      </dsp:nvSpPr>
      <dsp:spPr>
        <a:xfrm>
          <a:off x="5535824" y="3210478"/>
          <a:ext cx="1525986" cy="15259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kern="1200" dirty="0" err="1" smtClean="0">
              <a:latin typeface="Arial Narrow" pitchFamily="34" charset="0"/>
            </a:rPr>
            <a:t>Minfin</a:t>
          </a:r>
          <a:endParaRPr lang="es-GT" sz="3200" kern="1200" dirty="0">
            <a:latin typeface="Arial Narrow" pitchFamily="34" charset="0"/>
          </a:endParaRPr>
        </a:p>
      </dsp:txBody>
      <dsp:txXfrm>
        <a:off x="5759299" y="3433953"/>
        <a:ext cx="1079036" cy="1079036"/>
      </dsp:txXfrm>
    </dsp:sp>
    <dsp:sp modelId="{518313CC-ADE9-4068-9CCE-A9BE70621BDA}">
      <dsp:nvSpPr>
        <dsp:cNvPr id="0" name=""/>
        <dsp:cNvSpPr/>
      </dsp:nvSpPr>
      <dsp:spPr>
        <a:xfrm>
          <a:off x="2191693" y="3198945"/>
          <a:ext cx="1525986" cy="15259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>
              <a:latin typeface="Arial Narrow" pitchFamily="34" charset="0"/>
            </a:rPr>
            <a:t>SAT</a:t>
          </a:r>
          <a:endParaRPr lang="es-GT" sz="2800" kern="1200" dirty="0">
            <a:latin typeface="Arial Narrow" pitchFamily="34" charset="0"/>
          </a:endParaRPr>
        </a:p>
      </dsp:txBody>
      <dsp:txXfrm>
        <a:off x="2415168" y="3422420"/>
        <a:ext cx="1079036" cy="10790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515E7-F965-4249-AEFA-788DEBECF0F2}">
      <dsp:nvSpPr>
        <dsp:cNvPr id="0" name=""/>
        <dsp:cNvSpPr/>
      </dsp:nvSpPr>
      <dsp:spPr>
        <a:xfrm>
          <a:off x="0" y="0"/>
          <a:ext cx="1249194" cy="11580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dirty="0" smtClean="0">
              <a:solidFill>
                <a:schemeClr val="tx1"/>
              </a:solidFill>
              <a:latin typeface="Arial Narrow" pitchFamily="34" charset="0"/>
            </a:rPr>
            <a:t>Código de Insumo</a:t>
          </a:r>
          <a:endParaRPr lang="es-GT" sz="19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82940" y="169592"/>
        <a:ext cx="883314" cy="818863"/>
      </dsp:txXfrm>
    </dsp:sp>
    <dsp:sp modelId="{B80CAEF0-6BD3-4335-BA7B-1BC2FBD6D192}">
      <dsp:nvSpPr>
        <dsp:cNvPr id="0" name=""/>
        <dsp:cNvSpPr/>
      </dsp:nvSpPr>
      <dsp:spPr>
        <a:xfrm>
          <a:off x="1224136" y="216025"/>
          <a:ext cx="625918" cy="62591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100" b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1307101" y="455376"/>
        <a:ext cx="459988" cy="147216"/>
      </dsp:txXfrm>
    </dsp:sp>
    <dsp:sp modelId="{3D288D89-E645-4623-AA6A-1B7C31E0A271}">
      <dsp:nvSpPr>
        <dsp:cNvPr id="0" name=""/>
        <dsp:cNvSpPr/>
      </dsp:nvSpPr>
      <dsp:spPr>
        <a:xfrm>
          <a:off x="1970745" y="0"/>
          <a:ext cx="1420436" cy="12365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smtClean="0">
              <a:solidFill>
                <a:schemeClr val="tx1"/>
              </a:solidFill>
              <a:latin typeface="Arial Narrow" pitchFamily="34" charset="0"/>
            </a:rPr>
            <a:t>Renglón de Gasto</a:t>
          </a:r>
          <a:endParaRPr lang="es-GT" sz="19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178763" y="181089"/>
        <a:ext cx="1004400" cy="874378"/>
      </dsp:txXfrm>
    </dsp:sp>
    <dsp:sp modelId="{24983DB4-99EB-4522-80D8-B29844A46345}">
      <dsp:nvSpPr>
        <dsp:cNvPr id="0" name=""/>
        <dsp:cNvSpPr/>
      </dsp:nvSpPr>
      <dsp:spPr>
        <a:xfrm>
          <a:off x="3456383" y="216025"/>
          <a:ext cx="625918" cy="625918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500" b="1" kern="1200">
            <a:solidFill>
              <a:schemeClr val="tx1"/>
            </a:solidFill>
            <a:latin typeface="Arial Narrow" pitchFamily="34" charset="0"/>
          </a:endParaRPr>
        </a:p>
      </dsp:txBody>
      <dsp:txXfrm>
        <a:off x="3539348" y="344964"/>
        <a:ext cx="459988" cy="368040"/>
      </dsp:txXfrm>
    </dsp:sp>
    <dsp:sp modelId="{46CE34CC-1E7E-4876-A7EC-0D20CE312FE3}">
      <dsp:nvSpPr>
        <dsp:cNvPr id="0" name=""/>
        <dsp:cNvSpPr/>
      </dsp:nvSpPr>
      <dsp:spPr>
        <a:xfrm>
          <a:off x="4156325" y="0"/>
          <a:ext cx="1342704" cy="12978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900" b="1" kern="1200" smtClean="0">
              <a:solidFill>
                <a:schemeClr val="tx1"/>
              </a:solidFill>
              <a:latin typeface="Arial Narrow" pitchFamily="34" charset="0"/>
            </a:rPr>
            <a:t>Catálogo</a:t>
          </a:r>
          <a:endParaRPr lang="es-GT" sz="19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352959" y="190065"/>
        <a:ext cx="949436" cy="91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C146A0ED-3E95-4E2B-9CA1-02F69C032DC7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26FC5944-9BF7-411A-817E-2CB7AAA6503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578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8EDD84C9-0AE2-4B20-8B99-73F755C9C08B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93503493-D921-48B8-925C-0914B5DAD08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432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Techos Presupuestarios</a:t>
            </a:r>
            <a:endParaRPr lang="es-GT" dirty="0"/>
          </a:p>
          <a:p>
            <a:r>
              <a:rPr lang="es-MX" dirty="0"/>
              <a:t>	Distribución de las unidades ejecutoras, centro de costo y programa de gasto.</a:t>
            </a:r>
            <a:endParaRPr lang="es-GT" dirty="0"/>
          </a:p>
          <a:p>
            <a:r>
              <a:rPr lang="es-MX" dirty="0"/>
              <a:t>	Priorización de programas (Resultados estratégicos),</a:t>
            </a:r>
            <a:endParaRPr lang="es-GT" dirty="0"/>
          </a:p>
          <a:p>
            <a:r>
              <a:rPr lang="es-MX" dirty="0"/>
              <a:t>	Financiar la nómina de sueldos y salarios puestos ocupados</a:t>
            </a:r>
            <a:endParaRPr lang="es-GT" dirty="0"/>
          </a:p>
          <a:p>
            <a:r>
              <a:rPr lang="es-MX" dirty="0"/>
              <a:t>	Financiar las contrapartidas de préstamos y donaciones</a:t>
            </a:r>
            <a:endParaRPr lang="es-GT" dirty="0"/>
          </a:p>
          <a:p>
            <a:r>
              <a:rPr lang="es-MX" dirty="0"/>
              <a:t>	Cuotas de organismos internacionales</a:t>
            </a:r>
            <a:endParaRPr lang="es-GT" dirty="0"/>
          </a:p>
          <a:p>
            <a:r>
              <a:rPr lang="es-MX" dirty="0"/>
              <a:t>	Obras de arrastre</a:t>
            </a:r>
            <a:endParaRPr lang="es-GT" dirty="0"/>
          </a:p>
          <a:p>
            <a:r>
              <a:rPr lang="es-MX" dirty="0"/>
              <a:t>	Aporte a entidades descentralizadas, autónomas y empresas públicas.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A7199-18FD-491D-BEF2-50D33B3D960B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88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97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498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" r="3233" b="7732"/>
          <a:stretch/>
        </p:blipFill>
        <p:spPr bwMode="auto">
          <a:xfrm>
            <a:off x="0" y="0"/>
            <a:ext cx="9136653" cy="6858000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59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7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573" r="19688" b="783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573" r="19688" b="783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2573" r="19688" b="7834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2" y="13666"/>
            <a:ext cx="9186863" cy="6943726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59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" r="3233" b="7732"/>
          <a:stretch/>
        </p:blipFill>
        <p:spPr bwMode="auto">
          <a:xfrm>
            <a:off x="0" y="0"/>
            <a:ext cx="9136653" cy="6858000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59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" r="3233" b="7732"/>
          <a:stretch/>
        </p:blipFill>
        <p:spPr bwMode="auto">
          <a:xfrm>
            <a:off x="0" y="0"/>
            <a:ext cx="9136653" cy="6858000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59000">
                <a:schemeClr val="accent5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090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830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50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1877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619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740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1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33D945-0627-4976-83FF-38E4050A6B05}" type="datetimeFigureOut">
              <a:rPr lang="es-GT" smtClean="0"/>
              <a:t>19/03/2018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BDE0C-E98E-4024-94B8-05C80B785E0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901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3" b="15739"/>
          <a:stretch/>
        </p:blipFill>
        <p:spPr bwMode="auto">
          <a:xfrm>
            <a:off x="1" y="-67767"/>
            <a:ext cx="9144000" cy="691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3" r:id="rId12"/>
    <p:sldLayoutId id="2147483726" r:id="rId13"/>
    <p:sldLayoutId id="2147483731" r:id="rId14"/>
    <p:sldLayoutId id="2147483732" r:id="rId15"/>
    <p:sldLayoutId id="2147483720" r:id="rId16"/>
    <p:sldLayoutId id="2147483722" r:id="rId17"/>
    <p:sldLayoutId id="2147483721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gt/url?sa=i&amp;rct=j&amp;q=&amp;esrc=s&amp;frm=1&amp;source=images&amp;cd=&amp;cad=rja&amp;uact=8&amp;ved=0ahUKEwi7vM22n7LLAhVHPiYKHftCAhQQjRwIBw&amp;url=http://www.fotosearch.es/CSP530/k5306194/&amp;bvm=bv.116274245,d.eWE&amp;psig=AFQjCNEEqbt_O0_eM4Kt43GljKcUUonW-A&amp;ust=1457566171201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tividadDTP@minfin.gob.gt" TargetMode="External"/><Relationship Id="rId2" Type="http://schemas.openxmlformats.org/officeDocument/2006/relationships/hyperlink" Target="http://www.minfin.gob.g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www.google.com.gt/url?sa=i&amp;rct=j&amp;q=&amp;esrc=s&amp;frm=1&amp;source=images&amp;cd=&amp;cad=rja&amp;uact=8&amp;ved=0ahUKEwj2xKCw_a7LAhXBKx4KHRERCH0QjRwIBw&amp;url=http://webcatolicodejavier.org/ComoAgregarRemitenteSeguro.html&amp;psig=AFQjCNFpLlWJyltf6jRn7qn0IlLH1iqm6g&amp;ust=145745395005883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gt/url?sa=i&amp;rct=j&amp;q=&amp;esrc=s&amp;frm=1&amp;source=images&amp;cd=&amp;cad=rja&amp;uact=8&amp;ved=0ahUKEwiB5cLFjq_LAhXKKB4KHcnBB4sQjRwIBw&amp;url=http://de.123rf.com/photo_15481043_vier-cartoon-office-vector-gebauden-mit-baumen.html&amp;bvm=bv.116274245,d.dmo&amp;psig=AFQjCNHFngqpIIb91TpFd7hfgTVJbJ-JUg&amp;ust=1457458406943840" TargetMode="External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www.google.com.gt/url?sa=i&amp;rct=j&amp;q=&amp;esrc=s&amp;frm=1&amp;source=images&amp;cd=&amp;cad=rja&amp;uact=8&amp;ved=0ahUKEwjv_O2Kk6_LAhUCmR4KHUrECuoQjRwIBw&amp;url=http://www.erepublik.com/es/article/la-importancia-de-las-prioridades-2423192/1/20&amp;bvm=bv.116274245,d.dmo&amp;psig=AFQjCNFjBpYnq0vlu0VCOn5aIiDZZKpUBQ&amp;ust=145745980790558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7504" y="1412776"/>
            <a:ext cx="7560840" cy="27363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Normas y </a:t>
            </a: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aspectos </a:t>
            </a:r>
            <a: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importantes para la Formulación Presupuestaria </a:t>
            </a:r>
            <a:b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es-MX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2019-2023</a:t>
            </a:r>
            <a: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endParaRPr lang="es-MX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  <a:p>
            <a:endParaRPr lang="es-GT" sz="2400" b="1" dirty="0">
              <a:ln w="10541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edium" panose="020E0602030304020304" pitchFamily="34" charset="0"/>
              <a:cs typeface="Arial" panose="020B0604020202020204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267744" y="4509120"/>
            <a:ext cx="3240360" cy="516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Marzo </a:t>
            </a:r>
            <a:r>
              <a:rPr lang="es-MX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2018</a:t>
            </a:r>
            <a:endParaRPr lang="es-G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52"/>
            <a:ext cx="1187624" cy="9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125760"/>
            <a:ext cx="8229600" cy="1143000"/>
          </a:xfrm>
        </p:spPr>
        <p:txBody>
          <a:bodyPr>
            <a:noAutofit/>
          </a:bodyPr>
          <a:lstStyle/>
          <a:p>
            <a:r>
              <a:rPr lang="es-MX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Información de formulación presupuestaria </a:t>
            </a:r>
            <a:r>
              <a:rPr lang="es-MX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2019-2023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3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/>
              <a:t>Para el proceso de formulación presupuestaria </a:t>
            </a:r>
            <a:r>
              <a:rPr lang="es-ES_tradnl" sz="2000" dirty="0" smtClean="0"/>
              <a:t>para el ejercicio fiscal 2019 </a:t>
            </a:r>
            <a:r>
              <a:rPr lang="es-ES_tradnl" sz="2000" dirty="0"/>
              <a:t>y multianual </a:t>
            </a:r>
            <a:r>
              <a:rPr lang="es-ES_tradnl" sz="2000" dirty="0" smtClean="0"/>
              <a:t>2019-2023, </a:t>
            </a:r>
            <a:r>
              <a:rPr lang="es-ES_tradnl" sz="2000" dirty="0"/>
              <a:t>al Módulo de Formulación de Presupuesto por Resultados del </a:t>
            </a:r>
            <a:r>
              <a:rPr lang="es-ES_tradnl" sz="2000" dirty="0" smtClean="0"/>
              <a:t>Siges </a:t>
            </a:r>
            <a:r>
              <a:rPr lang="es-ES_tradnl" sz="2000" dirty="0"/>
              <a:t>se cargarán los precios, cantidades de insumos, metas, montos de renglones adicionales y entidades receptoras de transferencia, formulados en la etapa de recomendado para los ejercicios </a:t>
            </a:r>
            <a:r>
              <a:rPr lang="es-ES_tradnl" sz="2000" dirty="0" smtClean="0"/>
              <a:t>2018, 2019  </a:t>
            </a:r>
            <a:r>
              <a:rPr lang="es-ES_tradnl" sz="2000" dirty="0"/>
              <a:t>y </a:t>
            </a:r>
            <a:r>
              <a:rPr lang="es-ES_tradnl" sz="2000" dirty="0" smtClean="0"/>
              <a:t>2020 </a:t>
            </a:r>
            <a:r>
              <a:rPr lang="es-ES_tradnl" sz="2000" dirty="0"/>
              <a:t>en el proceso de formulación anterior. </a:t>
            </a:r>
            <a:endParaRPr lang="es-ES_tradnl" sz="2000" dirty="0" smtClean="0"/>
          </a:p>
          <a:p>
            <a:pPr algn="just"/>
            <a:r>
              <a:rPr lang="es-ES_tradnl" sz="2000" dirty="0" smtClean="0"/>
              <a:t>Se </a:t>
            </a:r>
            <a:r>
              <a:rPr lang="es-ES_tradnl" sz="2000" dirty="0"/>
              <a:t>asignarán dichos datos </a:t>
            </a:r>
            <a:r>
              <a:rPr lang="es-ES_tradnl" sz="2000" dirty="0" smtClean="0"/>
              <a:t>para el </a:t>
            </a:r>
            <a:r>
              <a:rPr lang="es-ES_tradnl" sz="2000" dirty="0"/>
              <a:t>ejercicio </a:t>
            </a:r>
            <a:r>
              <a:rPr lang="es-ES_tradnl" sz="2000" dirty="0" smtClean="0"/>
              <a:t>correspondiente.</a:t>
            </a:r>
            <a:endParaRPr lang="es-GT" sz="2000" dirty="0"/>
          </a:p>
          <a:p>
            <a:endParaRPr lang="es-GT" dirty="0"/>
          </a:p>
          <a:p>
            <a:endParaRPr lang="es-GT" dirty="0"/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064070"/>
              </p:ext>
            </p:extLst>
          </p:nvPr>
        </p:nvGraphicFramePr>
        <p:xfrm>
          <a:off x="358619" y="4271496"/>
          <a:ext cx="34563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2018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2019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2020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95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75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125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971619"/>
              </p:ext>
            </p:extLst>
          </p:nvPr>
        </p:nvGraphicFramePr>
        <p:xfrm>
          <a:off x="4572000" y="5373216"/>
          <a:ext cx="34563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2019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2020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2021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75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125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 Narrow" pitchFamily="34" charset="0"/>
                        </a:rPr>
                        <a:t>125</a:t>
                      </a:r>
                      <a:endParaRPr lang="es-GT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23528" y="3933056"/>
            <a:ext cx="347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rial Narrow" pitchFamily="34" charset="0"/>
              </a:rPr>
              <a:t>Formulación anterior</a:t>
            </a:r>
            <a:endParaRPr lang="es-GT" dirty="0">
              <a:latin typeface="Arial Narrow" pitchFamily="34" charset="0"/>
            </a:endParaRPr>
          </a:p>
        </p:txBody>
      </p:sp>
      <p:cxnSp>
        <p:nvCxnSpPr>
          <p:cNvPr id="17" name="16 Conector angular"/>
          <p:cNvCxnSpPr/>
          <p:nvPr/>
        </p:nvCxnSpPr>
        <p:spPr>
          <a:xfrm>
            <a:off x="3799626" y="4342439"/>
            <a:ext cx="3508678" cy="958769"/>
          </a:xfrm>
          <a:prstGeom prst="bentConnector3">
            <a:avLst>
              <a:gd name="adj1" fmla="val 9995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endCxn id="11" idx="0"/>
          </p:cNvCxnSpPr>
          <p:nvPr/>
        </p:nvCxnSpPr>
        <p:spPr>
          <a:xfrm>
            <a:off x="3799626" y="4509120"/>
            <a:ext cx="2500566" cy="86409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angular"/>
          <p:cNvCxnSpPr/>
          <p:nvPr/>
        </p:nvCxnSpPr>
        <p:spPr>
          <a:xfrm>
            <a:off x="2096385" y="5013176"/>
            <a:ext cx="2475615" cy="932298"/>
          </a:xfrm>
          <a:prstGeom prst="bentConnector3">
            <a:avLst>
              <a:gd name="adj1" fmla="val 367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La programación de equipo, vehículos y otros, deben validarse con las adquisiciones efectuadas en el ejercicio fiscal anterior.</a:t>
            </a:r>
          </a:p>
          <a:p>
            <a:pPr algn="just"/>
            <a:r>
              <a:rPr lang="es-MX" dirty="0" smtClean="0"/>
              <a:t>El presupuesto multianual no debe mostrar de manera reiterada los mismos requerimientos.</a:t>
            </a:r>
            <a:endParaRPr lang="es-GT" dirty="0"/>
          </a:p>
        </p:txBody>
      </p:sp>
      <p:sp>
        <p:nvSpPr>
          <p:cNvPr id="5" name="4 Rectángulo"/>
          <p:cNvSpPr/>
          <p:nvPr/>
        </p:nvSpPr>
        <p:spPr>
          <a:xfrm>
            <a:off x="1846794" y="548680"/>
            <a:ext cx="51122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Programación de equipo</a:t>
            </a:r>
            <a:endParaRPr lang="es-GT" sz="40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92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76060" y="548680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Inversión</a:t>
            </a:r>
            <a:endParaRPr lang="es-GT" sz="40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Los proyectos deben estar programados para el ejercicio fiscal 2019 en el Sistema de Información de Inversión Pública (Sinip).</a:t>
            </a:r>
          </a:p>
          <a:p>
            <a:pPr algn="just"/>
            <a:r>
              <a:rPr lang="es-MX" dirty="0" smtClean="0"/>
              <a:t>Prioridad a proyectos de arrastre.</a:t>
            </a:r>
          </a:p>
          <a:p>
            <a:pPr algn="just"/>
            <a:r>
              <a:rPr lang="es-MX" dirty="0" smtClean="0"/>
              <a:t>No se podrán realizar cambios en los nombres y procesos de las obras formuladas en el anteproyecto de presupuesto entregado.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852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Las instituciones con la asesoría del responsable de la temática deberán identificar las estructuras presupuestarias que den respuesta a los clasificadores temáticos y el realizar el marcaje respectivo.</a:t>
            </a:r>
            <a:endParaRPr lang="es-GT" dirty="0"/>
          </a:p>
        </p:txBody>
      </p:sp>
      <p:sp>
        <p:nvSpPr>
          <p:cNvPr id="5" name="4 Rectángulo"/>
          <p:cNvSpPr/>
          <p:nvPr/>
        </p:nvSpPr>
        <p:spPr>
          <a:xfrm>
            <a:off x="1790854" y="548680"/>
            <a:ext cx="5224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Clasificadores Temáticos</a:t>
            </a:r>
            <a:endParaRPr lang="es-GT" sz="40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fscomps.fotosearch.com/compc/CSP/CSP530/k53061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80242"/>
            <a:ext cx="1008112" cy="14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92673"/>
            <a:ext cx="1776366" cy="104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14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5283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GT" dirty="0" smtClean="0"/>
              <a:t>Las </a:t>
            </a:r>
            <a:r>
              <a:rPr lang="es-GT" dirty="0"/>
              <a:t>asignaciones que las instituciones soliciten para los renglones de gasto 021 Personal supernumerario, 029 Otras remuneraciones de personal temporal y 031 Jornales, deberán programarse en detalle, en el Módulo correspondiente del Sistema </a:t>
            </a:r>
            <a:r>
              <a:rPr lang="es-GT" dirty="0" smtClean="0"/>
              <a:t>Informático de </a:t>
            </a:r>
            <a:r>
              <a:rPr lang="es-GT" dirty="0"/>
              <a:t>Gestión (Siges). </a:t>
            </a:r>
            <a:endParaRPr lang="es-GT" dirty="0" smtClean="0"/>
          </a:p>
          <a:p>
            <a:pPr algn="just"/>
            <a:r>
              <a:rPr lang="es-MX" dirty="0" smtClean="0"/>
              <a:t>Considerar número de personas a contratar, honorarios, si es servicio mensual o anual, tipo de servicio.</a:t>
            </a:r>
            <a:endParaRPr lang="es-GT" dirty="0"/>
          </a:p>
          <a:p>
            <a:endParaRPr lang="es-GT" dirty="0"/>
          </a:p>
        </p:txBody>
      </p:sp>
      <p:sp>
        <p:nvSpPr>
          <p:cNvPr id="5" name="4 Rectángulo"/>
          <p:cNvSpPr/>
          <p:nvPr/>
        </p:nvSpPr>
        <p:spPr>
          <a:xfrm>
            <a:off x="1367377" y="380703"/>
            <a:ext cx="67008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Programación de renglones de </a:t>
            </a:r>
          </a:p>
          <a:p>
            <a:pPr algn="ctr"/>
            <a:r>
              <a:rPr lang="es-MX" sz="40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gasto 021, 029 y 031</a:t>
            </a:r>
          </a:p>
          <a:p>
            <a:pPr algn="ctr"/>
            <a:endParaRPr lang="es-GT" sz="40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55" b="93906" l="4385" r="99615">
                        <a14:foregroundMark x1="63077" y1="63330" x2="74385" y2="43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62" y="4869160"/>
            <a:ext cx="2664296" cy="1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6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39552" y="1342600"/>
            <a:ext cx="8064896" cy="15103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dirty="0" smtClean="0">
                <a:latin typeface="Arial Narrow" panose="020B0606020202030204" pitchFamily="34" charset="0"/>
              </a:rPr>
              <a:t>Es el instrumento oficial de uso obligatorio, en el que sistemáticamente se clasifican e identifican los bienes y servicios requeridos por las diferentes Entidades del Sector Público (Artículo 12 del Acuerdo Gubernativo Número 540-2013, Reglamento de la Ley Orgánica del Presupuesto).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dirty="0" smtClean="0">
              <a:ea typeface="Tahoma" pitchFamily="34" charset="0"/>
              <a:cs typeface="Tahoma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s-GT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1821" y="332656"/>
            <a:ext cx="4862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Catálogo de insumos</a:t>
            </a:r>
            <a:endParaRPr lang="es-GT" sz="44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02923214"/>
              </p:ext>
            </p:extLst>
          </p:nvPr>
        </p:nvGraphicFramePr>
        <p:xfrm>
          <a:off x="1547664" y="2900536"/>
          <a:ext cx="5616624" cy="182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83568" y="4221088"/>
            <a:ext cx="2160240" cy="1114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sz="1050" b="1" u="sng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Arial Narrow" panose="020B0606020202030204" pitchFamily="34" charset="0"/>
              </a:rPr>
              <a:t>Nombre del Insumo 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Arial Narrow" panose="020B0606020202030204" pitchFamily="34" charset="0"/>
              </a:rPr>
              <a:t>Características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Arial Narrow" panose="020B0606020202030204" pitchFamily="34" charset="0"/>
              </a:rPr>
              <a:t>Presentación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s-ES_tradnl" sz="1600" dirty="0">
                <a:solidFill>
                  <a:schemeClr val="tx1"/>
                </a:solidFill>
                <a:latin typeface="Arial Narrow" panose="020B0606020202030204" pitchFamily="34" charset="0"/>
              </a:rPr>
              <a:t>Unidad de Medida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71600" y="5445224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 Narrow" pitchFamily="34" charset="0"/>
                <a:ea typeface="Tahoma" pitchFamily="34" charset="0"/>
                <a:cs typeface="Tahoma" pitchFamily="34" charset="0"/>
              </a:rPr>
              <a:t>*Se debe tomar en cuenta que para solicitar creación de Insumos debe realizarse por medio de la herramienta de Tickets del </a:t>
            </a:r>
            <a:r>
              <a:rPr lang="es-MX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Sistema Informático </a:t>
            </a:r>
            <a:r>
              <a:rPr lang="es-MX" dirty="0">
                <a:latin typeface="Arial Narrow" pitchFamily="34" charset="0"/>
                <a:ea typeface="Tahoma" pitchFamily="34" charset="0"/>
                <a:cs typeface="Tahoma" pitchFamily="34" charset="0"/>
              </a:rPr>
              <a:t>de Gestión (Siges).</a:t>
            </a:r>
          </a:p>
        </p:txBody>
      </p:sp>
    </p:spTree>
    <p:extLst>
      <p:ext uri="{BB962C8B-B14F-4D97-AF65-F5344CB8AC3E}">
        <p14:creationId xmlns:p14="http://schemas.microsoft.com/office/powerpoint/2010/main" val="27799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899592" y="1551434"/>
            <a:ext cx="7488832" cy="46969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dirty="0" smtClean="0">
                <a:latin typeface="Arial Narrow" panose="020B0606020202030204" pitchFamily="34" charset="0"/>
              </a:rPr>
              <a:t>Para efectos de este catálogo, se consideran como insumos los bienes y servicios incluidos en: 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1100" dirty="0" smtClean="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2"/>
              </a:buBlip>
            </a:pPr>
            <a:r>
              <a:rPr lang="es-GT" sz="1800" b="1" dirty="0" smtClean="0">
                <a:latin typeface="Arial Narrow" panose="020B0606020202030204" pitchFamily="34" charset="0"/>
              </a:rPr>
              <a:t>Grupo 1 Servicios No Personales</a:t>
            </a:r>
            <a:r>
              <a:rPr lang="es-GT" sz="1800" dirty="0" smtClean="0">
                <a:latin typeface="Arial Narrow" panose="020B0606020202030204" pitchFamily="34" charset="0"/>
              </a:rPr>
              <a:t>, únicamente subgrupo 18  Servicios Técnicos y Profesionales.</a:t>
            </a:r>
          </a:p>
          <a:p>
            <a:pPr marL="0" indent="0" algn="just">
              <a:buNone/>
            </a:pPr>
            <a:endParaRPr lang="es-GT" sz="1050" dirty="0" smtClean="0">
              <a:latin typeface="Arial Narrow" panose="020B0606020202030204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GT" sz="1800" b="1" dirty="0">
                <a:latin typeface="Arial Narrow" panose="020B0606020202030204" pitchFamily="34" charset="0"/>
              </a:rPr>
              <a:t>Grupo 2 Materiales y Suministros</a:t>
            </a:r>
            <a:r>
              <a:rPr lang="es-GT" sz="1800" dirty="0">
                <a:latin typeface="Arial Narrow" panose="020B0606020202030204" pitchFamily="34" charset="0"/>
              </a:rPr>
              <a:t>, exceptuando los renglones 285 Materiales y equipos diversos y 298 Accesorios y repuestos en general</a:t>
            </a:r>
            <a:r>
              <a:rPr lang="es-GT" sz="18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endParaRPr lang="es-GT" sz="1050" dirty="0" smtClean="0">
              <a:latin typeface="Arial Narrow" panose="020B0606020202030204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es-GT" sz="1800" b="1" dirty="0">
                <a:latin typeface="Arial Narrow" panose="020B0606020202030204" pitchFamily="34" charset="0"/>
              </a:rPr>
              <a:t>Grupo 3 Propiedad, Planta y Equipo e Intangibles</a:t>
            </a:r>
            <a:r>
              <a:rPr lang="es-GT" sz="1800" dirty="0">
                <a:latin typeface="Arial Narrow" panose="020B0606020202030204" pitchFamily="34" charset="0"/>
              </a:rPr>
              <a:t>, exceptuando los subgrupos 33 Construcciones por contrato y 34 Equipo militar y de seguridad.</a:t>
            </a:r>
            <a:endParaRPr lang="es-GT" sz="1800" b="1" dirty="0">
              <a:latin typeface="Arial Narrow" panose="020B0606020202030204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just">
              <a:buNone/>
            </a:pPr>
            <a:endParaRPr lang="es-MX" sz="10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GT" sz="10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Nota: </a:t>
            </a:r>
            <a:r>
              <a:rPr lang="es-GT" sz="1600" dirty="0">
                <a:latin typeface="Arial Narrow" panose="020B0606020202030204" pitchFamily="34" charset="0"/>
              </a:rPr>
              <a:t>El Acuerdo Ministerial (MFP) Número 379-2017, aprueba las actualizaciones que han sido incorporadas al Manual de Clasificaciones Presupuestarios para el Sector Público de Guatemala.</a:t>
            </a:r>
          </a:p>
          <a:p>
            <a:pPr marL="0" indent="0" algn="just">
              <a:buNone/>
            </a:pPr>
            <a:endParaRPr lang="es-GT" sz="1800" dirty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7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899592" y="2060848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GT" sz="24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6901" y="530677"/>
            <a:ext cx="6381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¿</a:t>
            </a:r>
            <a:r>
              <a:rPr lang="es-MX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Qué se considera insumo?</a:t>
            </a:r>
            <a:endParaRPr lang="es-GT" sz="4400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2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Perfiles y capacitaciones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996952"/>
            <a:ext cx="7416825" cy="34172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Para solicitud de capacitaciones y perfiles de formulación, debe llenar los formatos disponibles en la página del </a:t>
            </a:r>
            <a:r>
              <a:rPr lang="es-MX" dirty="0" err="1" smtClean="0"/>
              <a:t>Minfin</a:t>
            </a:r>
            <a:r>
              <a:rPr lang="es-MX" dirty="0" smtClean="0"/>
              <a:t> (</a:t>
            </a:r>
            <a:r>
              <a:rPr lang="es-MX" dirty="0" smtClean="0">
                <a:hlinkClick r:id="rId2"/>
              </a:rPr>
              <a:t>www.minfin.gob.gt</a:t>
            </a:r>
            <a:r>
              <a:rPr lang="es-MX" dirty="0" smtClean="0"/>
              <a:t>) y enviarlo por correo electrónico a la dirección </a:t>
            </a:r>
            <a:r>
              <a:rPr lang="es-MX" dirty="0" smtClean="0">
                <a:hlinkClick r:id="rId3"/>
              </a:rPr>
              <a:t>normatividadDTP@minfin.gob.gt</a:t>
            </a: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 </a:t>
            </a:r>
            <a:endParaRPr lang="es-GT" dirty="0"/>
          </a:p>
        </p:txBody>
      </p:sp>
      <p:pic>
        <p:nvPicPr>
          <p:cNvPr id="1026" name="Picture 2" descr="http://webcatolicodejavier.org/Circulare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232248" cy="15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rios\AppData\Local\Microsoft\Windows\Temporary Internet Files\Content.Outlook\L7YRXWIQ\mar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976664" cy="43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387971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G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Formulación Presupuestaria 2019-2023</a:t>
            </a:r>
            <a:endParaRPr lang="es-GT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56370213"/>
              </p:ext>
            </p:extLst>
          </p:nvPr>
        </p:nvGraphicFramePr>
        <p:xfrm>
          <a:off x="1187624" y="1268760"/>
          <a:ext cx="6926063" cy="5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Llamada rectangular redondeada"/>
          <p:cNvSpPr/>
          <p:nvPr/>
        </p:nvSpPr>
        <p:spPr>
          <a:xfrm>
            <a:off x="7380312" y="2348880"/>
            <a:ext cx="1296144" cy="468052"/>
          </a:xfrm>
          <a:prstGeom prst="wedgeRoundRectCallout">
            <a:avLst>
              <a:gd name="adj1" fmla="val -43552"/>
              <a:gd name="adj2" fmla="val 1225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itchFamily="34" charset="0"/>
              </a:rPr>
              <a:t>A más tardar 16 de julio</a:t>
            </a:r>
            <a:endParaRPr lang="es-GT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55364915"/>
              </p:ext>
            </p:extLst>
          </p:nvPr>
        </p:nvGraphicFramePr>
        <p:xfrm>
          <a:off x="395536" y="1052736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7504" y="387971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G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Sistemas a Utilizar</a:t>
            </a:r>
            <a:endParaRPr lang="es-GT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0475" t="43461" r="74931" b="48780"/>
          <a:stretch/>
        </p:blipFill>
        <p:spPr bwMode="auto">
          <a:xfrm>
            <a:off x="2339752" y="1621582"/>
            <a:ext cx="792088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76041" t="33141" r="19116" b="58839"/>
          <a:stretch/>
        </p:blipFill>
        <p:spPr bwMode="auto">
          <a:xfrm>
            <a:off x="2555776" y="5805264"/>
            <a:ext cx="864096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57094" t="33141" r="37383" b="58567"/>
          <a:stretch/>
        </p:blipFill>
        <p:spPr bwMode="auto">
          <a:xfrm>
            <a:off x="1776425" y="3789040"/>
            <a:ext cx="936104" cy="795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r="88192" b="83631"/>
          <a:stretch/>
        </p:blipFill>
        <p:spPr bwMode="auto">
          <a:xfrm>
            <a:off x="1216003" y="6493213"/>
            <a:ext cx="1147413" cy="3647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7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453" y="-2738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GT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+mj-ea"/>
                <a:cs typeface="+mj-cs"/>
              </a:rPr>
              <a:t>Red de Categorías Programáticas</a:t>
            </a:r>
            <a:endParaRPr lang="es-GT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0" y="177936"/>
          <a:ext cx="9144000" cy="631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2 Grupo"/>
          <p:cNvGrpSpPr/>
          <p:nvPr/>
        </p:nvGrpSpPr>
        <p:grpSpPr>
          <a:xfrm>
            <a:off x="6690920" y="2340506"/>
            <a:ext cx="1571636" cy="571504"/>
            <a:chOff x="2356569" y="2528547"/>
            <a:chExt cx="1465192" cy="732596"/>
          </a:xfrm>
        </p:grpSpPr>
        <p:sp>
          <p:nvSpPr>
            <p:cNvPr id="29" name="3 Rectángulo redondeado"/>
            <p:cNvSpPr/>
            <p:nvPr/>
          </p:nvSpPr>
          <p:spPr>
            <a:xfrm>
              <a:off x="2356569" y="2528547"/>
              <a:ext cx="1465192" cy="7325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30" name="4 Rectángulo"/>
            <p:cNvSpPr/>
            <p:nvPr/>
          </p:nvSpPr>
          <p:spPr>
            <a:xfrm>
              <a:off x="2378026" y="2550004"/>
              <a:ext cx="1422278" cy="6896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_tradnl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Actividad Presupuestaria</a:t>
              </a:r>
            </a:p>
          </p:txBody>
        </p:sp>
      </p:grpSp>
      <p:grpSp>
        <p:nvGrpSpPr>
          <p:cNvPr id="6" name="8 Grupo"/>
          <p:cNvGrpSpPr/>
          <p:nvPr/>
        </p:nvGrpSpPr>
        <p:grpSpPr>
          <a:xfrm>
            <a:off x="1532645" y="2713523"/>
            <a:ext cx="1071570" cy="446844"/>
            <a:chOff x="2356569" y="2528547"/>
            <a:chExt cx="1465192" cy="732596"/>
          </a:xfrm>
        </p:grpSpPr>
        <p:sp>
          <p:nvSpPr>
            <p:cNvPr id="27" name="6 Rectángulo redondeado"/>
            <p:cNvSpPr/>
            <p:nvPr/>
          </p:nvSpPr>
          <p:spPr>
            <a:xfrm>
              <a:off x="2356569" y="2528547"/>
              <a:ext cx="1465192" cy="7325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28" name="7 Rectángulo"/>
            <p:cNvSpPr/>
            <p:nvPr/>
          </p:nvSpPr>
          <p:spPr>
            <a:xfrm>
              <a:off x="2378026" y="2550004"/>
              <a:ext cx="1422278" cy="6896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1600" b="1" dirty="0">
                  <a:solidFill>
                    <a:schemeClr val="tx1"/>
                  </a:solidFill>
                  <a:latin typeface="Arial Narrow" pitchFamily="34" charset="0"/>
                </a:rPr>
                <a:t>Unidad de Medida</a:t>
              </a:r>
            </a:p>
          </p:txBody>
        </p:sp>
      </p:grpSp>
      <p:grpSp>
        <p:nvGrpSpPr>
          <p:cNvPr id="7" name="11 Grupo"/>
          <p:cNvGrpSpPr/>
          <p:nvPr/>
        </p:nvGrpSpPr>
        <p:grpSpPr>
          <a:xfrm>
            <a:off x="1548336" y="2122202"/>
            <a:ext cx="1072800" cy="446400"/>
            <a:chOff x="2356569" y="2528547"/>
            <a:chExt cx="1465192" cy="732596"/>
          </a:xfrm>
        </p:grpSpPr>
        <p:sp>
          <p:nvSpPr>
            <p:cNvPr id="25" name="9 Rectángulo redondeado"/>
            <p:cNvSpPr/>
            <p:nvPr/>
          </p:nvSpPr>
          <p:spPr>
            <a:xfrm>
              <a:off x="2356569" y="2528547"/>
              <a:ext cx="1465192" cy="7325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26" name="10 Rectángulo"/>
            <p:cNvSpPr/>
            <p:nvPr/>
          </p:nvSpPr>
          <p:spPr>
            <a:xfrm>
              <a:off x="2378026" y="2550004"/>
              <a:ext cx="1422278" cy="68968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_tradnl" sz="1600" b="1" dirty="0">
                  <a:solidFill>
                    <a:schemeClr val="tx1"/>
                  </a:solidFill>
                  <a:latin typeface="Arial Narrow" pitchFamily="34" charset="0"/>
                </a:rPr>
                <a:t>Meta</a:t>
              </a:r>
            </a:p>
          </p:txBody>
        </p:sp>
      </p:grpSp>
      <p:grpSp>
        <p:nvGrpSpPr>
          <p:cNvPr id="8" name="23 Grupo"/>
          <p:cNvGrpSpPr/>
          <p:nvPr/>
        </p:nvGrpSpPr>
        <p:grpSpPr>
          <a:xfrm>
            <a:off x="6660232" y="737210"/>
            <a:ext cx="1571636" cy="729770"/>
            <a:chOff x="3462821" y="0"/>
            <a:chExt cx="1303957" cy="869305"/>
          </a:xfrm>
        </p:grpSpPr>
        <p:sp>
          <p:nvSpPr>
            <p:cNvPr id="23" name="12 Rectángulo redondeado"/>
            <p:cNvSpPr/>
            <p:nvPr/>
          </p:nvSpPr>
          <p:spPr>
            <a:xfrm>
              <a:off x="3462821" y="0"/>
              <a:ext cx="1303957" cy="8693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24" name="13 Rectángulo"/>
            <p:cNvSpPr/>
            <p:nvPr/>
          </p:nvSpPr>
          <p:spPr>
            <a:xfrm>
              <a:off x="3488282" y="25461"/>
              <a:ext cx="1253035" cy="8183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_tradnl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Programa ó Subprograma Presupuestario</a:t>
              </a:r>
            </a:p>
          </p:txBody>
        </p:sp>
      </p:grpSp>
      <p:cxnSp>
        <p:nvCxnSpPr>
          <p:cNvPr id="9" name="14 Conector recto de flecha"/>
          <p:cNvCxnSpPr/>
          <p:nvPr/>
        </p:nvCxnSpPr>
        <p:spPr>
          <a:xfrm>
            <a:off x="5929322" y="1102095"/>
            <a:ext cx="730910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15 Conector recto de flecha"/>
          <p:cNvCxnSpPr/>
          <p:nvPr/>
        </p:nvCxnSpPr>
        <p:spPr>
          <a:xfrm>
            <a:off x="5960010" y="2626258"/>
            <a:ext cx="730910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16 Conector recto de flecha"/>
          <p:cNvCxnSpPr/>
          <p:nvPr/>
        </p:nvCxnSpPr>
        <p:spPr>
          <a:xfrm>
            <a:off x="2619216" y="2370863"/>
            <a:ext cx="559742" cy="34266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17 Conector recto de flecha"/>
          <p:cNvCxnSpPr/>
          <p:nvPr/>
        </p:nvCxnSpPr>
        <p:spPr>
          <a:xfrm flipV="1">
            <a:off x="2642336" y="2726611"/>
            <a:ext cx="536622" cy="2376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8 Grupo"/>
          <p:cNvGrpSpPr/>
          <p:nvPr/>
        </p:nvGrpSpPr>
        <p:grpSpPr>
          <a:xfrm>
            <a:off x="1516953" y="4138426"/>
            <a:ext cx="1071570" cy="446844"/>
            <a:chOff x="2356569" y="2528547"/>
            <a:chExt cx="1465192" cy="732596"/>
          </a:xfrm>
        </p:grpSpPr>
        <p:sp>
          <p:nvSpPr>
            <p:cNvPr id="21" name="19 Rectángulo redondeado"/>
            <p:cNvSpPr/>
            <p:nvPr/>
          </p:nvSpPr>
          <p:spPr>
            <a:xfrm>
              <a:off x="2356569" y="2528547"/>
              <a:ext cx="1465192" cy="7325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22" name="20 Rectángulo"/>
            <p:cNvSpPr/>
            <p:nvPr/>
          </p:nvSpPr>
          <p:spPr>
            <a:xfrm>
              <a:off x="2378026" y="2550004"/>
              <a:ext cx="1422278" cy="6896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1600" b="1" dirty="0">
                  <a:solidFill>
                    <a:schemeClr val="tx1"/>
                  </a:solidFill>
                  <a:latin typeface="Arial Narrow" pitchFamily="34" charset="0"/>
                </a:rPr>
                <a:t>Unidad de Medida</a:t>
              </a:r>
            </a:p>
          </p:txBody>
        </p:sp>
      </p:grpSp>
      <p:grpSp>
        <p:nvGrpSpPr>
          <p:cNvPr id="14" name="11 Grupo"/>
          <p:cNvGrpSpPr/>
          <p:nvPr/>
        </p:nvGrpSpPr>
        <p:grpSpPr>
          <a:xfrm>
            <a:off x="1532644" y="3547105"/>
            <a:ext cx="1072800" cy="446400"/>
            <a:chOff x="2356569" y="2528547"/>
            <a:chExt cx="1465192" cy="732596"/>
          </a:xfrm>
        </p:grpSpPr>
        <p:sp>
          <p:nvSpPr>
            <p:cNvPr id="19" name="22 Rectángulo redondeado"/>
            <p:cNvSpPr/>
            <p:nvPr/>
          </p:nvSpPr>
          <p:spPr>
            <a:xfrm>
              <a:off x="2356569" y="2528547"/>
              <a:ext cx="1465192" cy="7325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s-GT"/>
            </a:p>
          </p:txBody>
        </p:sp>
        <p:sp>
          <p:nvSpPr>
            <p:cNvPr id="20" name="23 Rectángulo"/>
            <p:cNvSpPr/>
            <p:nvPr/>
          </p:nvSpPr>
          <p:spPr>
            <a:xfrm>
              <a:off x="2378026" y="2550004"/>
              <a:ext cx="1422278" cy="6896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>
              <a:defPPr>
                <a:defRPr lang="es-G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s-ES_tradnl" sz="1600" b="1" dirty="0">
                  <a:solidFill>
                    <a:schemeClr val="tx1"/>
                  </a:solidFill>
                  <a:latin typeface="Arial Narrow" pitchFamily="34" charset="0"/>
                </a:rPr>
                <a:t>Meta</a:t>
              </a:r>
            </a:p>
          </p:txBody>
        </p:sp>
      </p:grpSp>
      <p:cxnSp>
        <p:nvCxnSpPr>
          <p:cNvPr id="15" name="24 Conector recto de flecha"/>
          <p:cNvCxnSpPr/>
          <p:nvPr/>
        </p:nvCxnSpPr>
        <p:spPr>
          <a:xfrm>
            <a:off x="2619216" y="3768500"/>
            <a:ext cx="559742" cy="3426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25 Conector recto de flecha"/>
          <p:cNvCxnSpPr/>
          <p:nvPr/>
        </p:nvCxnSpPr>
        <p:spPr>
          <a:xfrm flipV="1">
            <a:off x="2642336" y="4124248"/>
            <a:ext cx="536622" cy="237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26 Llamada rectangular redondeada"/>
          <p:cNvSpPr/>
          <p:nvPr/>
        </p:nvSpPr>
        <p:spPr>
          <a:xfrm>
            <a:off x="1400659" y="6203393"/>
            <a:ext cx="1498427" cy="476672"/>
          </a:xfrm>
          <a:prstGeom prst="wedgeRoundRectCallout">
            <a:avLst>
              <a:gd name="adj1" fmla="val 38608"/>
              <a:gd name="adj2" fmla="val -1076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600" dirty="0" smtClean="0">
                <a:latin typeface="Arial Narrow" pitchFamily="34" charset="0"/>
              </a:rPr>
              <a:t>Catálogo de Insumos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18" name="27 Llamada rectangular redondeada"/>
          <p:cNvSpPr/>
          <p:nvPr/>
        </p:nvSpPr>
        <p:spPr>
          <a:xfrm>
            <a:off x="6325465" y="6203393"/>
            <a:ext cx="1368152" cy="476672"/>
          </a:xfrm>
          <a:prstGeom prst="wedgeRoundRectCallout">
            <a:avLst>
              <a:gd name="adj1" fmla="val -45971"/>
              <a:gd name="adj2" fmla="val -1010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G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600" dirty="0" smtClean="0">
                <a:latin typeface="Arial Narrow" pitchFamily="34" charset="0"/>
              </a:rPr>
              <a:t>Clasificador de CC</a:t>
            </a:r>
            <a:endParaRPr lang="es-GT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Presupuesto Multianual</a:t>
            </a:r>
            <a:endParaRPr lang="es-G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400" dirty="0">
                <a:latin typeface="Arial Narrow" pitchFamily="34" charset="0"/>
              </a:rPr>
              <a:t>Es obligación de cada institución, la planificación de su respectivo anteproyecto de presupuesto multianual 2019-2023, que deberá enmarcarse en el Plan Nacional de Desarrollo (PND) y su política; la Política General de Gobierno y los Lineamientos Generales de Política.  </a:t>
            </a:r>
            <a:endParaRPr lang="es-GT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GT" sz="2400" dirty="0">
              <a:latin typeface="Arial Narrow" pitchFamily="34" charset="0"/>
            </a:endParaRPr>
          </a:p>
          <a:p>
            <a:r>
              <a:rPr lang="es-GT" sz="2400" dirty="0">
                <a:latin typeface="Arial Narrow" pitchFamily="34" charset="0"/>
              </a:rPr>
              <a:t>El Plan Operativo Multianual (POM) orienta el que hacer institucional en mediano plazo y debe definir principalmente y articulados con los resultados, los productos, subproductos, metas, costeo, el seguimiento, entre otros. Esta parte de la planificación debe responder a la pregunta ¿Cómo podemos llegar? </a:t>
            </a:r>
          </a:p>
        </p:txBody>
      </p:sp>
    </p:spTree>
    <p:extLst>
      <p:ext uri="{BB962C8B-B14F-4D97-AF65-F5344CB8AC3E}">
        <p14:creationId xmlns:p14="http://schemas.microsoft.com/office/powerpoint/2010/main" val="2338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464496" cy="864096"/>
          </a:xfrm>
        </p:spPr>
        <p:txBody>
          <a:bodyPr/>
          <a:lstStyle/>
          <a:p>
            <a:r>
              <a:rPr lang="es-MX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Ingresos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41246401"/>
              </p:ext>
            </p:extLst>
          </p:nvPr>
        </p:nvGraphicFramePr>
        <p:xfrm>
          <a:off x="1619672" y="1196752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600" dirty="0" smtClean="0"/>
              <a:t>Son objetos de programación los ingresos propios que cuenten con base legal vigente.</a:t>
            </a:r>
          </a:p>
          <a:p>
            <a:pPr algn="just"/>
            <a:r>
              <a:rPr lang="es-MX" sz="2600" dirty="0" smtClean="0"/>
              <a:t>Debe formularse a nivel de auxiliar de los recursos por rubro.</a:t>
            </a:r>
          </a:p>
          <a:p>
            <a:pPr algn="just"/>
            <a:r>
              <a:rPr lang="es-MX" sz="2600" dirty="0" smtClean="0"/>
              <a:t>Monto de Préstamos externos es determinado por la Dirección de Crédito Público (DCP)</a:t>
            </a:r>
          </a:p>
          <a:p>
            <a:pPr algn="just"/>
            <a:r>
              <a:rPr lang="es-MX" sz="2600" dirty="0" smtClean="0"/>
              <a:t>Donaciones externas, se debe solicitar a </a:t>
            </a:r>
            <a:r>
              <a:rPr lang="es-MX" sz="2600" dirty="0" err="1" smtClean="0"/>
              <a:t>Segeplan</a:t>
            </a:r>
            <a:r>
              <a:rPr lang="es-MX" sz="2600" dirty="0" smtClean="0"/>
              <a:t> opinión favorable previo a suscribirse, para que con la DCP se incorpore al anteproyecto.</a:t>
            </a:r>
          </a:p>
          <a:p>
            <a:pPr algn="just"/>
            <a:r>
              <a:rPr lang="es-MX" sz="2600" dirty="0" smtClean="0"/>
              <a:t>Para incorporación de saldo de caja de ingresos propios, adjuntar certificación con la integración.</a:t>
            </a:r>
            <a:endParaRPr lang="es-GT" sz="26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Ingresos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122255"/>
              </p:ext>
            </p:extLst>
          </p:nvPr>
        </p:nvGraphicFramePr>
        <p:xfrm>
          <a:off x="-108520" y="1628800"/>
          <a:ext cx="9158486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464496" cy="864096"/>
          </a:xfrm>
        </p:spPr>
        <p:txBody>
          <a:bodyPr/>
          <a:lstStyle/>
          <a:p>
            <a:r>
              <a:rPr lang="es-MX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Techos Presupuestarios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6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MX" b="1" dirty="0">
                <a:ln w="10541" cmpd="sng">
                  <a:noFill/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Techos Presupuestarios</a:t>
            </a:r>
            <a:endParaRPr lang="es-GT" b="1" dirty="0">
              <a:ln w="10541" cmpd="sng">
                <a:noFill/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</p:txBody>
      </p:sp>
      <p:grpSp>
        <p:nvGrpSpPr>
          <p:cNvPr id="85" name="84 Grupo"/>
          <p:cNvGrpSpPr/>
          <p:nvPr/>
        </p:nvGrpSpPr>
        <p:grpSpPr>
          <a:xfrm>
            <a:off x="6208954" y="1412776"/>
            <a:ext cx="1199727" cy="4538348"/>
            <a:chOff x="7740351" y="1050892"/>
            <a:chExt cx="1199727" cy="4538348"/>
          </a:xfrm>
        </p:grpSpPr>
        <p:grpSp>
          <p:nvGrpSpPr>
            <p:cNvPr id="86" name="85 Grupo"/>
            <p:cNvGrpSpPr/>
            <p:nvPr/>
          </p:nvGrpSpPr>
          <p:grpSpPr>
            <a:xfrm>
              <a:off x="7740351" y="1050892"/>
              <a:ext cx="1175416" cy="3528241"/>
              <a:chOff x="7215539" y="545096"/>
              <a:chExt cx="1724541" cy="4592537"/>
            </a:xfrm>
          </p:grpSpPr>
          <p:sp>
            <p:nvSpPr>
              <p:cNvPr id="89" name="88 Rectángulo redondeado"/>
              <p:cNvSpPr/>
              <p:nvPr/>
            </p:nvSpPr>
            <p:spPr>
              <a:xfrm>
                <a:off x="7215539" y="545096"/>
                <a:ext cx="1703783" cy="57255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latin typeface="Arial Narrow" pitchFamily="34" charset="0"/>
                  </a:rPr>
                  <a:t>Entidades</a:t>
                </a:r>
                <a:endParaRPr lang="es-GT" dirty="0">
                  <a:latin typeface="Arial Narrow" pitchFamily="34" charset="0"/>
                </a:endParaRPr>
              </a:p>
            </p:txBody>
          </p:sp>
          <p:sp>
            <p:nvSpPr>
              <p:cNvPr id="90" name="89 Rectángulo redondeado"/>
              <p:cNvSpPr/>
              <p:nvPr/>
            </p:nvSpPr>
            <p:spPr>
              <a:xfrm>
                <a:off x="7218039" y="4481725"/>
                <a:ext cx="1722041" cy="655908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 smtClean="0">
                    <a:latin typeface="Arial Narrow" pitchFamily="34" charset="0"/>
                  </a:rPr>
                  <a:t>Unidades Ejecutoras</a:t>
                </a:r>
                <a:endParaRPr lang="es-GT" dirty="0">
                  <a:latin typeface="Arial Narrow" pitchFamily="34" charset="0"/>
                </a:endParaRPr>
              </a:p>
            </p:txBody>
          </p:sp>
        </p:grpSp>
        <p:sp>
          <p:nvSpPr>
            <p:cNvPr id="87" name="86 Rectángulo redondeado"/>
            <p:cNvSpPr/>
            <p:nvPr/>
          </p:nvSpPr>
          <p:spPr>
            <a:xfrm>
              <a:off x="7740352" y="5171895"/>
              <a:ext cx="1199726" cy="41734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 smtClean="0">
                  <a:latin typeface="Arial Narrow" pitchFamily="34" charset="0"/>
                </a:rPr>
                <a:t>Centros de Costo</a:t>
              </a:r>
              <a:endParaRPr lang="es-GT" sz="1600" dirty="0">
                <a:latin typeface="Arial Narrow" pitchFamily="34" charset="0"/>
              </a:endParaRPr>
            </a:p>
          </p:txBody>
        </p:sp>
      </p:grpSp>
      <p:sp>
        <p:nvSpPr>
          <p:cNvPr id="92" name="91 Rectángulo redondeado"/>
          <p:cNvSpPr/>
          <p:nvPr/>
        </p:nvSpPr>
        <p:spPr>
          <a:xfrm>
            <a:off x="6228184" y="3068960"/>
            <a:ext cx="1161268" cy="3434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>
                <a:solidFill>
                  <a:schemeClr val="dk1"/>
                </a:solidFill>
                <a:latin typeface="Arial Narrow" pitchFamily="34" charset="0"/>
              </a:rPr>
              <a:t>UDAF/UP</a:t>
            </a:r>
            <a:endParaRPr lang="es-GT" sz="1600" dirty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93" name="92 Flecha abajo"/>
          <p:cNvSpPr/>
          <p:nvPr/>
        </p:nvSpPr>
        <p:spPr>
          <a:xfrm>
            <a:off x="6604272" y="3645024"/>
            <a:ext cx="447552" cy="50914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1169559" cy="115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" name="162 Grupo"/>
          <p:cNvGrpSpPr/>
          <p:nvPr/>
        </p:nvGrpSpPr>
        <p:grpSpPr>
          <a:xfrm>
            <a:off x="395536" y="2276872"/>
            <a:ext cx="5573518" cy="3816424"/>
            <a:chOff x="591746" y="2636912"/>
            <a:chExt cx="5573518" cy="3816424"/>
          </a:xfrm>
        </p:grpSpPr>
        <p:grpSp>
          <p:nvGrpSpPr>
            <p:cNvPr id="119" name="118 Grupo"/>
            <p:cNvGrpSpPr/>
            <p:nvPr/>
          </p:nvGrpSpPr>
          <p:grpSpPr>
            <a:xfrm>
              <a:off x="697537" y="2636912"/>
              <a:ext cx="5065051" cy="3785419"/>
              <a:chOff x="3574638" y="1484784"/>
              <a:chExt cx="3711964" cy="3887497"/>
            </a:xfrm>
          </p:grpSpPr>
          <p:grpSp>
            <p:nvGrpSpPr>
              <p:cNvPr id="120" name="119 Grupo"/>
              <p:cNvGrpSpPr/>
              <p:nvPr/>
            </p:nvGrpSpPr>
            <p:grpSpPr>
              <a:xfrm>
                <a:off x="3574638" y="1484784"/>
                <a:ext cx="3711964" cy="2884043"/>
                <a:chOff x="3642750" y="2576065"/>
                <a:chExt cx="3711964" cy="2884043"/>
              </a:xfrm>
            </p:grpSpPr>
            <p:grpSp>
              <p:nvGrpSpPr>
                <p:cNvPr id="136" name="135 Grupo"/>
                <p:cNvGrpSpPr/>
                <p:nvPr/>
              </p:nvGrpSpPr>
              <p:grpSpPr>
                <a:xfrm>
                  <a:off x="3642750" y="4180603"/>
                  <a:ext cx="3711964" cy="1279505"/>
                  <a:chOff x="892391" y="3773284"/>
                  <a:chExt cx="6844952" cy="2355681"/>
                </a:xfrm>
              </p:grpSpPr>
              <p:pic>
                <p:nvPicPr>
                  <p:cNvPr id="138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48889" l="46667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196" b="50000"/>
                  <a:stretch/>
                </p:blipFill>
                <p:spPr bwMode="auto">
                  <a:xfrm>
                    <a:off x="892391" y="4789734"/>
                    <a:ext cx="1441122" cy="1339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9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48889" l="46667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196" b="50000"/>
                  <a:stretch/>
                </p:blipFill>
                <p:spPr bwMode="auto">
                  <a:xfrm>
                    <a:off x="3590038" y="4767483"/>
                    <a:ext cx="1441122" cy="133922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40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48889" l="46667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196" b="50000"/>
                  <a:stretch/>
                </p:blipFill>
                <p:spPr bwMode="auto">
                  <a:xfrm>
                    <a:off x="6296220" y="4767484"/>
                    <a:ext cx="1441123" cy="13392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41" name="140 Flecha abajo"/>
                  <p:cNvSpPr/>
                  <p:nvPr/>
                </p:nvSpPr>
                <p:spPr>
                  <a:xfrm>
                    <a:off x="3959554" y="3930294"/>
                    <a:ext cx="655991" cy="966199"/>
                  </a:xfrm>
                  <a:prstGeom prst="downArrow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GT"/>
                  </a:p>
                </p:txBody>
              </p:sp>
              <p:sp>
                <p:nvSpPr>
                  <p:cNvPr id="142" name="141 Flecha abajo"/>
                  <p:cNvSpPr/>
                  <p:nvPr/>
                </p:nvSpPr>
                <p:spPr>
                  <a:xfrm rot="19263151">
                    <a:off x="5976154" y="3773284"/>
                    <a:ext cx="655991" cy="995069"/>
                  </a:xfrm>
                  <a:prstGeom prst="downArrow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GT"/>
                  </a:p>
                </p:txBody>
              </p:sp>
              <p:sp>
                <p:nvSpPr>
                  <p:cNvPr id="143" name="142 Flecha abajo"/>
                  <p:cNvSpPr/>
                  <p:nvPr/>
                </p:nvSpPr>
                <p:spPr>
                  <a:xfrm rot="1759399">
                    <a:off x="2081987" y="3819047"/>
                    <a:ext cx="655991" cy="1028819"/>
                  </a:xfrm>
                  <a:prstGeom prst="downArrow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GT"/>
                  </a:p>
                </p:txBody>
              </p:sp>
            </p:grpSp>
            <p:sp>
              <p:nvSpPr>
                <p:cNvPr id="137" name="136 Flecha abajo"/>
                <p:cNvSpPr/>
                <p:nvPr/>
              </p:nvSpPr>
              <p:spPr>
                <a:xfrm>
                  <a:off x="5373119" y="2576065"/>
                  <a:ext cx="355739" cy="48914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</p:grpSp>
          <p:grpSp>
            <p:nvGrpSpPr>
              <p:cNvPr id="121" name="120 Grupo"/>
              <p:cNvGrpSpPr/>
              <p:nvPr/>
            </p:nvGrpSpPr>
            <p:grpSpPr>
              <a:xfrm>
                <a:off x="3746625" y="4487904"/>
                <a:ext cx="3463197" cy="884377"/>
                <a:chOff x="-1735234" y="3853860"/>
                <a:chExt cx="9540468" cy="1647149"/>
              </a:xfrm>
            </p:grpSpPr>
            <p:pic>
              <p:nvPicPr>
                <p:cNvPr id="128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48889" b="99556" l="0" r="5422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50000" b="7917"/>
                <a:stretch/>
              </p:blipFill>
              <p:spPr bwMode="auto">
                <a:xfrm flipH="1">
                  <a:off x="5514732" y="4502075"/>
                  <a:ext cx="1657488" cy="9989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9" name="128 Flecha abajo"/>
                <p:cNvSpPr/>
                <p:nvPr/>
              </p:nvSpPr>
              <p:spPr>
                <a:xfrm>
                  <a:off x="2709389" y="3944039"/>
                  <a:ext cx="537675" cy="53298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  <p:sp>
              <p:nvSpPr>
                <p:cNvPr id="130" name="129 Flecha abajo"/>
                <p:cNvSpPr/>
                <p:nvPr/>
              </p:nvSpPr>
              <p:spPr>
                <a:xfrm rot="20059164">
                  <a:off x="3526309" y="3853860"/>
                  <a:ext cx="537675" cy="53298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  <p:sp>
              <p:nvSpPr>
                <p:cNvPr id="131" name="130 Flecha abajo"/>
                <p:cNvSpPr/>
                <p:nvPr/>
              </p:nvSpPr>
              <p:spPr>
                <a:xfrm rot="1194379">
                  <a:off x="1582260" y="3868427"/>
                  <a:ext cx="537675" cy="53298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  <p:sp>
              <p:nvSpPr>
                <p:cNvPr id="132" name="131 Flecha abajo"/>
                <p:cNvSpPr/>
                <p:nvPr/>
              </p:nvSpPr>
              <p:spPr>
                <a:xfrm rot="20059164">
                  <a:off x="7267559" y="3875068"/>
                  <a:ext cx="537675" cy="532978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  <p:sp>
              <p:nvSpPr>
                <p:cNvPr id="134" name="133 Flecha abajo"/>
                <p:cNvSpPr/>
                <p:nvPr/>
              </p:nvSpPr>
              <p:spPr>
                <a:xfrm rot="20059164">
                  <a:off x="-1033957" y="3875068"/>
                  <a:ext cx="537675" cy="53298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  <p:sp>
              <p:nvSpPr>
                <p:cNvPr id="135" name="134 Flecha abajo"/>
                <p:cNvSpPr/>
                <p:nvPr/>
              </p:nvSpPr>
              <p:spPr>
                <a:xfrm rot="1194379">
                  <a:off x="-1735234" y="3889635"/>
                  <a:ext cx="537675" cy="532980"/>
                </a:xfrm>
                <a:prstGeom prst="down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GT"/>
                </a:p>
              </p:txBody>
            </p:sp>
          </p:grpSp>
        </p:grpSp>
        <p:pic>
          <p:nvPicPr>
            <p:cNvPr id="3074" name="Picture 2" descr="http://us.123rf.com/450wm/petovarga/petovarga1209/petovarga120900001/15481043-vier-cartoon-office-vector-gebauden-mit-baumen.jp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381" b="95361" l="49111" r="98000">
                          <a14:foregroundMark x1="68222" y1="60567" x2="68222" y2="60567"/>
                          <a14:foregroundMark x1="64444" y1="62113" x2="64444" y2="62113"/>
                          <a14:foregroundMark x1="64444" y1="65979" x2="64444" y2="65979"/>
                          <a14:foregroundMark x1="86889" y1="67268" x2="86889" y2="67268"/>
                          <a14:foregroundMark x1="82222" y1="62113" x2="82222" y2="62113"/>
                          <a14:foregroundMark x1="78444" y1="60309" x2="78444" y2="60309"/>
                          <a14:foregroundMark x1="78667" y1="58763" x2="78667" y2="58763"/>
                          <a14:foregroundMark x1="68222" y1="65722" x2="68222" y2="65722"/>
                          <a14:foregroundMark x1="74000" y1="62887" x2="74000" y2="62887"/>
                          <a14:foregroundMark x1="73556" y1="62371" x2="73556" y2="62371"/>
                          <a14:foregroundMark x1="73111" y1="61856" x2="73111" y2="61856"/>
                          <a14:foregroundMark x1="70889" y1="63402" x2="70889" y2="63402"/>
                          <a14:foregroundMark x1="61111" y1="66495" x2="61111" y2="66495"/>
                          <a14:foregroundMark x1="62889" y1="87887" x2="62889" y2="87887"/>
                          <a14:foregroundMark x1="61333" y1="87629" x2="61333" y2="87629"/>
                          <a14:foregroundMark x1="65111" y1="85052" x2="65111" y2="85052"/>
                          <a14:foregroundMark x1="73556" y1="85052" x2="73556" y2="85052"/>
                          <a14:foregroundMark x1="68889" y1="74742" x2="68889" y2="74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5289" r="2688" b="5284"/>
            <a:stretch/>
          </p:blipFill>
          <p:spPr bwMode="auto">
            <a:xfrm>
              <a:off x="2379394" y="3113208"/>
              <a:ext cx="1884760" cy="119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1230730" y="5931079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2260021" y="5931079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591746" y="5920661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3534986" y="5931078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2902232" y="5931079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89" b="99556" l="0" r="54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0000" b="7917"/>
            <a:stretch/>
          </p:blipFill>
          <p:spPr bwMode="auto">
            <a:xfrm flipH="1">
              <a:off x="5344274" y="5894857"/>
              <a:ext cx="820990" cy="522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0" name="169 Flecha abajo"/>
            <p:cNvSpPr/>
            <p:nvPr/>
          </p:nvSpPr>
          <p:spPr>
            <a:xfrm rot="1649957">
              <a:off x="4889505" y="5585784"/>
              <a:ext cx="266322" cy="278649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077" name="Picture 5" descr="http://4.bp.blogspot.com/-uDztic2YO5s/UO5JFUmGoGI/AAAAAAAAArc/EnBuL8QgXcs/s1600/PRIORIDADES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r="14099"/>
          <a:stretch/>
        </p:blipFill>
        <p:spPr bwMode="auto">
          <a:xfrm rot="21403446">
            <a:off x="5027526" y="1067524"/>
            <a:ext cx="1245266" cy="9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3" b="90000" l="25058" r="89559">
                        <a14:foregroundMark x1="71926" y1="57000" x2="71926" y2="57000"/>
                        <a14:foregroundMark x1="72158" y1="45667" x2="72158" y2="45667"/>
                        <a14:foregroundMark x1="74710" y1="47667" x2="74710" y2="47667"/>
                        <a14:foregroundMark x1="71926" y1="34667" x2="71926" y2="34667"/>
                        <a14:foregroundMark x1="71462" y1="23333" x2="71462" y2="23333"/>
                        <a14:foregroundMark x1="71462" y1="13333" x2="71462" y2="13333"/>
                        <a14:foregroundMark x1="41763" y1="18667" x2="4176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13596" b="14696"/>
          <a:stretch/>
        </p:blipFill>
        <p:spPr bwMode="auto">
          <a:xfrm>
            <a:off x="3721584" y="939999"/>
            <a:ext cx="1577711" cy="14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9" b="100000" l="29086" r="76731">
                        <a14:foregroundMark x1="50416" y1="13736" x2="52355" y2="65934"/>
                        <a14:foregroundMark x1="42105" y1="16484" x2="40720" y2="58791"/>
                        <a14:foregroundMark x1="45152" y1="95055" x2="44044" y2="82418"/>
                        <a14:foregroundMark x1="36288" y1="89560" x2="39058" y2="51648"/>
                        <a14:foregroundMark x1="36011" y1="91758" x2="30748" y2="91758"/>
                        <a14:foregroundMark x1="34349" y1="86264" x2="31025" y2="89011"/>
                        <a14:foregroundMark x1="37950" y1="29121" x2="35734" y2="53297"/>
                        <a14:foregroundMark x1="68975" y1="21429" x2="68975" y2="21429"/>
                        <a14:foregroundMark x1="54848" y1="10989" x2="37119" y2="12088"/>
                        <a14:foregroundMark x1="33795" y1="68132" x2="35180" y2="34066"/>
                        <a14:foregroundMark x1="34626" y1="13187" x2="38781" y2="7692"/>
                        <a14:backgroundMark x1="33795" y1="4396" x2="33241" y2="23077"/>
                        <a14:backgroundMark x1="34349" y1="31319" x2="31025" y2="64286"/>
                        <a14:backgroundMark x1="36565" y1="28571" x2="32410" y2="2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55" r="21965"/>
          <a:stretch/>
        </p:blipFill>
        <p:spPr bwMode="auto">
          <a:xfrm>
            <a:off x="7812360" y="3583862"/>
            <a:ext cx="838123" cy="8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797" r="100000">
                        <a14:foregroundMark x1="33068" y1="37413" x2="64542" y2="41259"/>
                        <a14:foregroundMark x1="74104" y1="42657" x2="93227" y2="44056"/>
                        <a14:foregroundMark x1="92430" y1="44056" x2="98008" y2="13986"/>
                        <a14:foregroundMark x1="94821" y1="13287" x2="10359" y2="2098"/>
                        <a14:foregroundMark x1="31076" y1="36014" x2="5179" y2="32168"/>
                        <a14:foregroundMark x1="5976" y1="31818" x2="9960" y2="2797"/>
                        <a14:foregroundMark x1="13147" y1="6294" x2="88446" y2="40559"/>
                        <a14:foregroundMark x1="14741" y1="30420" x2="90438" y2="17483"/>
                        <a14:foregroundMark x1="16733" y1="16434" x2="80478" y2="28322"/>
                        <a14:backgroundMark x1="4382" y1="8392" x2="4382" y2="8392"/>
                        <a14:backgroundMark x1="33068" y1="3147" x2="33068" y2="3147"/>
                        <a14:backgroundMark x1="27490" y1="2797" x2="27490" y2="2797"/>
                        <a14:backgroundMark x1="98008" y1="31469" x2="98008" y2="31469"/>
                        <a14:backgroundMark x1="98805" y1="26923" x2="98805" y2="26923"/>
                        <a14:backgroundMark x1="98805" y1="22727" x2="98805" y2="22727"/>
                        <a14:backgroundMark x1="22311" y1="2098" x2="22311" y2="2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" y="1585029"/>
            <a:ext cx="1099417" cy="12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45 Flecha abajo"/>
          <p:cNvSpPr/>
          <p:nvPr/>
        </p:nvSpPr>
        <p:spPr>
          <a:xfrm>
            <a:off x="6604272" y="5013176"/>
            <a:ext cx="447552" cy="4005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89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720</Words>
  <Application>Microsoft Office PowerPoint</Application>
  <PresentationFormat>Presentación en pantalla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</vt:lpstr>
      <vt:lpstr>Ingresos</vt:lpstr>
      <vt:lpstr>Techos Presupuestarios</vt:lpstr>
      <vt:lpstr>Techos Presupuestarios</vt:lpstr>
      <vt:lpstr>Información de formulación presupuestaria 2019-2023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Perfiles y capacitaciones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por Resultados (PP Conceptos Básicos</dc:title>
  <cp:lastModifiedBy>Marta María Ríos Gutiérrez</cp:lastModifiedBy>
  <cp:revision>87</cp:revision>
  <cp:lastPrinted>2018-03-16T20:03:55Z</cp:lastPrinted>
  <dcterms:created xsi:type="dcterms:W3CDTF">2018-01-22T21:21:43Z</dcterms:created>
  <dcterms:modified xsi:type="dcterms:W3CDTF">2018-03-19T15:47:01Z</dcterms:modified>
</cp:coreProperties>
</file>