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</p:sldIdLst>
  <p:sldSz cx="12192000" cy="6858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Calibri Light" panose="020F0302020204030204" pitchFamily="34" charset="0"/>
      <p:regular r:id="rId13"/>
      <p:italic r:id="rId14"/>
    </p:embeddedFont>
  </p:embeddedFontLst>
  <p:defaultTextStyle>
    <a:defPPr>
      <a:defRPr lang="es-GT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6327"/>
  </p:normalViewPr>
  <p:slideViewPr>
    <p:cSldViewPr snapToGrid="0">
      <p:cViewPr varScale="1">
        <p:scale>
          <a:sx n="113" d="100"/>
          <a:sy n="113" d="100"/>
        </p:scale>
        <p:origin x="474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8C03F78-8092-4EF8-A481-049C4D0DC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78082-FFA4-470E-AF68-D63820B6131C}" type="datetimeFigureOut">
              <a:rPr lang="es-ES_tradnl"/>
              <a:pPr>
                <a:defRPr/>
              </a:pPr>
              <a:t>19/03/2024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22A3271-1D69-4F7E-850C-5E29EA49A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0E20B07-3286-4D4B-8326-EAE1E254F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FA8BB-D53C-482B-B0CC-758208CAFDD9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887814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97EE7EE-946B-4996-97B9-FA129F503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6A81E8-F037-4116-90AA-34D262A020AB}" type="datetimeFigureOut">
              <a:rPr lang="es-ES_tradnl"/>
              <a:pPr>
                <a:defRPr/>
              </a:pPr>
              <a:t>19/03/2024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F9AE6EE-22B4-4ABD-83CE-758D7D59B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7A42D6E-8866-445B-A882-A5C956448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6217F8-F1E0-4AA2-94A6-FAF80C92F721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88225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9FAAADF-8B9F-409D-979C-C5FEAFE45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BB89E-DE35-48E3-95BA-ADDA9F14C3D8}" type="datetimeFigureOut">
              <a:rPr lang="es-ES_tradnl"/>
              <a:pPr>
                <a:defRPr/>
              </a:pPr>
              <a:t>19/03/2024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78BC2ED-5839-4692-BCFB-472239778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625F068-4321-40EC-8F65-65789936E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E49A55-D29E-4F55-A288-29A4367C4803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34621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26FBDC8-95B5-4E7A-AA90-21A49FA23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AD42F9-3598-42EE-B575-0FB202652F6F}" type="datetimeFigureOut">
              <a:rPr lang="es-ES_tradnl"/>
              <a:pPr>
                <a:defRPr/>
              </a:pPr>
              <a:t>19/03/2024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EB55712-D0E5-495C-ACAE-B8B4FB7F0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34A14E8-EB50-44EB-8CB5-9E81C2F47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E6A555-DFFB-4D78-8433-83CAFC5F3BE8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18084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E8EC4E7-7248-4C3B-BB9C-0251B385E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1D3FD7-E166-4AF0-A64C-15A564B6ECB3}" type="datetimeFigureOut">
              <a:rPr lang="es-ES_tradnl"/>
              <a:pPr>
                <a:defRPr/>
              </a:pPr>
              <a:t>19/03/2024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9F6511E-0F80-479C-8451-A0850BB82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DD17E45-B819-43E1-AAAA-1D3B907E6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4F7BF-DCFF-44BE-9160-53B445ACE093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02300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5" name="Marcador de fecha 3">
            <a:extLst>
              <a:ext uri="{FF2B5EF4-FFF2-40B4-BE49-F238E27FC236}">
                <a16:creationId xmlns:a16="http://schemas.microsoft.com/office/drawing/2014/main" id="{5B2A1B6C-3C60-4E8C-B653-C4A92F129B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2373E2-1512-408C-A902-F828FD721E20}" type="datetimeFigureOut">
              <a:rPr lang="es-ES_tradnl"/>
              <a:pPr>
                <a:defRPr/>
              </a:pPr>
              <a:t>19/03/2024</a:t>
            </a:fld>
            <a:endParaRPr lang="es-ES_tradnl"/>
          </a:p>
        </p:txBody>
      </p:sp>
      <p:sp>
        <p:nvSpPr>
          <p:cNvPr id="6" name="Marcador de pie de página 4">
            <a:extLst>
              <a:ext uri="{FF2B5EF4-FFF2-40B4-BE49-F238E27FC236}">
                <a16:creationId xmlns:a16="http://schemas.microsoft.com/office/drawing/2014/main" id="{A68593EC-0D67-4AC7-BD6B-A8E329422A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3D71C539-7BD6-47A4-94F5-0AE1982DB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495097-3FA9-490C-B860-C7A38D93F235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39009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7" name="Marcador de fecha 3">
            <a:extLst>
              <a:ext uri="{FF2B5EF4-FFF2-40B4-BE49-F238E27FC236}">
                <a16:creationId xmlns:a16="http://schemas.microsoft.com/office/drawing/2014/main" id="{03F6BEE3-5A2C-46D9-A20F-DA95C2A6D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AC20D2-226A-41B4-9130-9A8E808523C9}" type="datetimeFigureOut">
              <a:rPr lang="es-ES_tradnl"/>
              <a:pPr>
                <a:defRPr/>
              </a:pPr>
              <a:t>19/03/2024</a:t>
            </a:fld>
            <a:endParaRPr lang="es-ES_tradnl"/>
          </a:p>
        </p:txBody>
      </p:sp>
      <p:sp>
        <p:nvSpPr>
          <p:cNvPr id="8" name="Marcador de pie de página 4">
            <a:extLst>
              <a:ext uri="{FF2B5EF4-FFF2-40B4-BE49-F238E27FC236}">
                <a16:creationId xmlns:a16="http://schemas.microsoft.com/office/drawing/2014/main" id="{6A7D35EC-84B5-4F5F-BF76-D35087CE5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9" name="Marcador de número de diapositiva 5">
            <a:extLst>
              <a:ext uri="{FF2B5EF4-FFF2-40B4-BE49-F238E27FC236}">
                <a16:creationId xmlns:a16="http://schemas.microsoft.com/office/drawing/2014/main" id="{CD684182-80D8-4CF4-BABF-78299D2FD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21E833-690C-4FC4-99E1-58E0096D085F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37447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fecha 3">
            <a:extLst>
              <a:ext uri="{FF2B5EF4-FFF2-40B4-BE49-F238E27FC236}">
                <a16:creationId xmlns:a16="http://schemas.microsoft.com/office/drawing/2014/main" id="{E208F3B5-F57C-4B22-AB53-C4D13E8B7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C86BB1-B87E-4F6C-9681-64D7AC23082C}" type="datetimeFigureOut">
              <a:rPr lang="es-ES_tradnl"/>
              <a:pPr>
                <a:defRPr/>
              </a:pPr>
              <a:t>19/03/2024</a:t>
            </a:fld>
            <a:endParaRPr lang="es-ES_tradnl"/>
          </a:p>
        </p:txBody>
      </p:sp>
      <p:sp>
        <p:nvSpPr>
          <p:cNvPr id="4" name="Marcador de pie de página 4">
            <a:extLst>
              <a:ext uri="{FF2B5EF4-FFF2-40B4-BE49-F238E27FC236}">
                <a16:creationId xmlns:a16="http://schemas.microsoft.com/office/drawing/2014/main" id="{42D646FB-7C63-438D-A37B-0B423CFC3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Marcador de número de diapositiva 5">
            <a:extLst>
              <a:ext uri="{FF2B5EF4-FFF2-40B4-BE49-F238E27FC236}">
                <a16:creationId xmlns:a16="http://schemas.microsoft.com/office/drawing/2014/main" id="{26BC1513-7962-4448-A3A3-0986B598B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3BE927-95E8-403F-9B96-26335BAAF440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013022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3">
            <a:extLst>
              <a:ext uri="{FF2B5EF4-FFF2-40B4-BE49-F238E27FC236}">
                <a16:creationId xmlns:a16="http://schemas.microsoft.com/office/drawing/2014/main" id="{904AB6C9-7490-4353-A8AB-6C4A9D1F5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6459B3-D14A-4AB4-94AA-9A251CD5ADF0}" type="datetimeFigureOut">
              <a:rPr lang="es-ES_tradnl"/>
              <a:pPr>
                <a:defRPr/>
              </a:pPr>
              <a:t>19/03/2024</a:t>
            </a:fld>
            <a:endParaRPr lang="es-ES_tradnl"/>
          </a:p>
        </p:txBody>
      </p:sp>
      <p:sp>
        <p:nvSpPr>
          <p:cNvPr id="3" name="Marcador de pie de página 4">
            <a:extLst>
              <a:ext uri="{FF2B5EF4-FFF2-40B4-BE49-F238E27FC236}">
                <a16:creationId xmlns:a16="http://schemas.microsoft.com/office/drawing/2014/main" id="{73C54A22-8A9D-4FE6-ACE2-F5C6D52BA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" name="Marcador de número de diapositiva 5">
            <a:extLst>
              <a:ext uri="{FF2B5EF4-FFF2-40B4-BE49-F238E27FC236}">
                <a16:creationId xmlns:a16="http://schemas.microsoft.com/office/drawing/2014/main" id="{D812F76D-E028-4026-9813-EA2FD2338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1DFDF-ABE5-44FB-84FA-B92273E88EEA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0110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3">
            <a:extLst>
              <a:ext uri="{FF2B5EF4-FFF2-40B4-BE49-F238E27FC236}">
                <a16:creationId xmlns:a16="http://schemas.microsoft.com/office/drawing/2014/main" id="{28CF98CD-62CC-4033-B17D-3965D885C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2E58E-E3D0-4F23-B726-35E26EA7E176}" type="datetimeFigureOut">
              <a:rPr lang="es-ES_tradnl"/>
              <a:pPr>
                <a:defRPr/>
              </a:pPr>
              <a:t>19/03/2024</a:t>
            </a:fld>
            <a:endParaRPr lang="es-ES_tradnl"/>
          </a:p>
        </p:txBody>
      </p:sp>
      <p:sp>
        <p:nvSpPr>
          <p:cNvPr id="6" name="Marcador de pie de página 4">
            <a:extLst>
              <a:ext uri="{FF2B5EF4-FFF2-40B4-BE49-F238E27FC236}">
                <a16:creationId xmlns:a16="http://schemas.microsoft.com/office/drawing/2014/main" id="{B9DD8191-283F-40B5-A0D3-9DE0875C1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F4FEA6D5-1A57-4D03-921A-ECDED2592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601AF-E9ED-439C-B14F-8361F4530147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081811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_tradnl" noProof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3">
            <a:extLst>
              <a:ext uri="{FF2B5EF4-FFF2-40B4-BE49-F238E27FC236}">
                <a16:creationId xmlns:a16="http://schemas.microsoft.com/office/drawing/2014/main" id="{CC599F4B-D45D-4E23-ABCE-74BEACE378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5DC6BB-36ED-4811-BB88-564DB157DCEB}" type="datetimeFigureOut">
              <a:rPr lang="es-ES_tradnl"/>
              <a:pPr>
                <a:defRPr/>
              </a:pPr>
              <a:t>19/03/2024</a:t>
            </a:fld>
            <a:endParaRPr lang="es-ES_tradnl"/>
          </a:p>
        </p:txBody>
      </p:sp>
      <p:sp>
        <p:nvSpPr>
          <p:cNvPr id="6" name="Marcador de pie de página 4">
            <a:extLst>
              <a:ext uri="{FF2B5EF4-FFF2-40B4-BE49-F238E27FC236}">
                <a16:creationId xmlns:a16="http://schemas.microsoft.com/office/drawing/2014/main" id="{45045C9A-4903-4FBA-8B96-C72BBF82A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22429CDF-9977-4167-A25F-2E14B2EF1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ABCF39-2149-4683-9441-042E9B6C64B1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183970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título 1">
            <a:extLst>
              <a:ext uri="{FF2B5EF4-FFF2-40B4-BE49-F238E27FC236}">
                <a16:creationId xmlns:a16="http://schemas.microsoft.com/office/drawing/2014/main" id="{96B194E5-A874-44FD-9FB1-3AF9616A83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MX" altLang="es-GT"/>
              <a:t>Haz clic para modificar el estilo de título del patrón</a:t>
            </a:r>
            <a:endParaRPr lang="es-ES_tradnl" altLang="es-GT"/>
          </a:p>
        </p:txBody>
      </p:sp>
      <p:sp>
        <p:nvSpPr>
          <p:cNvPr id="1027" name="Marcador de texto 2">
            <a:extLst>
              <a:ext uri="{FF2B5EF4-FFF2-40B4-BE49-F238E27FC236}">
                <a16:creationId xmlns:a16="http://schemas.microsoft.com/office/drawing/2014/main" id="{E438300E-54C9-4BF2-ADC1-0FE22D97F1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MX" altLang="es-GT"/>
              <a:t>Haga clic para modificar los estilos de texto del patrón</a:t>
            </a:r>
          </a:p>
          <a:p>
            <a:pPr lvl="1"/>
            <a:r>
              <a:rPr lang="es-MX" altLang="es-GT"/>
              <a:t>Segundo nivel</a:t>
            </a:r>
          </a:p>
          <a:p>
            <a:pPr lvl="2"/>
            <a:r>
              <a:rPr lang="es-MX" altLang="es-GT"/>
              <a:t>Tercer nivel</a:t>
            </a:r>
          </a:p>
          <a:p>
            <a:pPr lvl="3"/>
            <a:r>
              <a:rPr lang="es-MX" altLang="es-GT"/>
              <a:t>Cuarto nivel</a:t>
            </a:r>
          </a:p>
          <a:p>
            <a:pPr lvl="4"/>
            <a:r>
              <a:rPr lang="es-MX" altLang="es-GT"/>
              <a:t>Quinto nivel</a:t>
            </a:r>
            <a:endParaRPr lang="es-ES_tradnl" alt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363C43C-D3D2-4309-9213-951E111B96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CA6855E-A556-4A2B-89EC-50695E61F342}" type="datetimeFigureOut">
              <a:rPr lang="es-ES_tradnl"/>
              <a:pPr>
                <a:defRPr/>
              </a:pPr>
              <a:t>19/03/2024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2E6FFF8-1AE4-4DBD-B8A7-B829DBA5C7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0676AC5-B036-4E1D-8371-AE74439FB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A8D800C-2823-4990-8577-708C5C6009CB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G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png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477F1E45-8D3E-4718-85D3-8BDB5627C0B1}"/>
              </a:ext>
            </a:extLst>
          </p:cNvPr>
          <p:cNvSpPr/>
          <p:nvPr/>
        </p:nvSpPr>
        <p:spPr>
          <a:xfrm>
            <a:off x="-57150" y="-74613"/>
            <a:ext cx="12306300" cy="7007226"/>
          </a:xfrm>
          <a:prstGeom prst="rect">
            <a:avLst/>
          </a:prstGeom>
          <a:solidFill>
            <a:srgbClr val="19285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GT"/>
          </a:p>
        </p:txBody>
      </p:sp>
      <p:pic>
        <p:nvPicPr>
          <p:cNvPr id="2051" name="Imagen 5">
            <a:extLst>
              <a:ext uri="{FF2B5EF4-FFF2-40B4-BE49-F238E27FC236}">
                <a16:creationId xmlns:a16="http://schemas.microsoft.com/office/drawing/2014/main" id="{7314A866-1EBA-400C-8F4E-69C26B9F48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168525"/>
            <a:ext cx="7772400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25B6FF2A-BA8E-4355-ABC5-B01E913426EB}"/>
              </a:ext>
            </a:extLst>
          </p:cNvPr>
          <p:cNvSpPr/>
          <p:nvPr/>
        </p:nvSpPr>
        <p:spPr>
          <a:xfrm>
            <a:off x="-57150" y="-74613"/>
            <a:ext cx="12306300" cy="7007226"/>
          </a:xfrm>
          <a:prstGeom prst="rect">
            <a:avLst/>
          </a:prstGeom>
          <a:solidFill>
            <a:srgbClr val="19285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GT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35225A22-BD08-4EFB-99C7-70EBBEFA1EE8}"/>
              </a:ext>
            </a:extLst>
          </p:cNvPr>
          <p:cNvSpPr txBox="1">
            <a:spLocks/>
          </p:cNvSpPr>
          <p:nvPr/>
        </p:nvSpPr>
        <p:spPr>
          <a:xfrm>
            <a:off x="3205163" y="2306638"/>
            <a:ext cx="5781675" cy="2244725"/>
          </a:xfrm>
          <a:prstGeom prst="rect">
            <a:avLst/>
          </a:prstGeom>
        </p:spPr>
        <p:txBody>
          <a:bodyPr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s-GT" sz="4800" b="1" dirty="0">
                <a:solidFill>
                  <a:schemeClr val="bg1"/>
                </a:solidFill>
                <a:ea typeface="SimHei" panose="02010609060101010101" pitchFamily="49" charset="-122"/>
              </a:rPr>
              <a:t>FIDEICOMISOS PÚBLICOS VIGENTES</a:t>
            </a:r>
            <a:endParaRPr lang="es-GT" sz="4800" dirty="0">
              <a:solidFill>
                <a:schemeClr val="bg1"/>
              </a:solidFill>
              <a:ea typeface="SimHei" panose="02010609060101010101" pitchFamily="49" charset="-122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br>
              <a:rPr lang="es-GT" sz="4200" b="1" dirty="0">
                <a:latin typeface="Altivo Regular" panose="020B0000000000000000" pitchFamily="34" charset="77"/>
              </a:rPr>
            </a:br>
            <a:r>
              <a:rPr lang="es-GT" sz="3200" dirty="0">
                <a:solidFill>
                  <a:srgbClr val="23B2E3"/>
                </a:solidFill>
                <a:latin typeface="Altivo Regular" panose="020B0000000000000000" pitchFamily="34" charset="77"/>
              </a:rPr>
              <a:t>Guatemala, 26 de marzo 2024</a:t>
            </a:r>
            <a:endParaRPr lang="en-US" sz="3200" dirty="0">
              <a:solidFill>
                <a:srgbClr val="23B2E3"/>
              </a:solidFill>
              <a:latin typeface="Altivo Regular" panose="020B0000000000000000" pitchFamily="34" charset="77"/>
            </a:endParaRPr>
          </a:p>
          <a:p>
            <a:pPr algn="ctr" fontAlgn="auto">
              <a:spcAft>
                <a:spcPts val="0"/>
              </a:spcAft>
              <a:defRPr/>
            </a:pPr>
            <a:endParaRPr lang="es-GT" sz="4200" dirty="0">
              <a:solidFill>
                <a:srgbClr val="23B2E3"/>
              </a:solidFill>
              <a:latin typeface="Altivo Regular" panose="020B0000000000000000" pitchFamily="34" charset="77"/>
            </a:endParaRPr>
          </a:p>
        </p:txBody>
      </p:sp>
      <p:grpSp>
        <p:nvGrpSpPr>
          <p:cNvPr id="3076" name="Grupo 5">
            <a:extLst>
              <a:ext uri="{FF2B5EF4-FFF2-40B4-BE49-F238E27FC236}">
                <a16:creationId xmlns:a16="http://schemas.microsoft.com/office/drawing/2014/main" id="{00A36028-0407-40FD-9FDF-883D1E4109DE}"/>
              </a:ext>
            </a:extLst>
          </p:cNvPr>
          <p:cNvGrpSpPr>
            <a:grpSpLocks/>
          </p:cNvGrpSpPr>
          <p:nvPr/>
        </p:nvGrpSpPr>
        <p:grpSpPr bwMode="auto">
          <a:xfrm rot="-5400000">
            <a:off x="-3484562" y="3375024"/>
            <a:ext cx="7010400" cy="107951"/>
            <a:chOff x="-114000" y="6750000"/>
            <a:chExt cx="12420000" cy="108000"/>
          </a:xfrm>
        </p:grpSpPr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C0912C4D-DE56-415E-B7BD-A82C50C1B9E8}"/>
                </a:ext>
              </a:extLst>
            </p:cNvPr>
            <p:cNvSpPr/>
            <p:nvPr/>
          </p:nvSpPr>
          <p:spPr>
            <a:xfrm>
              <a:off x="-105564" y="6745235"/>
              <a:ext cx="4140000" cy="107999"/>
            </a:xfrm>
            <a:prstGeom prst="rect">
              <a:avLst/>
            </a:prstGeom>
            <a:solidFill>
              <a:srgbClr val="23B2E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GT"/>
            </a:p>
          </p:txBody>
        </p:sp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12FF3D7C-D637-48DC-88F5-BABE5475824F}"/>
                </a:ext>
              </a:extLst>
            </p:cNvPr>
            <p:cNvSpPr/>
            <p:nvPr/>
          </p:nvSpPr>
          <p:spPr>
            <a:xfrm>
              <a:off x="4026000" y="6750000"/>
              <a:ext cx="4140000" cy="10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GT"/>
            </a:p>
          </p:txBody>
        </p:sp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C301BF69-149B-4EB2-9F89-25E6CA5D4B38}"/>
                </a:ext>
              </a:extLst>
            </p:cNvPr>
            <p:cNvSpPr/>
            <p:nvPr/>
          </p:nvSpPr>
          <p:spPr>
            <a:xfrm>
              <a:off x="8166000" y="6750000"/>
              <a:ext cx="4140000" cy="108000"/>
            </a:xfrm>
            <a:prstGeom prst="rect">
              <a:avLst/>
            </a:prstGeom>
            <a:solidFill>
              <a:srgbClr val="23B2E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GT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upo 6">
            <a:extLst>
              <a:ext uri="{FF2B5EF4-FFF2-40B4-BE49-F238E27FC236}">
                <a16:creationId xmlns:a16="http://schemas.microsoft.com/office/drawing/2014/main" id="{9B59D296-9860-40FD-8A68-0551ED8BBA62}"/>
              </a:ext>
            </a:extLst>
          </p:cNvPr>
          <p:cNvGrpSpPr>
            <a:grpSpLocks/>
          </p:cNvGrpSpPr>
          <p:nvPr/>
        </p:nvGrpSpPr>
        <p:grpSpPr bwMode="auto">
          <a:xfrm>
            <a:off x="-114300" y="6783388"/>
            <a:ext cx="12420600" cy="107950"/>
            <a:chOff x="-114000" y="6750000"/>
            <a:chExt cx="12420000" cy="108000"/>
          </a:xfrm>
        </p:grpSpPr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FE2771D2-9F64-4337-BC9A-21E6AEB19A2F}"/>
                </a:ext>
              </a:extLst>
            </p:cNvPr>
            <p:cNvSpPr/>
            <p:nvPr/>
          </p:nvSpPr>
          <p:spPr>
            <a:xfrm>
              <a:off x="-114000" y="6750000"/>
              <a:ext cx="4140000" cy="108000"/>
            </a:xfrm>
            <a:prstGeom prst="rect">
              <a:avLst/>
            </a:prstGeom>
            <a:solidFill>
              <a:srgbClr val="23B2E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GT"/>
            </a:p>
          </p:txBody>
        </p:sp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74590032-C1D4-4143-B121-92D34D1D9F38}"/>
                </a:ext>
              </a:extLst>
            </p:cNvPr>
            <p:cNvSpPr/>
            <p:nvPr/>
          </p:nvSpPr>
          <p:spPr>
            <a:xfrm>
              <a:off x="4026000" y="6750000"/>
              <a:ext cx="4140000" cy="10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GT"/>
            </a:p>
          </p:txBody>
        </p:sp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6A4F7B9E-35B9-402D-A6E0-C04017E040FB}"/>
                </a:ext>
              </a:extLst>
            </p:cNvPr>
            <p:cNvSpPr/>
            <p:nvPr/>
          </p:nvSpPr>
          <p:spPr>
            <a:xfrm>
              <a:off x="8166000" y="6750000"/>
              <a:ext cx="4140000" cy="108000"/>
            </a:xfrm>
            <a:prstGeom prst="rect">
              <a:avLst/>
            </a:prstGeom>
            <a:solidFill>
              <a:srgbClr val="23B2E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GT"/>
            </a:p>
          </p:txBody>
        </p:sp>
      </p:grpSp>
      <p:sp>
        <p:nvSpPr>
          <p:cNvPr id="4099" name="Título 1">
            <a:extLst>
              <a:ext uri="{FF2B5EF4-FFF2-40B4-BE49-F238E27FC236}">
                <a16:creationId xmlns:a16="http://schemas.microsoft.com/office/drawing/2014/main" id="{7E46C5C7-6C17-4B65-9C21-199E4302D2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038" y="1141413"/>
            <a:ext cx="444817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GT" altLang="es-GT" b="1">
              <a:solidFill>
                <a:srgbClr val="192854"/>
              </a:solidFill>
              <a:latin typeface="Altivo Regular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GT" altLang="es-GT" b="1">
              <a:solidFill>
                <a:srgbClr val="192854"/>
              </a:solidFill>
              <a:latin typeface="Altivo Regular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GT" altLang="es-GT" b="1">
              <a:solidFill>
                <a:srgbClr val="192854"/>
              </a:solidFill>
              <a:latin typeface="Altivo Regular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GT" altLang="es-GT" b="1">
              <a:solidFill>
                <a:srgbClr val="192854"/>
              </a:solidFill>
              <a:latin typeface="Altivo Regular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GT" altLang="es-GT" b="1">
              <a:solidFill>
                <a:srgbClr val="192854"/>
              </a:solidFill>
              <a:latin typeface="Altivo Regular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GT" altLang="es-GT" b="1">
              <a:solidFill>
                <a:srgbClr val="192854"/>
              </a:solidFill>
              <a:latin typeface="Altivo Regular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GT" altLang="es-GT" b="1">
              <a:solidFill>
                <a:srgbClr val="192854"/>
              </a:solidFill>
              <a:latin typeface="Altivo Regular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s-GT" altLang="es-GT" b="1">
              <a:solidFill>
                <a:srgbClr val="192854"/>
              </a:solidFill>
              <a:latin typeface="Altivo Regular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s-GT" altLang="es-GT" b="1">
              <a:solidFill>
                <a:srgbClr val="192854"/>
              </a:solidFill>
              <a:latin typeface="Altivo Regular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s-GT" altLang="es-GT" b="1">
              <a:solidFill>
                <a:srgbClr val="192854"/>
              </a:solidFill>
              <a:latin typeface="Altivo Regular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s-GT" altLang="es-GT" b="1">
              <a:solidFill>
                <a:srgbClr val="192854"/>
              </a:solidFill>
              <a:latin typeface="Altivo Regular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s-GT" altLang="es-GT" b="1">
              <a:solidFill>
                <a:srgbClr val="192854"/>
              </a:solidFill>
              <a:latin typeface="Altivo Regular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GT" altLang="es-GT" b="1">
                <a:solidFill>
                  <a:srgbClr val="192854"/>
                </a:solidFill>
                <a:latin typeface="Altivo Regular"/>
              </a:rPr>
              <a:t>FIDEICOMISOS PÚBLICOS VIGENTES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s-GT" altLang="es-GT" b="1">
              <a:solidFill>
                <a:srgbClr val="192854"/>
              </a:solidFill>
              <a:latin typeface="Altivo Regular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GT" altLang="es-GT" b="1">
                <a:solidFill>
                  <a:srgbClr val="192854"/>
                </a:solidFill>
                <a:latin typeface="Altivo Regular"/>
              </a:rPr>
              <a:t> CONSTITUÍDOS POR ENTIDADES DE LA ADMINISTRACIÓN CENTRAL, DESCENTRALIZADAS Y AUTÓNOMAS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br>
              <a:rPr lang="es-GT" altLang="es-GT">
                <a:solidFill>
                  <a:srgbClr val="192854"/>
                </a:solidFill>
                <a:latin typeface="Altivo Regular"/>
              </a:rPr>
            </a:br>
            <a:endParaRPr lang="es-GT" altLang="es-GT">
              <a:solidFill>
                <a:srgbClr val="87C0D5"/>
              </a:solidFill>
              <a:latin typeface="Altivo Regular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F8F565BB-3E3E-4A66-88F4-B5DA2E9FEDCB}"/>
              </a:ext>
            </a:extLst>
          </p:cNvPr>
          <p:cNvSpPr/>
          <p:nvPr/>
        </p:nvSpPr>
        <p:spPr>
          <a:xfrm>
            <a:off x="10499725" y="-277813"/>
            <a:ext cx="1420813" cy="1539876"/>
          </a:xfrm>
          <a:prstGeom prst="rect">
            <a:avLst/>
          </a:prstGeom>
          <a:solidFill>
            <a:srgbClr val="19285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GT" dirty="0"/>
          </a:p>
        </p:txBody>
      </p:sp>
      <p:pic>
        <p:nvPicPr>
          <p:cNvPr id="4101" name="Imagen 16">
            <a:extLst>
              <a:ext uri="{FF2B5EF4-FFF2-40B4-BE49-F238E27FC236}">
                <a16:creationId xmlns:a16="http://schemas.microsoft.com/office/drawing/2014/main" id="{2C7FD2E9-92DA-47E8-BF10-F7F3BB54BE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1975" y="88900"/>
            <a:ext cx="974725" cy="100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CuadroTexto 14">
            <a:extLst>
              <a:ext uri="{FF2B5EF4-FFF2-40B4-BE49-F238E27FC236}">
                <a16:creationId xmlns:a16="http://schemas.microsoft.com/office/drawing/2014/main" id="{679EAA48-DF9F-49CF-BABA-1ED037A117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5563" y="2501900"/>
            <a:ext cx="62055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s-MX" altLang="es-GT" sz="1800">
                <a:solidFill>
                  <a:srgbClr val="002060"/>
                </a:solidFill>
              </a:rPr>
              <a:t>Situación actual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s-MX" altLang="es-GT" sz="1800">
                <a:solidFill>
                  <a:srgbClr val="002060"/>
                </a:solidFill>
              </a:rPr>
              <a:t>Número de fideicomisos por entidad del Estado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s-MX" altLang="es-GT" sz="1800">
                <a:solidFill>
                  <a:srgbClr val="002060"/>
                </a:solidFill>
              </a:rPr>
              <a:t>Categoría de financiamiento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s-MX" altLang="es-GT" sz="1800">
                <a:solidFill>
                  <a:srgbClr val="002060"/>
                </a:solidFill>
              </a:rPr>
              <a:t>Número de fideicomisos por Fiduciario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DA5051BA-9D3C-4DFC-80F4-14BB1838F27F}"/>
              </a:ext>
            </a:extLst>
          </p:cNvPr>
          <p:cNvSpPr/>
          <p:nvPr/>
        </p:nvSpPr>
        <p:spPr>
          <a:xfrm>
            <a:off x="10499725" y="-277813"/>
            <a:ext cx="1420813" cy="1539876"/>
          </a:xfrm>
          <a:prstGeom prst="rect">
            <a:avLst/>
          </a:prstGeom>
          <a:solidFill>
            <a:srgbClr val="19285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GT"/>
          </a:p>
        </p:txBody>
      </p:sp>
      <p:sp>
        <p:nvSpPr>
          <p:cNvPr id="5123" name="Título 1">
            <a:extLst>
              <a:ext uri="{FF2B5EF4-FFF2-40B4-BE49-F238E27FC236}">
                <a16:creationId xmlns:a16="http://schemas.microsoft.com/office/drawing/2014/main" id="{9F8C6879-490A-4948-B036-4C92D92F6F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038" y="1141413"/>
            <a:ext cx="9885362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MX" altLang="es-GT" b="1">
                <a:solidFill>
                  <a:srgbClr val="192854"/>
                </a:solidFill>
                <a:latin typeface="Altivo Regular"/>
              </a:rPr>
              <a:t>FIDEICOMISOS PÚBLICOS VIGENTES</a:t>
            </a:r>
            <a:br>
              <a:rPr lang="es-MX" altLang="es-GT" b="1">
                <a:solidFill>
                  <a:srgbClr val="192854"/>
                </a:solidFill>
                <a:latin typeface="Altivo Regular"/>
              </a:rPr>
            </a:br>
            <a:r>
              <a:rPr lang="es-MX" altLang="es-GT" b="1">
                <a:solidFill>
                  <a:srgbClr val="192854"/>
                </a:solidFill>
                <a:latin typeface="Altivo Regular"/>
              </a:rPr>
              <a:t>Número de Fideicomisos por Entidad del Estado</a:t>
            </a:r>
            <a:br>
              <a:rPr lang="es-MX" altLang="es-GT" b="1">
                <a:solidFill>
                  <a:srgbClr val="192854"/>
                </a:solidFill>
                <a:latin typeface="Altivo Regular"/>
              </a:rPr>
            </a:br>
            <a:r>
              <a:rPr lang="es-MX" altLang="es-GT" b="1">
                <a:solidFill>
                  <a:srgbClr val="192854"/>
                </a:solidFill>
                <a:latin typeface="Altivo Regular"/>
              </a:rPr>
              <a:t>Al 26 de marzo 2024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GT" altLang="es-GT" dirty="0">
              <a:solidFill>
                <a:srgbClr val="87C0D5"/>
              </a:solidFill>
              <a:latin typeface="Altivo Regular"/>
            </a:endParaRPr>
          </a:p>
        </p:txBody>
      </p:sp>
      <p:grpSp>
        <p:nvGrpSpPr>
          <p:cNvPr id="5124" name="Grupo 10">
            <a:extLst>
              <a:ext uri="{FF2B5EF4-FFF2-40B4-BE49-F238E27FC236}">
                <a16:creationId xmlns:a16="http://schemas.microsoft.com/office/drawing/2014/main" id="{CEEF846D-8A5E-4E3F-8817-37108C222C5C}"/>
              </a:ext>
            </a:extLst>
          </p:cNvPr>
          <p:cNvGrpSpPr>
            <a:grpSpLocks/>
          </p:cNvGrpSpPr>
          <p:nvPr/>
        </p:nvGrpSpPr>
        <p:grpSpPr bwMode="auto">
          <a:xfrm rot="-5400000">
            <a:off x="-3484562" y="3375024"/>
            <a:ext cx="7010400" cy="107951"/>
            <a:chOff x="-114000" y="6750000"/>
            <a:chExt cx="12420000" cy="108000"/>
          </a:xfrm>
        </p:grpSpPr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618FD377-EE3F-4B24-B484-A17C6194B89E}"/>
                </a:ext>
              </a:extLst>
            </p:cNvPr>
            <p:cNvSpPr/>
            <p:nvPr/>
          </p:nvSpPr>
          <p:spPr>
            <a:xfrm>
              <a:off x="-105564" y="6745235"/>
              <a:ext cx="4140000" cy="107999"/>
            </a:xfrm>
            <a:prstGeom prst="rect">
              <a:avLst/>
            </a:prstGeom>
            <a:solidFill>
              <a:srgbClr val="23B2E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GT"/>
            </a:p>
          </p:txBody>
        </p:sp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FB2363C1-9D18-424A-A932-FBC84549CB09}"/>
                </a:ext>
              </a:extLst>
            </p:cNvPr>
            <p:cNvSpPr/>
            <p:nvPr/>
          </p:nvSpPr>
          <p:spPr>
            <a:xfrm>
              <a:off x="4026000" y="6750000"/>
              <a:ext cx="4140000" cy="10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GT"/>
            </a:p>
          </p:txBody>
        </p:sp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D0F99A4A-758F-409B-A7D0-A9C74D7F9D1B}"/>
                </a:ext>
              </a:extLst>
            </p:cNvPr>
            <p:cNvSpPr/>
            <p:nvPr/>
          </p:nvSpPr>
          <p:spPr>
            <a:xfrm>
              <a:off x="8166000" y="6750000"/>
              <a:ext cx="4140000" cy="108000"/>
            </a:xfrm>
            <a:prstGeom prst="rect">
              <a:avLst/>
            </a:prstGeom>
            <a:solidFill>
              <a:srgbClr val="23B2E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GT"/>
            </a:p>
          </p:txBody>
        </p:sp>
      </p:grpSp>
      <p:pic>
        <p:nvPicPr>
          <p:cNvPr id="5125" name="Imagen 14">
            <a:extLst>
              <a:ext uri="{FF2B5EF4-FFF2-40B4-BE49-F238E27FC236}">
                <a16:creationId xmlns:a16="http://schemas.microsoft.com/office/drawing/2014/main" id="{CDBDE349-E607-48A4-89CE-109C7EBE18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1975" y="88900"/>
            <a:ext cx="974725" cy="100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126" name="6 Gráfico">
            <a:extLst>
              <a:ext uri="{FF2B5EF4-FFF2-40B4-BE49-F238E27FC236}">
                <a16:creationId xmlns:a16="http://schemas.microsoft.com/office/drawing/2014/main" id="{CFDF5DEB-961C-4E10-AF13-DF46F2326A1C}"/>
              </a:ext>
            </a:extLst>
          </p:cNvPr>
          <p:cNvGraphicFramePr>
            <a:graphicFrameLocks/>
          </p:cNvGraphicFramePr>
          <p:nvPr/>
        </p:nvGraphicFramePr>
        <p:xfrm>
          <a:off x="2463800" y="1962150"/>
          <a:ext cx="7607300" cy="404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1" name="Chart" r:id="rId4" imgW="7614564" imgH="4054191" progId="Excel.Chart.8">
                  <p:embed/>
                </p:oleObj>
              </mc:Choice>
              <mc:Fallback>
                <p:oleObj name="Chart" r:id="rId4" imgW="7614564" imgH="4054191" progId="Excel.Chart.8">
                  <p:embed/>
                  <p:pic>
                    <p:nvPicPr>
                      <p:cNvPr id="0" name="6 Gráfico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3800" y="1962150"/>
                        <a:ext cx="7607300" cy="4048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Imagen 3">
            <a:extLst>
              <a:ext uri="{FF2B5EF4-FFF2-40B4-BE49-F238E27FC236}">
                <a16:creationId xmlns:a16="http://schemas.microsoft.com/office/drawing/2014/main" id="{5FE884AB-7E81-4929-B83D-0D39849C43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17" r="3003"/>
          <a:stretch>
            <a:fillRect/>
          </a:stretch>
        </p:blipFill>
        <p:spPr bwMode="auto">
          <a:xfrm>
            <a:off x="7165975" y="-38100"/>
            <a:ext cx="4043363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ítulo 1">
            <a:extLst>
              <a:ext uri="{FF2B5EF4-FFF2-40B4-BE49-F238E27FC236}">
                <a16:creationId xmlns:a16="http://schemas.microsoft.com/office/drawing/2014/main" id="{A5E94AC0-5F1B-48C3-B801-DA4F62C636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4275" y="1023938"/>
            <a:ext cx="444817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MX" altLang="es-GT" sz="2400" b="1">
                <a:solidFill>
                  <a:srgbClr val="192854"/>
                </a:solidFill>
                <a:latin typeface="Altivo Regular"/>
              </a:rPr>
              <a:t>FIDEICOMISOS PÚBLICOS VIGENTES </a:t>
            </a:r>
            <a:br>
              <a:rPr lang="es-MX" altLang="es-GT" sz="2400" b="1">
                <a:solidFill>
                  <a:srgbClr val="192854"/>
                </a:solidFill>
                <a:latin typeface="Altivo Regular"/>
              </a:rPr>
            </a:br>
            <a:r>
              <a:rPr lang="es-MX" altLang="es-GT" sz="2400" b="1">
                <a:solidFill>
                  <a:srgbClr val="192854"/>
                </a:solidFill>
                <a:latin typeface="Altivo Regular"/>
              </a:rPr>
              <a:t>Categoría de Financiamiento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MX" altLang="es-GT" sz="2400" b="1">
                <a:solidFill>
                  <a:srgbClr val="192854"/>
                </a:solidFill>
                <a:latin typeface="Altivo Regular"/>
              </a:rPr>
              <a:t>Al 26 de marzo de 2024</a:t>
            </a:r>
            <a:endParaRPr lang="es-GT" altLang="es-GT" sz="2400">
              <a:solidFill>
                <a:srgbClr val="87C0D5"/>
              </a:solidFill>
              <a:latin typeface="Altivo Regular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2875AFE7-0FD4-4132-A644-95B7CC8F61EA}"/>
              </a:ext>
            </a:extLst>
          </p:cNvPr>
          <p:cNvSpPr/>
          <p:nvPr/>
        </p:nvSpPr>
        <p:spPr>
          <a:xfrm>
            <a:off x="10499725" y="-277813"/>
            <a:ext cx="1420813" cy="1539876"/>
          </a:xfrm>
          <a:prstGeom prst="rect">
            <a:avLst/>
          </a:prstGeom>
          <a:solidFill>
            <a:srgbClr val="19285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GT"/>
          </a:p>
        </p:txBody>
      </p:sp>
      <p:grpSp>
        <p:nvGrpSpPr>
          <p:cNvPr id="6149" name="Grupo 10">
            <a:extLst>
              <a:ext uri="{FF2B5EF4-FFF2-40B4-BE49-F238E27FC236}">
                <a16:creationId xmlns:a16="http://schemas.microsoft.com/office/drawing/2014/main" id="{02FDC839-1166-486E-9F74-032011D31876}"/>
              </a:ext>
            </a:extLst>
          </p:cNvPr>
          <p:cNvGrpSpPr>
            <a:grpSpLocks/>
          </p:cNvGrpSpPr>
          <p:nvPr/>
        </p:nvGrpSpPr>
        <p:grpSpPr bwMode="auto">
          <a:xfrm rot="-5400000">
            <a:off x="-3484562" y="3375024"/>
            <a:ext cx="7010400" cy="107951"/>
            <a:chOff x="-114000" y="6750000"/>
            <a:chExt cx="12420000" cy="108000"/>
          </a:xfrm>
        </p:grpSpPr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8B403483-83FB-4E40-99C5-6EDCE55DD2AC}"/>
                </a:ext>
              </a:extLst>
            </p:cNvPr>
            <p:cNvSpPr/>
            <p:nvPr/>
          </p:nvSpPr>
          <p:spPr>
            <a:xfrm>
              <a:off x="-105564" y="6745235"/>
              <a:ext cx="4140000" cy="107999"/>
            </a:xfrm>
            <a:prstGeom prst="rect">
              <a:avLst/>
            </a:prstGeom>
            <a:solidFill>
              <a:srgbClr val="23B2E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GT"/>
            </a:p>
          </p:txBody>
        </p:sp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4B720250-7FEA-4703-9D4C-87D282C909BD}"/>
                </a:ext>
              </a:extLst>
            </p:cNvPr>
            <p:cNvSpPr/>
            <p:nvPr/>
          </p:nvSpPr>
          <p:spPr>
            <a:xfrm>
              <a:off x="4026000" y="6750000"/>
              <a:ext cx="4140000" cy="10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GT"/>
            </a:p>
          </p:txBody>
        </p:sp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A7824621-D742-44A1-8742-90CAC9D24671}"/>
                </a:ext>
              </a:extLst>
            </p:cNvPr>
            <p:cNvSpPr/>
            <p:nvPr/>
          </p:nvSpPr>
          <p:spPr>
            <a:xfrm>
              <a:off x="8166000" y="6750000"/>
              <a:ext cx="4140000" cy="108000"/>
            </a:xfrm>
            <a:prstGeom prst="rect">
              <a:avLst/>
            </a:prstGeom>
            <a:solidFill>
              <a:srgbClr val="23B2E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GT"/>
            </a:p>
          </p:txBody>
        </p:sp>
      </p:grpSp>
      <p:pic>
        <p:nvPicPr>
          <p:cNvPr id="6150" name="Imagen 14">
            <a:extLst>
              <a:ext uri="{FF2B5EF4-FFF2-40B4-BE49-F238E27FC236}">
                <a16:creationId xmlns:a16="http://schemas.microsoft.com/office/drawing/2014/main" id="{54A292FC-23CA-4587-94A7-38AD49BBD5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1975" y="88900"/>
            <a:ext cx="974725" cy="100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151" name="9 Gráfico">
            <a:extLst>
              <a:ext uri="{FF2B5EF4-FFF2-40B4-BE49-F238E27FC236}">
                <a16:creationId xmlns:a16="http://schemas.microsoft.com/office/drawing/2014/main" id="{47B18931-C97F-4AE2-9F78-8F94E796A5F2}"/>
              </a:ext>
            </a:extLst>
          </p:cNvPr>
          <p:cNvGraphicFramePr>
            <a:graphicFrameLocks/>
          </p:cNvGraphicFramePr>
          <p:nvPr/>
        </p:nvGraphicFramePr>
        <p:xfrm>
          <a:off x="23813" y="2693988"/>
          <a:ext cx="7142162" cy="3328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6" name="Chart" r:id="rId5" imgW="7145131" imgH="3334801" progId="Excel.Chart.8">
                  <p:embed/>
                </p:oleObj>
              </mc:Choice>
              <mc:Fallback>
                <p:oleObj name="Chart" r:id="rId5" imgW="7145131" imgH="3334801" progId="Excel.Chart.8">
                  <p:embed/>
                  <p:pic>
                    <p:nvPicPr>
                      <p:cNvPr id="0" name="9 Gráfico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13" y="2693988"/>
                        <a:ext cx="7142162" cy="3328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ítulo 1">
            <a:extLst>
              <a:ext uri="{FF2B5EF4-FFF2-40B4-BE49-F238E27FC236}">
                <a16:creationId xmlns:a16="http://schemas.microsoft.com/office/drawing/2014/main" id="{0DF7C192-67FA-49CE-BE58-465EC2875C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338" y="188913"/>
            <a:ext cx="11388725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MX" altLang="es-GT" b="1">
                <a:solidFill>
                  <a:srgbClr val="192854"/>
                </a:solidFill>
                <a:latin typeface="Altivo Regular"/>
              </a:rPr>
              <a:t>FIDEICOMISOS PÚBLICOS VIGENTES </a:t>
            </a:r>
            <a:br>
              <a:rPr lang="es-MX" altLang="es-GT" b="1">
                <a:solidFill>
                  <a:srgbClr val="192854"/>
                </a:solidFill>
                <a:latin typeface="Altivo Regular"/>
              </a:rPr>
            </a:br>
            <a:r>
              <a:rPr lang="es-MX" altLang="es-GT" b="1">
                <a:solidFill>
                  <a:srgbClr val="192854"/>
                </a:solidFill>
                <a:latin typeface="Altivo Regular"/>
              </a:rPr>
              <a:t>Por Fiduciario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MX" altLang="es-GT" b="1">
                <a:solidFill>
                  <a:srgbClr val="192854"/>
                </a:solidFill>
                <a:latin typeface="Altivo Regular"/>
              </a:rPr>
              <a:t>Al 26 de marzo de 2024</a:t>
            </a:r>
            <a:endParaRPr lang="es-GT" altLang="es-GT" b="1">
              <a:solidFill>
                <a:srgbClr val="23B2E3"/>
              </a:solidFill>
              <a:latin typeface="Altivo Regular"/>
            </a:endParaRPr>
          </a:p>
        </p:txBody>
      </p:sp>
      <p:grpSp>
        <p:nvGrpSpPr>
          <p:cNvPr id="7171" name="Grupo 4">
            <a:extLst>
              <a:ext uri="{FF2B5EF4-FFF2-40B4-BE49-F238E27FC236}">
                <a16:creationId xmlns:a16="http://schemas.microsoft.com/office/drawing/2014/main" id="{FA968960-BC39-489F-879A-EB20AA5CCAB7}"/>
              </a:ext>
            </a:extLst>
          </p:cNvPr>
          <p:cNvGrpSpPr>
            <a:grpSpLocks/>
          </p:cNvGrpSpPr>
          <p:nvPr/>
        </p:nvGrpSpPr>
        <p:grpSpPr bwMode="auto">
          <a:xfrm rot="-5400000">
            <a:off x="-3484562" y="3375024"/>
            <a:ext cx="7010400" cy="107951"/>
            <a:chOff x="-114000" y="6750000"/>
            <a:chExt cx="12420000" cy="108000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ABAB03FE-6A7F-4CBC-AAF8-08D3D5BFCD10}"/>
                </a:ext>
              </a:extLst>
            </p:cNvPr>
            <p:cNvSpPr/>
            <p:nvPr/>
          </p:nvSpPr>
          <p:spPr>
            <a:xfrm>
              <a:off x="-105564" y="6745235"/>
              <a:ext cx="4140000" cy="107999"/>
            </a:xfrm>
            <a:prstGeom prst="rect">
              <a:avLst/>
            </a:prstGeom>
            <a:solidFill>
              <a:srgbClr val="23B2E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GT"/>
            </a:p>
          </p:txBody>
        </p:sp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CCD56556-5CAE-451F-8002-B07A1E9598FE}"/>
                </a:ext>
              </a:extLst>
            </p:cNvPr>
            <p:cNvSpPr/>
            <p:nvPr/>
          </p:nvSpPr>
          <p:spPr>
            <a:xfrm>
              <a:off x="4026000" y="6750000"/>
              <a:ext cx="4140000" cy="10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GT"/>
            </a:p>
          </p:txBody>
        </p:sp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FFC939A9-9ED4-43D7-A4F8-E68440F8D7EE}"/>
                </a:ext>
              </a:extLst>
            </p:cNvPr>
            <p:cNvSpPr/>
            <p:nvPr/>
          </p:nvSpPr>
          <p:spPr>
            <a:xfrm>
              <a:off x="8166000" y="6750000"/>
              <a:ext cx="4140000" cy="108000"/>
            </a:xfrm>
            <a:prstGeom prst="rect">
              <a:avLst/>
            </a:prstGeom>
            <a:solidFill>
              <a:srgbClr val="23B2E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GT"/>
            </a:p>
          </p:txBody>
        </p:sp>
      </p:grpSp>
      <p:graphicFrame>
        <p:nvGraphicFramePr>
          <p:cNvPr id="7172" name="10 Gráfico">
            <a:extLst>
              <a:ext uri="{FF2B5EF4-FFF2-40B4-BE49-F238E27FC236}">
                <a16:creationId xmlns:a16="http://schemas.microsoft.com/office/drawing/2014/main" id="{DDC063E8-A9C2-4DDB-AF1B-187C8A8BFF88}"/>
              </a:ext>
            </a:extLst>
          </p:cNvPr>
          <p:cNvGraphicFramePr>
            <a:graphicFrameLocks/>
          </p:cNvGraphicFramePr>
          <p:nvPr/>
        </p:nvGraphicFramePr>
        <p:xfrm>
          <a:off x="1889125" y="2455863"/>
          <a:ext cx="8147050" cy="3859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9" name="Chart" r:id="rId3" imgW="8151058" imgH="3865199" progId="Excel.Chart.8">
                  <p:embed/>
                </p:oleObj>
              </mc:Choice>
              <mc:Fallback>
                <p:oleObj name="Chart" r:id="rId3" imgW="8151058" imgH="3865199" progId="Excel.Chart.8">
                  <p:embed/>
                  <p:pic>
                    <p:nvPicPr>
                      <p:cNvPr id="0" name="10 Gráfico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9125" y="2455863"/>
                        <a:ext cx="8147050" cy="3859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173" name="Imagen 1">
            <a:extLst>
              <a:ext uri="{FF2B5EF4-FFF2-40B4-BE49-F238E27FC236}">
                <a16:creationId xmlns:a16="http://schemas.microsoft.com/office/drawing/2014/main" id="{69A3EC05-EDAB-4ADC-86C8-EAA8BE403E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7338" y="-230188"/>
            <a:ext cx="1420812" cy="1543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Imagen 10">
            <a:extLst>
              <a:ext uri="{FF2B5EF4-FFF2-40B4-BE49-F238E27FC236}">
                <a16:creationId xmlns:a16="http://schemas.microsoft.com/office/drawing/2014/main" id="{CAE989D5-87F5-4E74-AE4E-C86AC9DE2E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9588" y="92075"/>
            <a:ext cx="976312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A30432C1-007E-4252-A4A6-E69CB3486C6A}"/>
              </a:ext>
            </a:extLst>
          </p:cNvPr>
          <p:cNvSpPr/>
          <p:nvPr/>
        </p:nvSpPr>
        <p:spPr>
          <a:xfrm>
            <a:off x="-57150" y="-74613"/>
            <a:ext cx="12306300" cy="7007226"/>
          </a:xfrm>
          <a:prstGeom prst="rect">
            <a:avLst/>
          </a:prstGeom>
          <a:solidFill>
            <a:srgbClr val="19285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GT"/>
          </a:p>
        </p:txBody>
      </p:sp>
      <p:pic>
        <p:nvPicPr>
          <p:cNvPr id="8195" name="Imagen 4">
            <a:extLst>
              <a:ext uri="{FF2B5EF4-FFF2-40B4-BE49-F238E27FC236}">
                <a16:creationId xmlns:a16="http://schemas.microsoft.com/office/drawing/2014/main" id="{4EC01E63-E3F0-47F8-902F-AD575E7161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168525"/>
            <a:ext cx="7772400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85</Words>
  <Application>Microsoft Office PowerPoint</Application>
  <PresentationFormat>Panorámica</PresentationFormat>
  <Paragraphs>27</Paragraphs>
  <Slides>7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3" baseType="lpstr">
      <vt:lpstr>Calibri</vt:lpstr>
      <vt:lpstr>Altivo Regular</vt:lpstr>
      <vt:lpstr>Arial</vt:lpstr>
      <vt:lpstr>Calibri Light</vt:lpstr>
      <vt:lpstr>Tema de Office</vt:lpstr>
      <vt:lpstr>Chart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Piero Lemus</dc:creator>
  <cp:lastModifiedBy>Guerra Hernandez Adrian</cp:lastModifiedBy>
  <cp:revision>13</cp:revision>
  <dcterms:created xsi:type="dcterms:W3CDTF">2024-01-17T17:36:22Z</dcterms:created>
  <dcterms:modified xsi:type="dcterms:W3CDTF">2024-03-19T22:12:19Z</dcterms:modified>
</cp:coreProperties>
</file>