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37" r:id="rId2"/>
    <p:sldId id="257" r:id="rId3"/>
    <p:sldId id="339" r:id="rId4"/>
    <p:sldId id="346" r:id="rId5"/>
    <p:sldId id="347" r:id="rId6"/>
    <p:sldId id="34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A3658"/>
    <a:srgbClr val="492E94"/>
    <a:srgbClr val="0B3557"/>
    <a:srgbClr val="033655"/>
    <a:srgbClr val="103964"/>
    <a:srgbClr val="FF5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7"/>
    <p:restoredTop sz="96838"/>
  </p:normalViewPr>
  <p:slideViewPr>
    <p:cSldViewPr snapToGrid="0" snapToObjects="1">
      <p:cViewPr varScale="1">
        <p:scale>
          <a:sx n="95" d="100"/>
          <a:sy n="95" d="100"/>
        </p:scale>
        <p:origin x="10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2508309933938E-2"/>
          <c:y val="9.6290468222983566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5D-410E-8304-45AA601FDAE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5D-410E-8304-45AA601FDA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5D-410E-8304-45AA601FD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D-410E-8304-45AA601FD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E0C-4C12-9C30-29C59736EDEB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1E0C-4C12-9C30-29C59736EDEB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1E0C-4C12-9C30-29C59736EDEB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0C-4C12-9C30-29C59736EDEB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0C-4C12-9C30-29C59736EDEB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0C-4C12-9C30-29C59736E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0C-4C12-9C30-29C59736EDE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0C-4C12-9C30-29C59736EDE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1E0C-4C12-9C30-29C59736E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1E-4EB4-A73F-CE73FE0DB65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1E-4EB4-A73F-CE73FE0DB6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41E-4EB4-A73F-CE73FE0DB65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41E-4EB4-A73F-CE73FE0DB65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41E-4EB4-A73F-CE73FE0DB65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1E-4EB4-A73F-CE73FE0DB65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1E-4EB4-A73F-CE73FE0DB65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1E-4EB4-A73F-CE73FE0DB65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41E-4EB4-A73F-CE73FE0DB65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41E-4EB4-A73F-CE73FE0DB65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41E-4EB4-A73F-CE73FE0DB65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B41E-4EB4-A73F-CE73FE0DB65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41E-4EB4-A73F-CE73FE0DB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453C-3E67-DD49-A89C-BF7844495A2C}" type="datetimeFigureOut">
              <a:rPr lang="es-GT" smtClean="0"/>
              <a:t>14/12/2022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9A7C-C780-F94C-ABC8-1BAC80BED1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39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9A7C-C780-F94C-ABC8-1BAC80BED1BC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53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E3A9A6-1F88-7EBF-52F9-96671F9096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2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3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20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9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6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5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3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5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89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1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6BBE-0129-F045-BBD6-0F1964624A52}" type="datetimeFigureOut">
              <a:rPr lang="x-none" smtClean="0"/>
              <a:t>14/12/2022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8F4F70-45FA-8DFE-7053-E76D238E98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7824" cy="6033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2E8A41-58D8-84C4-15CC-4C9C17A51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8" y="4868115"/>
            <a:ext cx="9126071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C97DBF-2414-BB88-8E7D-521A5EFCB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14" y="0"/>
            <a:ext cx="543636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87FCB-41F5-2844-93B9-29A264A17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14" y="4152899"/>
            <a:ext cx="1933956" cy="489047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0FCC850-EB0A-C44C-9801-CFB35FADCA38}"/>
              </a:ext>
            </a:extLst>
          </p:cNvPr>
          <p:cNvSpPr txBox="1">
            <a:spLocks/>
          </p:cNvSpPr>
          <p:nvPr/>
        </p:nvSpPr>
        <p:spPr>
          <a:xfrm>
            <a:off x="3832101" y="1538618"/>
            <a:ext cx="4926902" cy="9557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FIDEICOMISOS PÚBLICOS VIGENTES</a:t>
            </a:r>
            <a:endParaRPr lang="es-GT" dirty="0">
              <a:solidFill>
                <a:schemeClr val="accent1">
                  <a:lumMod val="75000"/>
                </a:schemeClr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282608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29 de noviembre 2022</a:t>
            </a:r>
            <a:endParaRPr lang="en-US" sz="1500" kern="0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A1FC14-BDBE-A631-1FA5-8E36DEC66B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71" y="4159330"/>
            <a:ext cx="1408150" cy="4761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4B308-E096-3D9F-3ED3-56E9FE468A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414" y="0"/>
            <a:ext cx="2837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ED931-81FA-73C2-81A5-8957427E2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41BBBA5-E76B-DBCD-A0D8-488C5140D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D16A0B6-866A-45D5-6151-C6821441961C}"/>
              </a:ext>
            </a:extLst>
          </p:cNvPr>
          <p:cNvSpPr txBox="1"/>
          <p:nvPr/>
        </p:nvSpPr>
        <p:spPr>
          <a:xfrm>
            <a:off x="1290188" y="410537"/>
            <a:ext cx="628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ES_tradnl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Google Shape;154;p5"/>
          <p:cNvSpPr txBox="1"/>
          <p:nvPr/>
        </p:nvSpPr>
        <p:spPr>
          <a:xfrm>
            <a:off x="1700784" y="2058049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36871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29  de noviembre de 2022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001170372"/>
              </p:ext>
            </p:extLst>
          </p:nvPr>
        </p:nvGraphicFramePr>
        <p:xfrm>
          <a:off x="1715476" y="1301524"/>
          <a:ext cx="5541972" cy="287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7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29 de noviembre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25977933"/>
              </p:ext>
            </p:extLst>
          </p:nvPr>
        </p:nvGraphicFramePr>
        <p:xfrm>
          <a:off x="1300241" y="1411795"/>
          <a:ext cx="6544350" cy="25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936734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>
                <a:solidFill>
                  <a:schemeClr val="tx2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Total de Fideicomisos: 20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chemeClr val="tx2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0" name="Google Shape;141;p4"/>
          <p:cNvSpPr txBox="1"/>
          <p:nvPr/>
        </p:nvSpPr>
        <p:spPr>
          <a:xfrm>
            <a:off x="1475656" y="31088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29 de noviembre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93555910"/>
              </p:ext>
            </p:extLst>
          </p:nvPr>
        </p:nvGraphicFramePr>
        <p:xfrm>
          <a:off x="1376934" y="1303156"/>
          <a:ext cx="5857030" cy="338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63AD9C-1CD8-F9C7-93F4-D2C71F0FB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325"/>
            <a:ext cx="9148069" cy="51412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3F134EB-4B49-FC1A-3030-01C0EA311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17" y="2783552"/>
            <a:ext cx="1933956" cy="489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69320A-49A0-4521-5F2F-6F9EEF7D9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53" y="3346219"/>
            <a:ext cx="1408150" cy="4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6318</TotalTime>
  <Words>111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SimHei</vt:lpstr>
      <vt:lpstr>Aparajita</vt:lpstr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Adrián Guerra Chiquín</cp:lastModifiedBy>
  <cp:revision>519</cp:revision>
  <cp:lastPrinted>2022-09-27T17:36:48Z</cp:lastPrinted>
  <dcterms:created xsi:type="dcterms:W3CDTF">2021-03-10T16:08:59Z</dcterms:created>
  <dcterms:modified xsi:type="dcterms:W3CDTF">2022-12-14T14:39:27Z</dcterms:modified>
</cp:coreProperties>
</file>