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23/01/2023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20 de enero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20 de enero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20 de enero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23 de enero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Luis Adrián Guerra Chiquín</cp:lastModifiedBy>
  <cp:revision>26</cp:revision>
  <dcterms:created xsi:type="dcterms:W3CDTF">2020-01-14T01:41:24Z</dcterms:created>
  <dcterms:modified xsi:type="dcterms:W3CDTF">2023-01-23T17:19:18Z</dcterms:modified>
</cp:coreProperties>
</file>