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5.8174552587348383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59776"/>
        <c:axId val="41177088"/>
      </c:barChart>
      <c:catAx>
        <c:axId val="3605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41177088"/>
        <c:crosses val="autoZero"/>
        <c:auto val="1"/>
        <c:lblAlgn val="ctr"/>
        <c:lblOffset val="100"/>
        <c:noMultiLvlLbl val="0"/>
      </c:catAx>
      <c:valAx>
        <c:axId val="41177088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3605977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22</a:t>
            </a: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INDUSTRIAL</c:v>
                </c:pt>
                <c:pt idx="6">
                  <c:v>BANGUAT</c:v>
                </c:pt>
                <c:pt idx="7">
                  <c:v>CHN</c:v>
                </c:pt>
                <c:pt idx="8">
                  <c:v>BANRURAL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628352"/>
        <c:axId val="38630144"/>
        <c:axId val="0"/>
      </c:bar3DChart>
      <c:catAx>
        <c:axId val="38628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38630144"/>
        <c:crosses val="autoZero"/>
        <c:auto val="1"/>
        <c:lblAlgn val="ctr"/>
        <c:lblOffset val="100"/>
        <c:noMultiLvlLbl val="0"/>
      </c:catAx>
      <c:valAx>
        <c:axId val="3863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386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22/04/2021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22 de abril de 2021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22 de abril de 2021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632202728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826346923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22 de abril 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2021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22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 abril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2021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749901374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22 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72</cp:revision>
  <dcterms:created xsi:type="dcterms:W3CDTF">2020-01-15T18:14:59Z</dcterms:created>
  <dcterms:modified xsi:type="dcterms:W3CDTF">2021-04-22T15:02:12Z</dcterms:modified>
</cp:coreProperties>
</file>