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Montserrat SemiBold" charset="0"/>
      <p:regular r:id="rId8"/>
      <p:bold r:id="rId9"/>
      <p:italic r:id="rId10"/>
      <p:bold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Montserrat ExtraBold" charset="0"/>
      <p:bold r:id="rId16"/>
      <p:boldItalic r:id="rId17"/>
    </p:embeddedFont>
    <p:embeddedFont>
      <p:font typeface="Times" pitchFamily="18" charset="0"/>
      <p:regular r:id="rId18"/>
      <p:bold r:id="rId19"/>
      <p:italic r:id="rId20"/>
      <p:boldItalic r:id="rId21"/>
    </p:embeddedFont>
    <p:embeddedFont>
      <p:font typeface="Montserrat Medium" charset="0"/>
      <p:regular r:id="rId22"/>
      <p:bold r:id="rId23"/>
      <p:italic r:id="rId24"/>
      <p:boldItalic r:id="rId25"/>
    </p:embeddedFont>
    <p:embeddedFont>
      <p:font typeface="Montserrat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5D-410E-8304-45AA601FDAE1}"/>
              </c:ext>
            </c:extLst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5D-410E-8304-45AA601FDA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5D-410E-8304-45AA601F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29312"/>
        <c:axId val="55630848"/>
      </c:barChart>
      <c:catAx>
        <c:axId val="55629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55630848"/>
        <c:crosses val="autoZero"/>
        <c:auto val="1"/>
        <c:lblAlgn val="ctr"/>
        <c:lblOffset val="100"/>
        <c:noMultiLvlLbl val="0"/>
      </c:catAx>
      <c:valAx>
        <c:axId val="55630848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55629312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Total de Fideicomisos: 21</a:t>
            </a:r>
          </a:p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Número de Fideicomisos y Porcentaje del Total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lang="en-US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42737999963315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explosion val="9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4876548364581393"/>
                  <c:y val="-0.110674704724409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Hoja1!#¡REF!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E-4EB4-A73F-CE73FE0DB657}"/>
              </c:ext>
            </c:extLst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E-4EB4-A73F-CE73FE0DB6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1E-4EB4-A73F-CE73FE0DB6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1E-4EB4-A73F-CE73FE0DB657}"/>
              </c:ext>
            </c:extLst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1E-4EB4-A73F-CE73FE0DB65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1E-4EB4-A73F-CE73FE0DB65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1E-4EB4-A73F-CE73FE0DB657}"/>
              </c:ext>
            </c:extLst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41E-4EB4-A73F-CE73FE0DB657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41E-4EB4-A73F-CE73FE0DB65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41E-4EB4-A73F-CE73FE0DB657}"/>
              </c:ext>
            </c:extLst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41E-4EB4-A73F-CE73FE0DB657}"/>
              </c:ext>
            </c:extLst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41E-4EB4-A73F-CE73FE0DB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B41E-4EB4-A73F-CE73FE0DB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73312"/>
        <c:axId val="30574848"/>
        <c:axId val="0"/>
      </c:bar3DChart>
      <c:catAx>
        <c:axId val="30573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002060"/>
                </a:solidFill>
                <a:latin typeface="Times" pitchFamily="18" charset="0"/>
              </a:defRPr>
            </a:pPr>
            <a:endParaRPr lang="es-GT"/>
          </a:p>
        </c:txPr>
        <c:crossAx val="30574848"/>
        <c:crosses val="autoZero"/>
        <c:auto val="1"/>
        <c:lblAlgn val="ctr"/>
        <c:lblOffset val="100"/>
        <c:noMultiLvlLbl val="0"/>
      </c:catAx>
      <c:valAx>
        <c:axId val="30574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3057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2" y="1052736"/>
            <a:ext cx="6108654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22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1800" b="1" u="none" dirty="0" err="1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septiembre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2021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Al 22 de septiembre de 2021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799672789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447928" y="548680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PUBLICOS VIGENTES </a:t>
            </a:r>
            <a:b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22 de septiembre de</a:t>
            </a:r>
            <a:r>
              <a:rPr lang="es-GT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0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9609082"/>
              </p:ext>
            </p:extLst>
          </p:nvPr>
        </p:nvGraphicFramePr>
        <p:xfrm>
          <a:off x="3647728" y="2132856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2060"/>
                </a:solidFill>
              </a:rPr>
            </a:br>
            <a:r>
              <a:rPr lang="es-ES" sz="2400" b="1" dirty="0">
                <a:solidFill>
                  <a:srgbClr val="00206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Al 22</a:t>
            </a:r>
            <a:r>
              <a:rPr lang="es-GT" sz="2400" b="1" dirty="0">
                <a:solidFill>
                  <a:srgbClr val="002060"/>
                </a:solidFill>
              </a:rPr>
              <a:t> de septiembre de 2021</a:t>
            </a:r>
            <a:endParaRPr lang="es-E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436064059"/>
              </p:ext>
            </p:extLst>
          </p:nvPr>
        </p:nvGraphicFramePr>
        <p:xfrm>
          <a:off x="3575720" y="191683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83</Words>
  <Application>Microsoft Office PowerPoint</Application>
  <PresentationFormat>Personalizado</PresentationFormat>
  <Paragraphs>19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Montserrat SemiBold</vt:lpstr>
      <vt:lpstr>Calibri</vt:lpstr>
      <vt:lpstr>Montserrat ExtraBold</vt:lpstr>
      <vt:lpstr>Times</vt:lpstr>
      <vt:lpstr>Montserrat Medium</vt:lpstr>
      <vt:lpstr>Montserrat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40</cp:revision>
  <dcterms:created xsi:type="dcterms:W3CDTF">2019-03-14T23:44:23Z</dcterms:created>
  <dcterms:modified xsi:type="dcterms:W3CDTF">2021-09-28T14:13:47Z</dcterms:modified>
</cp:coreProperties>
</file>