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5.8174552587348383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69344"/>
        <c:axId val="34817152"/>
      </c:barChart>
      <c:catAx>
        <c:axId val="32169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34817152"/>
        <c:crosses val="autoZero"/>
        <c:auto val="1"/>
        <c:lblAlgn val="ctr"/>
        <c:lblOffset val="100"/>
        <c:noMultiLvlLbl val="0"/>
      </c:catAx>
      <c:valAx>
        <c:axId val="34817152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21693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23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29760"/>
        <c:axId val="35031296"/>
        <c:axId val="0"/>
      </c:bar3DChart>
      <c:catAx>
        <c:axId val="3502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35031296"/>
        <c:crosses val="autoZero"/>
        <c:auto val="1"/>
        <c:lblAlgn val="ctr"/>
        <c:lblOffset val="100"/>
        <c:noMultiLvlLbl val="0"/>
      </c:catAx>
      <c:valAx>
        <c:axId val="350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3502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19/11/2020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noviembre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20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noviembre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36169534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5337433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noviembre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 de noviembre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46257784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23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54</cp:revision>
  <dcterms:created xsi:type="dcterms:W3CDTF">2020-01-15T18:14:59Z</dcterms:created>
  <dcterms:modified xsi:type="dcterms:W3CDTF">2020-11-19T14:19:01Z</dcterms:modified>
</cp:coreProperties>
</file>