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96032"/>
        <c:axId val="27271552"/>
      </c:barChart>
      <c:catAx>
        <c:axId val="2719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7271552"/>
        <c:crosses val="autoZero"/>
        <c:auto val="1"/>
        <c:lblAlgn val="ctr"/>
        <c:lblOffset val="100"/>
        <c:noMultiLvlLbl val="0"/>
      </c:catAx>
      <c:valAx>
        <c:axId val="27271552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71960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25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Hoja1!$A$2:$A$11</c:f>
              <c:strCache>
                <c:ptCount val="10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Financiera de Occidente</c:v>
                </c:pt>
                <c:pt idx="6">
                  <c:v>BANGUAT</c:v>
                </c:pt>
                <c:pt idx="7">
                  <c:v>INDUSTRIAL</c:v>
                </c:pt>
                <c:pt idx="8">
                  <c:v>CHN</c:v>
                </c:pt>
                <c:pt idx="9">
                  <c:v>BANRURAL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126656"/>
        <c:axId val="29128192"/>
        <c:axId val="0"/>
      </c:bar3DChart>
      <c:catAx>
        <c:axId val="2912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9128192"/>
        <c:crosses val="autoZero"/>
        <c:auto val="1"/>
        <c:lblAlgn val="ctr"/>
        <c:lblOffset val="100"/>
        <c:noMultiLvlLbl val="0"/>
      </c:catAx>
      <c:valAx>
        <c:axId val="2912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912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24/02/2020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24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febrero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24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febrero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019330546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29224187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24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febrero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24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febrero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07942473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25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13</cp:revision>
  <dcterms:created xsi:type="dcterms:W3CDTF">2020-01-15T18:14:59Z</dcterms:created>
  <dcterms:modified xsi:type="dcterms:W3CDTF">2020-02-24T16:05:02Z</dcterms:modified>
</cp:coreProperties>
</file>