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5.8174552587348383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4880"/>
        <c:axId val="22560768"/>
      </c:barChart>
      <c:catAx>
        <c:axId val="2255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2560768"/>
        <c:crosses val="autoZero"/>
        <c:auto val="1"/>
        <c:lblAlgn val="ctr"/>
        <c:lblOffset val="100"/>
        <c:noMultiLvlLbl val="0"/>
      </c:catAx>
      <c:valAx>
        <c:axId val="2256076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25548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23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69024"/>
        <c:axId val="22774912"/>
        <c:axId val="0"/>
      </c:bar3DChart>
      <c:catAx>
        <c:axId val="2276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2774912"/>
        <c:crosses val="autoZero"/>
        <c:auto val="1"/>
        <c:lblAlgn val="ctr"/>
        <c:lblOffset val="100"/>
        <c:noMultiLvlLbl val="0"/>
      </c:catAx>
      <c:valAx>
        <c:axId val="2277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276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21/01/2021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21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enero de 2021</a:t>
            </a:r>
            <a:endParaRPr lang="es-GT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21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enero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2021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36169534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5337433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21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enero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2021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21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enero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2021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46257784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23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61</cp:revision>
  <dcterms:created xsi:type="dcterms:W3CDTF">2020-01-15T18:14:59Z</dcterms:created>
  <dcterms:modified xsi:type="dcterms:W3CDTF">2021-01-21T17:41:39Z</dcterms:modified>
</cp:coreProperties>
</file>