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6.4197597611269835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19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62528"/>
        <c:axId val="25864064"/>
      </c:barChart>
      <c:catAx>
        <c:axId val="25862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25864064"/>
        <c:crosses val="autoZero"/>
        <c:auto val="1"/>
        <c:lblAlgn val="ctr"/>
        <c:lblOffset val="100"/>
        <c:noMultiLvlLbl val="0"/>
      </c:catAx>
      <c:valAx>
        <c:axId val="25864064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258625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25</a:t>
            </a: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BANGUAT</c:v>
                </c:pt>
                <c:pt idx="6">
                  <c:v>INDUSTRIAL</c:v>
                </c:pt>
                <c:pt idx="7">
                  <c:v>CHN</c:v>
                </c:pt>
                <c:pt idx="8">
                  <c:v>BANRURAL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87776"/>
        <c:axId val="30989312"/>
        <c:axId val="0"/>
      </c:bar3DChart>
      <c:catAx>
        <c:axId val="30987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30989312"/>
        <c:crosses val="autoZero"/>
        <c:auto val="1"/>
        <c:lblAlgn val="ctr"/>
        <c:lblOffset val="100"/>
        <c:noMultiLvlLbl val="0"/>
      </c:catAx>
      <c:valAx>
        <c:axId val="3098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3098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21/05/2020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21 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 mayo 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2020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21 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mayo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2020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019330546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829224187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21 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mayo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21 de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mayo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2020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360548233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25 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22</cp:revision>
  <dcterms:created xsi:type="dcterms:W3CDTF">2020-01-15T18:14:59Z</dcterms:created>
  <dcterms:modified xsi:type="dcterms:W3CDTF">2020-05-21T14:22:29Z</dcterms:modified>
</cp:coreProperties>
</file>