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5.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6.xml" ContentType="application/vnd.openxmlformats-officedocument.theme+xml"/>
  <Override PartName="/ppt/slideLayouts/slideLayout14.xml" ContentType="application/vnd.openxmlformats-officedocument.presentationml.slideLayout+xml"/>
  <Override PartName="/ppt/theme/theme7.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8.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9.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10.xml" ContentType="application/vnd.openxmlformats-officedocument.theme+xml"/>
  <Override PartName="/ppt/slideLayouts/slideLayout25.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5197" r:id="rId1"/>
    <p:sldMasterId id="2147485308" r:id="rId2"/>
    <p:sldMasterId id="2147485265" r:id="rId3"/>
    <p:sldMasterId id="2147485268" r:id="rId4"/>
    <p:sldMasterId id="2147485273" r:id="rId5"/>
    <p:sldMasterId id="2147485303" r:id="rId6"/>
    <p:sldMasterId id="2147485297" r:id="rId7"/>
    <p:sldMasterId id="2147485288" r:id="rId8"/>
    <p:sldMasterId id="2147485281" r:id="rId9"/>
    <p:sldMasterId id="2147485206" r:id="rId10"/>
    <p:sldMasterId id="2147485242" r:id="rId11"/>
  </p:sldMasterIdLst>
  <p:notesMasterIdLst>
    <p:notesMasterId r:id="rId21"/>
  </p:notesMasterIdLst>
  <p:handoutMasterIdLst>
    <p:handoutMasterId r:id="rId22"/>
  </p:handoutMasterIdLst>
  <p:sldIdLst>
    <p:sldId id="526" r:id="rId12"/>
    <p:sldId id="519" r:id="rId13"/>
    <p:sldId id="528" r:id="rId14"/>
    <p:sldId id="527" r:id="rId15"/>
    <p:sldId id="535" r:id="rId16"/>
    <p:sldId id="517" r:id="rId17"/>
    <p:sldId id="518" r:id="rId18"/>
    <p:sldId id="529" r:id="rId19"/>
    <p:sldId id="536" r:id="rId20"/>
  </p:sldIdLst>
  <p:sldSz cx="12192000" cy="6858000"/>
  <p:notesSz cx="6980238" cy="9144000"/>
  <p:defaultTextStyle>
    <a:defPPr>
      <a:defRPr lang="en-US"/>
    </a:defPPr>
    <a:lvl1pPr algn="l" rtl="0" fontAlgn="base">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Arial" panose="020B0604020202020204" pitchFamily="34" charset="0"/>
      </a:defRPr>
    </a:lvl1pPr>
    <a:lvl2pPr marL="457200" algn="l" rtl="0" fontAlgn="base">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Arial" panose="020B0604020202020204" pitchFamily="34" charset="0"/>
      </a:defRPr>
    </a:lvl2pPr>
    <a:lvl3pPr marL="914400" algn="l" rtl="0" fontAlgn="base">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Arial" panose="020B0604020202020204" pitchFamily="34" charset="0"/>
      </a:defRPr>
    </a:lvl3pPr>
    <a:lvl4pPr marL="1371600" algn="l" rtl="0" fontAlgn="base">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Arial" panose="020B0604020202020204" pitchFamily="34" charset="0"/>
      </a:defRPr>
    </a:lvl4pPr>
    <a:lvl5pPr marL="1828800" algn="l" rtl="0" fontAlgn="base">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Arial" panose="020B0604020202020204" pitchFamily="34" charset="0"/>
      </a:defRPr>
    </a:lvl5pPr>
    <a:lvl6pPr marL="2286000" algn="l" defTabSz="914400" rtl="0" eaLnBrk="1" latinLnBrk="0" hangingPunct="1">
      <a:defRPr sz="1600" b="1" kern="1200">
        <a:solidFill>
          <a:schemeClr val="tx1"/>
        </a:solidFill>
        <a:latin typeface="Trebuchet MS" panose="020B0603020202020204" pitchFamily="34" charset="0"/>
        <a:ea typeface="MS PGothic" panose="020B0600070205080204" pitchFamily="34" charset="-128"/>
        <a:cs typeface="Arial" panose="020B0604020202020204" pitchFamily="34" charset="0"/>
      </a:defRPr>
    </a:lvl6pPr>
    <a:lvl7pPr marL="2743200" algn="l" defTabSz="914400" rtl="0" eaLnBrk="1" latinLnBrk="0" hangingPunct="1">
      <a:defRPr sz="1600" b="1" kern="1200">
        <a:solidFill>
          <a:schemeClr val="tx1"/>
        </a:solidFill>
        <a:latin typeface="Trebuchet MS" panose="020B0603020202020204" pitchFamily="34" charset="0"/>
        <a:ea typeface="MS PGothic" panose="020B0600070205080204" pitchFamily="34" charset="-128"/>
        <a:cs typeface="Arial" panose="020B0604020202020204" pitchFamily="34" charset="0"/>
      </a:defRPr>
    </a:lvl7pPr>
    <a:lvl8pPr marL="3200400" algn="l" defTabSz="914400" rtl="0" eaLnBrk="1" latinLnBrk="0" hangingPunct="1">
      <a:defRPr sz="1600" b="1" kern="1200">
        <a:solidFill>
          <a:schemeClr val="tx1"/>
        </a:solidFill>
        <a:latin typeface="Trebuchet MS" panose="020B0603020202020204" pitchFamily="34" charset="0"/>
        <a:ea typeface="MS PGothic" panose="020B0600070205080204" pitchFamily="34" charset="-128"/>
        <a:cs typeface="Arial" panose="020B0604020202020204" pitchFamily="34" charset="0"/>
      </a:defRPr>
    </a:lvl8pPr>
    <a:lvl9pPr marL="3657600" algn="l" defTabSz="914400" rtl="0" eaLnBrk="1" latinLnBrk="0" hangingPunct="1">
      <a:defRPr sz="1600" b="1" kern="1200">
        <a:solidFill>
          <a:schemeClr val="tx1"/>
        </a:solidFill>
        <a:latin typeface="Trebuchet MS" panose="020B0603020202020204" pitchFamily="34" charset="0"/>
        <a:ea typeface="MS PGothic" panose="020B0600070205080204" pitchFamily="34" charset="-128"/>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FF6600"/>
    <a:srgbClr val="181818"/>
    <a:srgbClr val="FF3300"/>
    <a:srgbClr val="00AD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10" autoAdjust="0"/>
    <p:restoredTop sz="94956" autoAdjust="0"/>
  </p:normalViewPr>
  <p:slideViewPr>
    <p:cSldViewPr snapToGrid="0" snapToObjects="1">
      <p:cViewPr varScale="1">
        <p:scale>
          <a:sx n="89" d="100"/>
          <a:sy n="89" d="100"/>
        </p:scale>
        <p:origin x="384" y="7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B2F553-C85D-4480-9837-40F43E8D44BE}" type="doc">
      <dgm:prSet loTypeId="urn:microsoft.com/office/officeart/2005/8/layout/bProcess3" loCatId="process" qsTypeId="urn:microsoft.com/office/officeart/2005/8/quickstyle/simple4" qsCatId="simple" csTypeId="urn:microsoft.com/office/officeart/2005/8/colors/colorful4" csCatId="colorful" phldr="1"/>
      <dgm:spPr/>
      <dgm:t>
        <a:bodyPr/>
        <a:lstStyle/>
        <a:p>
          <a:endParaRPr lang="es-MX"/>
        </a:p>
      </dgm:t>
    </dgm:pt>
    <dgm:pt modelId="{3F5E9A20-18B6-45EB-B380-B0F1829DB889}">
      <dgm:prSet phldrT="[Text]"/>
      <dgm:spPr/>
      <dgm:t>
        <a:bodyPr/>
        <a:lstStyle/>
        <a:p>
          <a:r>
            <a:rPr lang="es-MX" dirty="0"/>
            <a:t>PASO 1: Seleccionar productos</a:t>
          </a:r>
        </a:p>
      </dgm:t>
    </dgm:pt>
    <dgm:pt modelId="{ED7D5F2B-0489-4B3C-9B7D-00E9CD198EB9}" type="parTrans" cxnId="{FE0038FE-A1F6-48E8-A0ED-C12544F48900}">
      <dgm:prSet/>
      <dgm:spPr/>
      <dgm:t>
        <a:bodyPr/>
        <a:lstStyle/>
        <a:p>
          <a:endParaRPr lang="es-MX">
            <a:solidFill>
              <a:schemeClr val="tx1"/>
            </a:solidFill>
          </a:endParaRPr>
        </a:p>
      </dgm:t>
    </dgm:pt>
    <dgm:pt modelId="{A05B76B4-E63A-4A4C-BFA1-B7C155AA07DB}" type="sibTrans" cxnId="{FE0038FE-A1F6-48E8-A0ED-C12544F48900}">
      <dgm:prSet/>
      <dgm:spPr/>
      <dgm:t>
        <a:bodyPr/>
        <a:lstStyle/>
        <a:p>
          <a:endParaRPr lang="es-MX">
            <a:solidFill>
              <a:schemeClr val="tx1"/>
            </a:solidFill>
          </a:endParaRPr>
        </a:p>
      </dgm:t>
    </dgm:pt>
    <dgm:pt modelId="{E79FD004-0D92-48E2-B2F8-E375E87500EA}">
      <dgm:prSet/>
      <dgm:spPr/>
      <dgm:t>
        <a:bodyPr/>
        <a:lstStyle/>
        <a:p>
          <a:r>
            <a:rPr lang="es-MX" dirty="0"/>
            <a:t>PASO 2: Decidir el monto de la prima anual</a:t>
          </a:r>
          <a:endParaRPr lang="en-US" dirty="0"/>
        </a:p>
      </dgm:t>
    </dgm:pt>
    <dgm:pt modelId="{8A5411B3-72A1-4110-9867-17403FBB40D9}" type="parTrans" cxnId="{70B7EB0C-BF6D-42B8-A552-979A01C4D0BC}">
      <dgm:prSet/>
      <dgm:spPr/>
      <dgm:t>
        <a:bodyPr/>
        <a:lstStyle/>
        <a:p>
          <a:endParaRPr lang="es-MX">
            <a:solidFill>
              <a:schemeClr val="tx1"/>
            </a:solidFill>
          </a:endParaRPr>
        </a:p>
      </dgm:t>
    </dgm:pt>
    <dgm:pt modelId="{25AA6B18-0443-48F3-9838-32F7422BEF74}" type="sibTrans" cxnId="{70B7EB0C-BF6D-42B8-A552-979A01C4D0BC}">
      <dgm:prSet/>
      <dgm:spPr/>
      <dgm:t>
        <a:bodyPr/>
        <a:lstStyle/>
        <a:p>
          <a:endParaRPr lang="es-MX">
            <a:solidFill>
              <a:schemeClr val="tx1"/>
            </a:solidFill>
          </a:endParaRPr>
        </a:p>
      </dgm:t>
    </dgm:pt>
    <dgm:pt modelId="{8646FA0E-AA9B-4167-9FEC-A18CC66B4801}">
      <dgm:prSet/>
      <dgm:spPr/>
      <dgm:t>
        <a:bodyPr/>
        <a:lstStyle/>
        <a:p>
          <a:r>
            <a:rPr lang="es-MX" dirty="0"/>
            <a:t>PASO 3: Seleccionar parámetros</a:t>
          </a:r>
          <a:endParaRPr lang="en-US" dirty="0"/>
        </a:p>
      </dgm:t>
    </dgm:pt>
    <dgm:pt modelId="{34C04F43-2FD5-494A-86DE-D02F899BBF18}" type="parTrans" cxnId="{D0BA526F-6F7C-4DCF-A3F1-EEFECE1FEBD8}">
      <dgm:prSet/>
      <dgm:spPr/>
      <dgm:t>
        <a:bodyPr/>
        <a:lstStyle/>
        <a:p>
          <a:endParaRPr lang="es-MX">
            <a:solidFill>
              <a:schemeClr val="tx1"/>
            </a:solidFill>
          </a:endParaRPr>
        </a:p>
      </dgm:t>
    </dgm:pt>
    <dgm:pt modelId="{9E77F393-9D95-4100-AC5A-67AA0717DEA6}" type="sibTrans" cxnId="{D0BA526F-6F7C-4DCF-A3F1-EEFECE1FEBD8}">
      <dgm:prSet/>
      <dgm:spPr/>
      <dgm:t>
        <a:bodyPr/>
        <a:lstStyle/>
        <a:p>
          <a:endParaRPr lang="es-MX">
            <a:solidFill>
              <a:schemeClr val="tx1"/>
            </a:solidFill>
          </a:endParaRPr>
        </a:p>
      </dgm:t>
    </dgm:pt>
    <dgm:pt modelId="{7E281358-3AE3-4153-9793-F73C0BB521BF}">
      <dgm:prSet/>
      <dgm:spPr/>
      <dgm:t>
        <a:bodyPr/>
        <a:lstStyle/>
        <a:p>
          <a:r>
            <a:rPr lang="es-MX" dirty="0"/>
            <a:t>PASO 4: Firmar el acuerdo de participación de CCRIF</a:t>
          </a:r>
          <a:endParaRPr lang="en-US" dirty="0"/>
        </a:p>
      </dgm:t>
    </dgm:pt>
    <dgm:pt modelId="{81A75DD3-0E5F-4017-B8A8-F4A6DAF5C846}" type="parTrans" cxnId="{841A1CC7-D5AD-4184-8B8E-BEF8AC8DAA48}">
      <dgm:prSet/>
      <dgm:spPr/>
      <dgm:t>
        <a:bodyPr/>
        <a:lstStyle/>
        <a:p>
          <a:endParaRPr lang="es-MX">
            <a:solidFill>
              <a:schemeClr val="tx1"/>
            </a:solidFill>
          </a:endParaRPr>
        </a:p>
      </dgm:t>
    </dgm:pt>
    <dgm:pt modelId="{ACDF84D8-775C-4AF7-A628-AFE37B71F586}" type="sibTrans" cxnId="{841A1CC7-D5AD-4184-8B8E-BEF8AC8DAA48}">
      <dgm:prSet/>
      <dgm:spPr/>
      <dgm:t>
        <a:bodyPr/>
        <a:lstStyle/>
        <a:p>
          <a:endParaRPr lang="es-MX">
            <a:solidFill>
              <a:schemeClr val="tx1"/>
            </a:solidFill>
          </a:endParaRPr>
        </a:p>
      </dgm:t>
    </dgm:pt>
    <dgm:pt modelId="{59481C7E-C6F1-44D9-9660-3C963958D315}">
      <dgm:prSet/>
      <dgm:spPr/>
      <dgm:t>
        <a:bodyPr/>
        <a:lstStyle/>
        <a:p>
          <a:r>
            <a:rPr lang="es-MX" dirty="0"/>
            <a:t>PASO 5: Revisar y firmar póliza, anexos y hacer los pagos </a:t>
          </a:r>
          <a:endParaRPr lang="en-US" dirty="0"/>
        </a:p>
      </dgm:t>
    </dgm:pt>
    <dgm:pt modelId="{53793161-936B-4754-BC7C-CD893F803FB3}" type="parTrans" cxnId="{A84B1F54-2EC5-4DFC-9709-98CFB709E9AB}">
      <dgm:prSet/>
      <dgm:spPr/>
      <dgm:t>
        <a:bodyPr/>
        <a:lstStyle/>
        <a:p>
          <a:endParaRPr lang="es-MX">
            <a:solidFill>
              <a:schemeClr val="tx1"/>
            </a:solidFill>
          </a:endParaRPr>
        </a:p>
      </dgm:t>
    </dgm:pt>
    <dgm:pt modelId="{4D33876F-B27C-42C2-8D8B-38773200E9CA}" type="sibTrans" cxnId="{A84B1F54-2EC5-4DFC-9709-98CFB709E9AB}">
      <dgm:prSet/>
      <dgm:spPr/>
      <dgm:t>
        <a:bodyPr/>
        <a:lstStyle/>
        <a:p>
          <a:endParaRPr lang="es-MX">
            <a:solidFill>
              <a:schemeClr val="tx1"/>
            </a:solidFill>
          </a:endParaRPr>
        </a:p>
      </dgm:t>
    </dgm:pt>
    <dgm:pt modelId="{97F71371-FDDA-4084-A7C4-650EE372FB0D}">
      <dgm:prSet/>
      <dgm:spPr/>
      <dgm:t>
        <a:bodyPr/>
        <a:lstStyle/>
        <a:p>
          <a:r>
            <a:rPr lang="es-MX" dirty="0"/>
            <a:t>PASO 6: Activación de las pólizas de CCRIF luego de un evento</a:t>
          </a:r>
          <a:endParaRPr lang="en-US" dirty="0"/>
        </a:p>
      </dgm:t>
    </dgm:pt>
    <dgm:pt modelId="{E47ABF84-B029-4249-8A63-D6DAF0351229}" type="parTrans" cxnId="{C77001E0-1E0F-482D-8F7F-090A8A23FE0D}">
      <dgm:prSet/>
      <dgm:spPr/>
      <dgm:t>
        <a:bodyPr/>
        <a:lstStyle/>
        <a:p>
          <a:endParaRPr lang="es-MX">
            <a:solidFill>
              <a:schemeClr val="tx1"/>
            </a:solidFill>
          </a:endParaRPr>
        </a:p>
      </dgm:t>
    </dgm:pt>
    <dgm:pt modelId="{FDDDE942-05AD-4322-BDF9-47E9B5093DA4}" type="sibTrans" cxnId="{C77001E0-1E0F-482D-8F7F-090A8A23FE0D}">
      <dgm:prSet/>
      <dgm:spPr/>
      <dgm:t>
        <a:bodyPr/>
        <a:lstStyle/>
        <a:p>
          <a:endParaRPr lang="es-MX">
            <a:solidFill>
              <a:schemeClr val="tx1"/>
            </a:solidFill>
          </a:endParaRPr>
        </a:p>
      </dgm:t>
    </dgm:pt>
    <dgm:pt modelId="{CEB27DD7-4C10-408F-8B7F-3FF12A882CEE}">
      <dgm:prSet/>
      <dgm:spPr/>
      <dgm:t>
        <a:bodyPr/>
        <a:lstStyle/>
        <a:p>
          <a:r>
            <a:rPr lang="es-MX" dirty="0"/>
            <a:t>PASO 7: Presentar un reclamo</a:t>
          </a:r>
          <a:endParaRPr lang="en-US" dirty="0"/>
        </a:p>
      </dgm:t>
    </dgm:pt>
    <dgm:pt modelId="{5F2DB8B9-1524-4772-8FAE-CF2A3C842D6F}" type="parTrans" cxnId="{420492DF-CC86-4DFB-9CEF-2D5C8868B766}">
      <dgm:prSet/>
      <dgm:spPr/>
      <dgm:t>
        <a:bodyPr/>
        <a:lstStyle/>
        <a:p>
          <a:endParaRPr lang="es-MX">
            <a:solidFill>
              <a:schemeClr val="tx1"/>
            </a:solidFill>
          </a:endParaRPr>
        </a:p>
      </dgm:t>
    </dgm:pt>
    <dgm:pt modelId="{27152262-895E-47CF-81F9-F9ACBA3ADF0B}" type="sibTrans" cxnId="{420492DF-CC86-4DFB-9CEF-2D5C8868B766}">
      <dgm:prSet/>
      <dgm:spPr/>
      <dgm:t>
        <a:bodyPr/>
        <a:lstStyle/>
        <a:p>
          <a:endParaRPr lang="es-MX">
            <a:solidFill>
              <a:schemeClr val="tx1"/>
            </a:solidFill>
          </a:endParaRPr>
        </a:p>
      </dgm:t>
    </dgm:pt>
    <dgm:pt modelId="{7868C378-C538-4C9A-BED4-51DA7FCD143D}">
      <dgm:prSet/>
      <dgm:spPr/>
      <dgm:t>
        <a:bodyPr/>
        <a:lstStyle/>
        <a:p>
          <a:r>
            <a:rPr lang="es-MX" dirty="0"/>
            <a:t>PASO 8: Reporte de uso de los fondos</a:t>
          </a:r>
          <a:endParaRPr lang="en-US" dirty="0"/>
        </a:p>
      </dgm:t>
    </dgm:pt>
    <dgm:pt modelId="{76A8C11B-216B-4E54-9A4F-20BA9BF65BC8}" type="parTrans" cxnId="{36A4B8E9-9FE6-4544-9356-C5601D7FD2CC}">
      <dgm:prSet/>
      <dgm:spPr/>
      <dgm:t>
        <a:bodyPr/>
        <a:lstStyle/>
        <a:p>
          <a:endParaRPr lang="es-MX">
            <a:solidFill>
              <a:schemeClr val="tx1"/>
            </a:solidFill>
          </a:endParaRPr>
        </a:p>
      </dgm:t>
    </dgm:pt>
    <dgm:pt modelId="{7D9D115C-3BDC-4F86-9483-A99C1EE2962E}" type="sibTrans" cxnId="{36A4B8E9-9FE6-4544-9356-C5601D7FD2CC}">
      <dgm:prSet/>
      <dgm:spPr/>
      <dgm:t>
        <a:bodyPr/>
        <a:lstStyle/>
        <a:p>
          <a:endParaRPr lang="es-MX">
            <a:solidFill>
              <a:schemeClr val="tx1"/>
            </a:solidFill>
          </a:endParaRPr>
        </a:p>
      </dgm:t>
    </dgm:pt>
    <dgm:pt modelId="{AB8F4A92-F099-46A1-B810-D29FAEF4D580}">
      <dgm:prSet/>
      <dgm:spPr/>
      <dgm:t>
        <a:bodyPr/>
        <a:lstStyle/>
        <a:p>
          <a:r>
            <a:rPr lang="en-US" dirty="0"/>
            <a:t>EVENTO</a:t>
          </a:r>
        </a:p>
      </dgm:t>
    </dgm:pt>
    <dgm:pt modelId="{D18CF26C-576E-4014-AB80-37482D3FA4C7}" type="parTrans" cxnId="{496A14E6-E4A8-4E1F-9D13-94ACBBECE003}">
      <dgm:prSet/>
      <dgm:spPr/>
      <dgm:t>
        <a:bodyPr/>
        <a:lstStyle/>
        <a:p>
          <a:endParaRPr lang="es-MX"/>
        </a:p>
      </dgm:t>
    </dgm:pt>
    <dgm:pt modelId="{4027561B-490B-4BA9-881D-F5D1BABB2617}" type="sibTrans" cxnId="{496A14E6-E4A8-4E1F-9D13-94ACBBECE003}">
      <dgm:prSet/>
      <dgm:spPr/>
      <dgm:t>
        <a:bodyPr/>
        <a:lstStyle/>
        <a:p>
          <a:endParaRPr lang="es-MX"/>
        </a:p>
      </dgm:t>
    </dgm:pt>
    <dgm:pt modelId="{002D623F-5E9C-481B-A16F-D5B087B4F6A7}" type="pres">
      <dgm:prSet presAssocID="{87B2F553-C85D-4480-9837-40F43E8D44BE}" presName="Name0" presStyleCnt="0">
        <dgm:presLayoutVars>
          <dgm:dir/>
          <dgm:resizeHandles val="exact"/>
        </dgm:presLayoutVars>
      </dgm:prSet>
      <dgm:spPr/>
      <dgm:t>
        <a:bodyPr/>
        <a:lstStyle/>
        <a:p>
          <a:endParaRPr lang="es-ES"/>
        </a:p>
      </dgm:t>
    </dgm:pt>
    <dgm:pt modelId="{720114CB-4453-40B2-B9F3-96A367E63BE4}" type="pres">
      <dgm:prSet presAssocID="{3F5E9A20-18B6-45EB-B380-B0F1829DB889}" presName="node" presStyleLbl="node1" presStyleIdx="0" presStyleCnt="9">
        <dgm:presLayoutVars>
          <dgm:bulletEnabled val="1"/>
        </dgm:presLayoutVars>
      </dgm:prSet>
      <dgm:spPr/>
      <dgm:t>
        <a:bodyPr/>
        <a:lstStyle/>
        <a:p>
          <a:endParaRPr lang="es-ES"/>
        </a:p>
      </dgm:t>
    </dgm:pt>
    <dgm:pt modelId="{D6027A15-CF6D-41F4-9CA2-03EA3C5B47F9}" type="pres">
      <dgm:prSet presAssocID="{A05B76B4-E63A-4A4C-BFA1-B7C155AA07DB}" presName="sibTrans" presStyleLbl="sibTrans1D1" presStyleIdx="0" presStyleCnt="8"/>
      <dgm:spPr/>
      <dgm:t>
        <a:bodyPr/>
        <a:lstStyle/>
        <a:p>
          <a:endParaRPr lang="es-ES"/>
        </a:p>
      </dgm:t>
    </dgm:pt>
    <dgm:pt modelId="{9D7BB7B4-9ADD-47C8-B2D3-FBFEB68134D1}" type="pres">
      <dgm:prSet presAssocID="{A05B76B4-E63A-4A4C-BFA1-B7C155AA07DB}" presName="connectorText" presStyleLbl="sibTrans1D1" presStyleIdx="0" presStyleCnt="8"/>
      <dgm:spPr/>
      <dgm:t>
        <a:bodyPr/>
        <a:lstStyle/>
        <a:p>
          <a:endParaRPr lang="es-ES"/>
        </a:p>
      </dgm:t>
    </dgm:pt>
    <dgm:pt modelId="{AC6FE86E-4708-4942-B53A-D8C196779F65}" type="pres">
      <dgm:prSet presAssocID="{E79FD004-0D92-48E2-B2F8-E375E87500EA}" presName="node" presStyleLbl="node1" presStyleIdx="1" presStyleCnt="9">
        <dgm:presLayoutVars>
          <dgm:bulletEnabled val="1"/>
        </dgm:presLayoutVars>
      </dgm:prSet>
      <dgm:spPr/>
      <dgm:t>
        <a:bodyPr/>
        <a:lstStyle/>
        <a:p>
          <a:endParaRPr lang="es-ES"/>
        </a:p>
      </dgm:t>
    </dgm:pt>
    <dgm:pt modelId="{B2F8D150-7340-4372-B508-1C0DE6A3BC1F}" type="pres">
      <dgm:prSet presAssocID="{25AA6B18-0443-48F3-9838-32F7422BEF74}" presName="sibTrans" presStyleLbl="sibTrans1D1" presStyleIdx="1" presStyleCnt="8"/>
      <dgm:spPr/>
      <dgm:t>
        <a:bodyPr/>
        <a:lstStyle/>
        <a:p>
          <a:endParaRPr lang="es-ES"/>
        </a:p>
      </dgm:t>
    </dgm:pt>
    <dgm:pt modelId="{920EAAD3-E931-41A7-9637-C6B30CD573D1}" type="pres">
      <dgm:prSet presAssocID="{25AA6B18-0443-48F3-9838-32F7422BEF74}" presName="connectorText" presStyleLbl="sibTrans1D1" presStyleIdx="1" presStyleCnt="8"/>
      <dgm:spPr/>
      <dgm:t>
        <a:bodyPr/>
        <a:lstStyle/>
        <a:p>
          <a:endParaRPr lang="es-ES"/>
        </a:p>
      </dgm:t>
    </dgm:pt>
    <dgm:pt modelId="{F6F30384-4443-4FD0-8CBF-A508C7EBBFA7}" type="pres">
      <dgm:prSet presAssocID="{8646FA0E-AA9B-4167-9FEC-A18CC66B4801}" presName="node" presStyleLbl="node1" presStyleIdx="2" presStyleCnt="9">
        <dgm:presLayoutVars>
          <dgm:bulletEnabled val="1"/>
        </dgm:presLayoutVars>
      </dgm:prSet>
      <dgm:spPr/>
      <dgm:t>
        <a:bodyPr/>
        <a:lstStyle/>
        <a:p>
          <a:endParaRPr lang="es-ES"/>
        </a:p>
      </dgm:t>
    </dgm:pt>
    <dgm:pt modelId="{436E9DBC-B100-4D7E-A179-A2364C3F656B}" type="pres">
      <dgm:prSet presAssocID="{9E77F393-9D95-4100-AC5A-67AA0717DEA6}" presName="sibTrans" presStyleLbl="sibTrans1D1" presStyleIdx="2" presStyleCnt="8"/>
      <dgm:spPr/>
      <dgm:t>
        <a:bodyPr/>
        <a:lstStyle/>
        <a:p>
          <a:endParaRPr lang="es-ES"/>
        </a:p>
      </dgm:t>
    </dgm:pt>
    <dgm:pt modelId="{3BD1DF80-B441-4771-A5AF-EF130D5C5F7B}" type="pres">
      <dgm:prSet presAssocID="{9E77F393-9D95-4100-AC5A-67AA0717DEA6}" presName="connectorText" presStyleLbl="sibTrans1D1" presStyleIdx="2" presStyleCnt="8"/>
      <dgm:spPr/>
      <dgm:t>
        <a:bodyPr/>
        <a:lstStyle/>
        <a:p>
          <a:endParaRPr lang="es-ES"/>
        </a:p>
      </dgm:t>
    </dgm:pt>
    <dgm:pt modelId="{7C2F9CA8-70CA-48B8-9000-2B3ADE30C0D2}" type="pres">
      <dgm:prSet presAssocID="{7E281358-3AE3-4153-9793-F73C0BB521BF}" presName="node" presStyleLbl="node1" presStyleIdx="3" presStyleCnt="9">
        <dgm:presLayoutVars>
          <dgm:bulletEnabled val="1"/>
        </dgm:presLayoutVars>
      </dgm:prSet>
      <dgm:spPr/>
      <dgm:t>
        <a:bodyPr/>
        <a:lstStyle/>
        <a:p>
          <a:endParaRPr lang="es-ES"/>
        </a:p>
      </dgm:t>
    </dgm:pt>
    <dgm:pt modelId="{02A480BD-B14C-488E-8D84-0CE20286F139}" type="pres">
      <dgm:prSet presAssocID="{ACDF84D8-775C-4AF7-A628-AFE37B71F586}" presName="sibTrans" presStyleLbl="sibTrans1D1" presStyleIdx="3" presStyleCnt="8"/>
      <dgm:spPr/>
      <dgm:t>
        <a:bodyPr/>
        <a:lstStyle/>
        <a:p>
          <a:endParaRPr lang="es-ES"/>
        </a:p>
      </dgm:t>
    </dgm:pt>
    <dgm:pt modelId="{D8759DF2-C797-48C2-BA7F-FCAB9F9C5D32}" type="pres">
      <dgm:prSet presAssocID="{ACDF84D8-775C-4AF7-A628-AFE37B71F586}" presName="connectorText" presStyleLbl="sibTrans1D1" presStyleIdx="3" presStyleCnt="8"/>
      <dgm:spPr/>
      <dgm:t>
        <a:bodyPr/>
        <a:lstStyle/>
        <a:p>
          <a:endParaRPr lang="es-ES"/>
        </a:p>
      </dgm:t>
    </dgm:pt>
    <dgm:pt modelId="{788804B5-9D78-4374-98FD-BB53387A4C44}" type="pres">
      <dgm:prSet presAssocID="{59481C7E-C6F1-44D9-9660-3C963958D315}" presName="node" presStyleLbl="node1" presStyleIdx="4" presStyleCnt="9">
        <dgm:presLayoutVars>
          <dgm:bulletEnabled val="1"/>
        </dgm:presLayoutVars>
      </dgm:prSet>
      <dgm:spPr/>
      <dgm:t>
        <a:bodyPr/>
        <a:lstStyle/>
        <a:p>
          <a:endParaRPr lang="es-ES"/>
        </a:p>
      </dgm:t>
    </dgm:pt>
    <dgm:pt modelId="{0461F609-EA09-463A-9DE9-26FDDC4A7D35}" type="pres">
      <dgm:prSet presAssocID="{4D33876F-B27C-42C2-8D8B-38773200E9CA}" presName="sibTrans" presStyleLbl="sibTrans1D1" presStyleIdx="4" presStyleCnt="8"/>
      <dgm:spPr/>
      <dgm:t>
        <a:bodyPr/>
        <a:lstStyle/>
        <a:p>
          <a:endParaRPr lang="es-ES"/>
        </a:p>
      </dgm:t>
    </dgm:pt>
    <dgm:pt modelId="{36EB25F5-86B4-4633-822D-600153EAF73C}" type="pres">
      <dgm:prSet presAssocID="{4D33876F-B27C-42C2-8D8B-38773200E9CA}" presName="connectorText" presStyleLbl="sibTrans1D1" presStyleIdx="4" presStyleCnt="8"/>
      <dgm:spPr/>
      <dgm:t>
        <a:bodyPr/>
        <a:lstStyle/>
        <a:p>
          <a:endParaRPr lang="es-ES"/>
        </a:p>
      </dgm:t>
    </dgm:pt>
    <dgm:pt modelId="{3445822D-7B3A-4E17-AD7B-551B3F390369}" type="pres">
      <dgm:prSet presAssocID="{AB8F4A92-F099-46A1-B810-D29FAEF4D580}" presName="node" presStyleLbl="node1" presStyleIdx="5" presStyleCnt="9">
        <dgm:presLayoutVars>
          <dgm:bulletEnabled val="1"/>
        </dgm:presLayoutVars>
      </dgm:prSet>
      <dgm:spPr>
        <a:prstGeom prst="irregularSeal1">
          <a:avLst/>
        </a:prstGeom>
      </dgm:spPr>
      <dgm:t>
        <a:bodyPr/>
        <a:lstStyle/>
        <a:p>
          <a:endParaRPr lang="es-ES"/>
        </a:p>
      </dgm:t>
    </dgm:pt>
    <dgm:pt modelId="{53384506-5174-498A-AF87-0746EAF7CBC0}" type="pres">
      <dgm:prSet presAssocID="{4027561B-490B-4BA9-881D-F5D1BABB2617}" presName="sibTrans" presStyleLbl="sibTrans1D1" presStyleIdx="5" presStyleCnt="8"/>
      <dgm:spPr/>
      <dgm:t>
        <a:bodyPr/>
        <a:lstStyle/>
        <a:p>
          <a:endParaRPr lang="es-ES"/>
        </a:p>
      </dgm:t>
    </dgm:pt>
    <dgm:pt modelId="{558E42D1-16C1-444C-BBF4-986AC12277D1}" type="pres">
      <dgm:prSet presAssocID="{4027561B-490B-4BA9-881D-F5D1BABB2617}" presName="connectorText" presStyleLbl="sibTrans1D1" presStyleIdx="5" presStyleCnt="8"/>
      <dgm:spPr/>
      <dgm:t>
        <a:bodyPr/>
        <a:lstStyle/>
        <a:p>
          <a:endParaRPr lang="es-ES"/>
        </a:p>
      </dgm:t>
    </dgm:pt>
    <dgm:pt modelId="{72F45F95-F50B-40C0-9EEE-C57D466FA09A}" type="pres">
      <dgm:prSet presAssocID="{97F71371-FDDA-4084-A7C4-650EE372FB0D}" presName="node" presStyleLbl="node1" presStyleIdx="6" presStyleCnt="9">
        <dgm:presLayoutVars>
          <dgm:bulletEnabled val="1"/>
        </dgm:presLayoutVars>
      </dgm:prSet>
      <dgm:spPr/>
      <dgm:t>
        <a:bodyPr/>
        <a:lstStyle/>
        <a:p>
          <a:endParaRPr lang="es-ES"/>
        </a:p>
      </dgm:t>
    </dgm:pt>
    <dgm:pt modelId="{D342F87B-CB28-4D03-99EB-C9075FE7750C}" type="pres">
      <dgm:prSet presAssocID="{FDDDE942-05AD-4322-BDF9-47E9B5093DA4}" presName="sibTrans" presStyleLbl="sibTrans1D1" presStyleIdx="6" presStyleCnt="8"/>
      <dgm:spPr/>
      <dgm:t>
        <a:bodyPr/>
        <a:lstStyle/>
        <a:p>
          <a:endParaRPr lang="es-ES"/>
        </a:p>
      </dgm:t>
    </dgm:pt>
    <dgm:pt modelId="{53B43C5C-47BE-496A-8E68-297604D67BB2}" type="pres">
      <dgm:prSet presAssocID="{FDDDE942-05AD-4322-BDF9-47E9B5093DA4}" presName="connectorText" presStyleLbl="sibTrans1D1" presStyleIdx="6" presStyleCnt="8"/>
      <dgm:spPr/>
      <dgm:t>
        <a:bodyPr/>
        <a:lstStyle/>
        <a:p>
          <a:endParaRPr lang="es-ES"/>
        </a:p>
      </dgm:t>
    </dgm:pt>
    <dgm:pt modelId="{1245ABA3-71C9-4622-AA46-8BADEA484142}" type="pres">
      <dgm:prSet presAssocID="{CEB27DD7-4C10-408F-8B7F-3FF12A882CEE}" presName="node" presStyleLbl="node1" presStyleIdx="7" presStyleCnt="9">
        <dgm:presLayoutVars>
          <dgm:bulletEnabled val="1"/>
        </dgm:presLayoutVars>
      </dgm:prSet>
      <dgm:spPr/>
      <dgm:t>
        <a:bodyPr/>
        <a:lstStyle/>
        <a:p>
          <a:endParaRPr lang="es-ES"/>
        </a:p>
      </dgm:t>
    </dgm:pt>
    <dgm:pt modelId="{73209801-B57F-48CB-A27D-8F55A3B77856}" type="pres">
      <dgm:prSet presAssocID="{27152262-895E-47CF-81F9-F9ACBA3ADF0B}" presName="sibTrans" presStyleLbl="sibTrans1D1" presStyleIdx="7" presStyleCnt="8"/>
      <dgm:spPr/>
      <dgm:t>
        <a:bodyPr/>
        <a:lstStyle/>
        <a:p>
          <a:endParaRPr lang="es-ES"/>
        </a:p>
      </dgm:t>
    </dgm:pt>
    <dgm:pt modelId="{7E0D1C8D-BDFC-48D5-B3E6-44216A7D950F}" type="pres">
      <dgm:prSet presAssocID="{27152262-895E-47CF-81F9-F9ACBA3ADF0B}" presName="connectorText" presStyleLbl="sibTrans1D1" presStyleIdx="7" presStyleCnt="8"/>
      <dgm:spPr/>
      <dgm:t>
        <a:bodyPr/>
        <a:lstStyle/>
        <a:p>
          <a:endParaRPr lang="es-ES"/>
        </a:p>
      </dgm:t>
    </dgm:pt>
    <dgm:pt modelId="{96D239F1-B856-4B7C-81C2-5E9E10F7E9B9}" type="pres">
      <dgm:prSet presAssocID="{7868C378-C538-4C9A-BED4-51DA7FCD143D}" presName="node" presStyleLbl="node1" presStyleIdx="8" presStyleCnt="9">
        <dgm:presLayoutVars>
          <dgm:bulletEnabled val="1"/>
        </dgm:presLayoutVars>
      </dgm:prSet>
      <dgm:spPr/>
      <dgm:t>
        <a:bodyPr/>
        <a:lstStyle/>
        <a:p>
          <a:endParaRPr lang="es-ES"/>
        </a:p>
      </dgm:t>
    </dgm:pt>
  </dgm:ptLst>
  <dgm:cxnLst>
    <dgm:cxn modelId="{D0BA526F-6F7C-4DCF-A3F1-EEFECE1FEBD8}" srcId="{87B2F553-C85D-4480-9837-40F43E8D44BE}" destId="{8646FA0E-AA9B-4167-9FEC-A18CC66B4801}" srcOrd="2" destOrd="0" parTransId="{34C04F43-2FD5-494A-86DE-D02F899BBF18}" sibTransId="{9E77F393-9D95-4100-AC5A-67AA0717DEA6}"/>
    <dgm:cxn modelId="{6810C35E-35E6-4731-B598-37D420490A6A}" type="presOf" srcId="{AB8F4A92-F099-46A1-B810-D29FAEF4D580}" destId="{3445822D-7B3A-4E17-AD7B-551B3F390369}" srcOrd="0" destOrd="0" presId="urn:microsoft.com/office/officeart/2005/8/layout/bProcess3"/>
    <dgm:cxn modelId="{C77001E0-1E0F-482D-8F7F-090A8A23FE0D}" srcId="{87B2F553-C85D-4480-9837-40F43E8D44BE}" destId="{97F71371-FDDA-4084-A7C4-650EE372FB0D}" srcOrd="6" destOrd="0" parTransId="{E47ABF84-B029-4249-8A63-D6DAF0351229}" sibTransId="{FDDDE942-05AD-4322-BDF9-47E9B5093DA4}"/>
    <dgm:cxn modelId="{3A202C79-855A-4B0C-BD24-402328B70B55}" type="presOf" srcId="{4027561B-490B-4BA9-881D-F5D1BABB2617}" destId="{53384506-5174-498A-AF87-0746EAF7CBC0}" srcOrd="0" destOrd="0" presId="urn:microsoft.com/office/officeart/2005/8/layout/bProcess3"/>
    <dgm:cxn modelId="{EC0E1BF4-2874-4CA3-AE13-CD27DD909EEA}" type="presOf" srcId="{CEB27DD7-4C10-408F-8B7F-3FF12A882CEE}" destId="{1245ABA3-71C9-4622-AA46-8BADEA484142}" srcOrd="0" destOrd="0" presId="urn:microsoft.com/office/officeart/2005/8/layout/bProcess3"/>
    <dgm:cxn modelId="{4AF18A46-7F7E-4983-AA9E-56D40F10C472}" type="presOf" srcId="{25AA6B18-0443-48F3-9838-32F7422BEF74}" destId="{920EAAD3-E931-41A7-9637-C6B30CD573D1}" srcOrd="1" destOrd="0" presId="urn:microsoft.com/office/officeart/2005/8/layout/bProcess3"/>
    <dgm:cxn modelId="{30DB74B1-CD56-43B2-B77D-A0E019FB548F}" type="presOf" srcId="{59481C7E-C6F1-44D9-9660-3C963958D315}" destId="{788804B5-9D78-4374-98FD-BB53387A4C44}" srcOrd="0" destOrd="0" presId="urn:microsoft.com/office/officeart/2005/8/layout/bProcess3"/>
    <dgm:cxn modelId="{07A95231-7286-4E0D-BD83-C8577B9289D0}" type="presOf" srcId="{9E77F393-9D95-4100-AC5A-67AA0717DEA6}" destId="{3BD1DF80-B441-4771-A5AF-EF130D5C5F7B}" srcOrd="1" destOrd="0" presId="urn:microsoft.com/office/officeart/2005/8/layout/bProcess3"/>
    <dgm:cxn modelId="{42011D7C-349B-4F34-8C80-02811EAA95B2}" type="presOf" srcId="{7E281358-3AE3-4153-9793-F73C0BB521BF}" destId="{7C2F9CA8-70CA-48B8-9000-2B3ADE30C0D2}" srcOrd="0" destOrd="0" presId="urn:microsoft.com/office/officeart/2005/8/layout/bProcess3"/>
    <dgm:cxn modelId="{9B4395BA-4B2D-41FA-8767-C98394339597}" type="presOf" srcId="{97F71371-FDDA-4084-A7C4-650EE372FB0D}" destId="{72F45F95-F50B-40C0-9EEE-C57D466FA09A}" srcOrd="0" destOrd="0" presId="urn:microsoft.com/office/officeart/2005/8/layout/bProcess3"/>
    <dgm:cxn modelId="{2C662F2B-4E27-4726-952F-B6104B3889AD}" type="presOf" srcId="{ACDF84D8-775C-4AF7-A628-AFE37B71F586}" destId="{02A480BD-B14C-488E-8D84-0CE20286F139}" srcOrd="0" destOrd="0" presId="urn:microsoft.com/office/officeart/2005/8/layout/bProcess3"/>
    <dgm:cxn modelId="{ED40AD5A-9708-4123-BEB6-79E2BFF7221C}" type="presOf" srcId="{ACDF84D8-775C-4AF7-A628-AFE37B71F586}" destId="{D8759DF2-C797-48C2-BA7F-FCAB9F9C5D32}" srcOrd="1" destOrd="0" presId="urn:microsoft.com/office/officeart/2005/8/layout/bProcess3"/>
    <dgm:cxn modelId="{A84B1F54-2EC5-4DFC-9709-98CFB709E9AB}" srcId="{87B2F553-C85D-4480-9837-40F43E8D44BE}" destId="{59481C7E-C6F1-44D9-9660-3C963958D315}" srcOrd="4" destOrd="0" parTransId="{53793161-936B-4754-BC7C-CD893F803FB3}" sibTransId="{4D33876F-B27C-42C2-8D8B-38773200E9CA}"/>
    <dgm:cxn modelId="{2D41E438-BDEE-475E-B46A-D25A6C7AAC01}" type="presOf" srcId="{4027561B-490B-4BA9-881D-F5D1BABB2617}" destId="{558E42D1-16C1-444C-BBF4-986AC12277D1}" srcOrd="1" destOrd="0" presId="urn:microsoft.com/office/officeart/2005/8/layout/bProcess3"/>
    <dgm:cxn modelId="{8DE04354-1E97-49F8-B5D5-18E556B9A3F4}" type="presOf" srcId="{FDDDE942-05AD-4322-BDF9-47E9B5093DA4}" destId="{53B43C5C-47BE-496A-8E68-297604D67BB2}" srcOrd="1" destOrd="0" presId="urn:microsoft.com/office/officeart/2005/8/layout/bProcess3"/>
    <dgm:cxn modelId="{496A14E6-E4A8-4E1F-9D13-94ACBBECE003}" srcId="{87B2F553-C85D-4480-9837-40F43E8D44BE}" destId="{AB8F4A92-F099-46A1-B810-D29FAEF4D580}" srcOrd="5" destOrd="0" parTransId="{D18CF26C-576E-4014-AB80-37482D3FA4C7}" sibTransId="{4027561B-490B-4BA9-881D-F5D1BABB2617}"/>
    <dgm:cxn modelId="{F1835884-FFB1-4731-9B5A-ADA91E0AEF99}" type="presOf" srcId="{8646FA0E-AA9B-4167-9FEC-A18CC66B4801}" destId="{F6F30384-4443-4FD0-8CBF-A508C7EBBFA7}" srcOrd="0" destOrd="0" presId="urn:microsoft.com/office/officeart/2005/8/layout/bProcess3"/>
    <dgm:cxn modelId="{C027A054-9CB3-4377-A319-5162006571E3}" type="presOf" srcId="{27152262-895E-47CF-81F9-F9ACBA3ADF0B}" destId="{73209801-B57F-48CB-A27D-8F55A3B77856}" srcOrd="0" destOrd="0" presId="urn:microsoft.com/office/officeart/2005/8/layout/bProcess3"/>
    <dgm:cxn modelId="{BDC08AB2-4FB0-4553-B732-B055FF715DEE}" type="presOf" srcId="{E79FD004-0D92-48E2-B2F8-E375E87500EA}" destId="{AC6FE86E-4708-4942-B53A-D8C196779F65}" srcOrd="0" destOrd="0" presId="urn:microsoft.com/office/officeart/2005/8/layout/bProcess3"/>
    <dgm:cxn modelId="{420492DF-CC86-4DFB-9CEF-2D5C8868B766}" srcId="{87B2F553-C85D-4480-9837-40F43E8D44BE}" destId="{CEB27DD7-4C10-408F-8B7F-3FF12A882CEE}" srcOrd="7" destOrd="0" parTransId="{5F2DB8B9-1524-4772-8FAE-CF2A3C842D6F}" sibTransId="{27152262-895E-47CF-81F9-F9ACBA3ADF0B}"/>
    <dgm:cxn modelId="{5635FC6D-833C-4E3E-B6F1-F79647B3FB05}" type="presOf" srcId="{4D33876F-B27C-42C2-8D8B-38773200E9CA}" destId="{0461F609-EA09-463A-9DE9-26FDDC4A7D35}" srcOrd="0" destOrd="0" presId="urn:microsoft.com/office/officeart/2005/8/layout/bProcess3"/>
    <dgm:cxn modelId="{841A1CC7-D5AD-4184-8B8E-BEF8AC8DAA48}" srcId="{87B2F553-C85D-4480-9837-40F43E8D44BE}" destId="{7E281358-3AE3-4153-9793-F73C0BB521BF}" srcOrd="3" destOrd="0" parTransId="{81A75DD3-0E5F-4017-B8A8-F4A6DAF5C846}" sibTransId="{ACDF84D8-775C-4AF7-A628-AFE37B71F586}"/>
    <dgm:cxn modelId="{1E31552F-FB0D-483F-9A43-C8635BD784F7}" type="presOf" srcId="{27152262-895E-47CF-81F9-F9ACBA3ADF0B}" destId="{7E0D1C8D-BDFC-48D5-B3E6-44216A7D950F}" srcOrd="1" destOrd="0" presId="urn:microsoft.com/office/officeart/2005/8/layout/bProcess3"/>
    <dgm:cxn modelId="{70B7EB0C-BF6D-42B8-A552-979A01C4D0BC}" srcId="{87B2F553-C85D-4480-9837-40F43E8D44BE}" destId="{E79FD004-0D92-48E2-B2F8-E375E87500EA}" srcOrd="1" destOrd="0" parTransId="{8A5411B3-72A1-4110-9867-17403FBB40D9}" sibTransId="{25AA6B18-0443-48F3-9838-32F7422BEF74}"/>
    <dgm:cxn modelId="{3956ECBA-A1F6-46C1-A700-3D169B7FDFCD}" type="presOf" srcId="{A05B76B4-E63A-4A4C-BFA1-B7C155AA07DB}" destId="{9D7BB7B4-9ADD-47C8-B2D3-FBFEB68134D1}" srcOrd="1" destOrd="0" presId="urn:microsoft.com/office/officeart/2005/8/layout/bProcess3"/>
    <dgm:cxn modelId="{36A4B8E9-9FE6-4544-9356-C5601D7FD2CC}" srcId="{87B2F553-C85D-4480-9837-40F43E8D44BE}" destId="{7868C378-C538-4C9A-BED4-51DA7FCD143D}" srcOrd="8" destOrd="0" parTransId="{76A8C11B-216B-4E54-9A4F-20BA9BF65BC8}" sibTransId="{7D9D115C-3BDC-4F86-9483-A99C1EE2962E}"/>
    <dgm:cxn modelId="{BFD80A6E-C66F-40B7-AAD6-27FD3923D1EF}" type="presOf" srcId="{3F5E9A20-18B6-45EB-B380-B0F1829DB889}" destId="{720114CB-4453-40B2-B9F3-96A367E63BE4}" srcOrd="0" destOrd="0" presId="urn:microsoft.com/office/officeart/2005/8/layout/bProcess3"/>
    <dgm:cxn modelId="{7B97DD92-8F72-4BC7-9567-324260906F63}" type="presOf" srcId="{7868C378-C538-4C9A-BED4-51DA7FCD143D}" destId="{96D239F1-B856-4B7C-81C2-5E9E10F7E9B9}" srcOrd="0" destOrd="0" presId="urn:microsoft.com/office/officeart/2005/8/layout/bProcess3"/>
    <dgm:cxn modelId="{CB81F245-2D82-402E-A9C0-1C1F613AF2BF}" type="presOf" srcId="{FDDDE942-05AD-4322-BDF9-47E9B5093DA4}" destId="{D342F87B-CB28-4D03-99EB-C9075FE7750C}" srcOrd="0" destOrd="0" presId="urn:microsoft.com/office/officeart/2005/8/layout/bProcess3"/>
    <dgm:cxn modelId="{BC22A7C0-37A6-41F4-9DF1-055AD1457F13}" type="presOf" srcId="{9E77F393-9D95-4100-AC5A-67AA0717DEA6}" destId="{436E9DBC-B100-4D7E-A179-A2364C3F656B}" srcOrd="0" destOrd="0" presId="urn:microsoft.com/office/officeart/2005/8/layout/bProcess3"/>
    <dgm:cxn modelId="{DA03EEFA-6502-4B28-A711-D1B9D5F8BCD9}" type="presOf" srcId="{4D33876F-B27C-42C2-8D8B-38773200E9CA}" destId="{36EB25F5-86B4-4633-822D-600153EAF73C}" srcOrd="1" destOrd="0" presId="urn:microsoft.com/office/officeart/2005/8/layout/bProcess3"/>
    <dgm:cxn modelId="{652A5789-36FD-4A22-8975-77E86D395D83}" type="presOf" srcId="{A05B76B4-E63A-4A4C-BFA1-B7C155AA07DB}" destId="{D6027A15-CF6D-41F4-9CA2-03EA3C5B47F9}" srcOrd="0" destOrd="0" presId="urn:microsoft.com/office/officeart/2005/8/layout/bProcess3"/>
    <dgm:cxn modelId="{A9A1DDE4-1544-47F1-A83F-DC06A64AABCF}" type="presOf" srcId="{87B2F553-C85D-4480-9837-40F43E8D44BE}" destId="{002D623F-5E9C-481B-A16F-D5B087B4F6A7}" srcOrd="0" destOrd="0" presId="urn:microsoft.com/office/officeart/2005/8/layout/bProcess3"/>
    <dgm:cxn modelId="{B6879986-242A-414B-ADA3-E253231BC0F4}" type="presOf" srcId="{25AA6B18-0443-48F3-9838-32F7422BEF74}" destId="{B2F8D150-7340-4372-B508-1C0DE6A3BC1F}" srcOrd="0" destOrd="0" presId="urn:microsoft.com/office/officeart/2005/8/layout/bProcess3"/>
    <dgm:cxn modelId="{FE0038FE-A1F6-48E8-A0ED-C12544F48900}" srcId="{87B2F553-C85D-4480-9837-40F43E8D44BE}" destId="{3F5E9A20-18B6-45EB-B380-B0F1829DB889}" srcOrd="0" destOrd="0" parTransId="{ED7D5F2B-0489-4B3C-9B7D-00E9CD198EB9}" sibTransId="{A05B76B4-E63A-4A4C-BFA1-B7C155AA07DB}"/>
    <dgm:cxn modelId="{BC0AA683-059B-42E9-9E84-EFDCEC9E0BDF}" type="presParOf" srcId="{002D623F-5E9C-481B-A16F-D5B087B4F6A7}" destId="{720114CB-4453-40B2-B9F3-96A367E63BE4}" srcOrd="0" destOrd="0" presId="urn:microsoft.com/office/officeart/2005/8/layout/bProcess3"/>
    <dgm:cxn modelId="{C11BFA55-FF48-41FF-BABF-8DA5A7F8A750}" type="presParOf" srcId="{002D623F-5E9C-481B-A16F-D5B087B4F6A7}" destId="{D6027A15-CF6D-41F4-9CA2-03EA3C5B47F9}" srcOrd="1" destOrd="0" presId="urn:microsoft.com/office/officeart/2005/8/layout/bProcess3"/>
    <dgm:cxn modelId="{E750C30D-B997-4D55-B753-37E90D7EF340}" type="presParOf" srcId="{D6027A15-CF6D-41F4-9CA2-03EA3C5B47F9}" destId="{9D7BB7B4-9ADD-47C8-B2D3-FBFEB68134D1}" srcOrd="0" destOrd="0" presId="urn:microsoft.com/office/officeart/2005/8/layout/bProcess3"/>
    <dgm:cxn modelId="{A49BC212-FC38-413F-99C3-2C4C7B698061}" type="presParOf" srcId="{002D623F-5E9C-481B-A16F-D5B087B4F6A7}" destId="{AC6FE86E-4708-4942-B53A-D8C196779F65}" srcOrd="2" destOrd="0" presId="urn:microsoft.com/office/officeart/2005/8/layout/bProcess3"/>
    <dgm:cxn modelId="{D689ADD6-3032-408B-BD00-0691C6370834}" type="presParOf" srcId="{002D623F-5E9C-481B-A16F-D5B087B4F6A7}" destId="{B2F8D150-7340-4372-B508-1C0DE6A3BC1F}" srcOrd="3" destOrd="0" presId="urn:microsoft.com/office/officeart/2005/8/layout/bProcess3"/>
    <dgm:cxn modelId="{EC3076F9-0075-4C40-9AFC-195A42E5D92B}" type="presParOf" srcId="{B2F8D150-7340-4372-B508-1C0DE6A3BC1F}" destId="{920EAAD3-E931-41A7-9637-C6B30CD573D1}" srcOrd="0" destOrd="0" presId="urn:microsoft.com/office/officeart/2005/8/layout/bProcess3"/>
    <dgm:cxn modelId="{33C82657-6467-4826-BDF4-C4AA26436DFB}" type="presParOf" srcId="{002D623F-5E9C-481B-A16F-D5B087B4F6A7}" destId="{F6F30384-4443-4FD0-8CBF-A508C7EBBFA7}" srcOrd="4" destOrd="0" presId="urn:microsoft.com/office/officeart/2005/8/layout/bProcess3"/>
    <dgm:cxn modelId="{B2E4C98E-427D-4AC6-9DB7-EDC99F38CC72}" type="presParOf" srcId="{002D623F-5E9C-481B-A16F-D5B087B4F6A7}" destId="{436E9DBC-B100-4D7E-A179-A2364C3F656B}" srcOrd="5" destOrd="0" presId="urn:microsoft.com/office/officeart/2005/8/layout/bProcess3"/>
    <dgm:cxn modelId="{0BF39F27-B944-4C3F-AE8F-155458717579}" type="presParOf" srcId="{436E9DBC-B100-4D7E-A179-A2364C3F656B}" destId="{3BD1DF80-B441-4771-A5AF-EF130D5C5F7B}" srcOrd="0" destOrd="0" presId="urn:microsoft.com/office/officeart/2005/8/layout/bProcess3"/>
    <dgm:cxn modelId="{6E8231F4-AB16-4FA8-BF21-4FD70E59E5E2}" type="presParOf" srcId="{002D623F-5E9C-481B-A16F-D5B087B4F6A7}" destId="{7C2F9CA8-70CA-48B8-9000-2B3ADE30C0D2}" srcOrd="6" destOrd="0" presId="urn:microsoft.com/office/officeart/2005/8/layout/bProcess3"/>
    <dgm:cxn modelId="{81B6F2A6-80F4-49FF-AAF4-793815675BC2}" type="presParOf" srcId="{002D623F-5E9C-481B-A16F-D5B087B4F6A7}" destId="{02A480BD-B14C-488E-8D84-0CE20286F139}" srcOrd="7" destOrd="0" presId="urn:microsoft.com/office/officeart/2005/8/layout/bProcess3"/>
    <dgm:cxn modelId="{7043F94E-3FEE-43D4-88EA-4F18DC46F32D}" type="presParOf" srcId="{02A480BD-B14C-488E-8D84-0CE20286F139}" destId="{D8759DF2-C797-48C2-BA7F-FCAB9F9C5D32}" srcOrd="0" destOrd="0" presId="urn:microsoft.com/office/officeart/2005/8/layout/bProcess3"/>
    <dgm:cxn modelId="{A42E884E-3B33-4BE3-A89A-A6FDB8955902}" type="presParOf" srcId="{002D623F-5E9C-481B-A16F-D5B087B4F6A7}" destId="{788804B5-9D78-4374-98FD-BB53387A4C44}" srcOrd="8" destOrd="0" presId="urn:microsoft.com/office/officeart/2005/8/layout/bProcess3"/>
    <dgm:cxn modelId="{AD2DFF65-9B01-497D-B3FD-83AB02D95E7C}" type="presParOf" srcId="{002D623F-5E9C-481B-A16F-D5B087B4F6A7}" destId="{0461F609-EA09-463A-9DE9-26FDDC4A7D35}" srcOrd="9" destOrd="0" presId="urn:microsoft.com/office/officeart/2005/8/layout/bProcess3"/>
    <dgm:cxn modelId="{E8C00764-3A85-4615-9A76-1BD1CE5E436D}" type="presParOf" srcId="{0461F609-EA09-463A-9DE9-26FDDC4A7D35}" destId="{36EB25F5-86B4-4633-822D-600153EAF73C}" srcOrd="0" destOrd="0" presId="urn:microsoft.com/office/officeart/2005/8/layout/bProcess3"/>
    <dgm:cxn modelId="{43CAECDB-534E-4354-B913-D2C34F2077A0}" type="presParOf" srcId="{002D623F-5E9C-481B-A16F-D5B087B4F6A7}" destId="{3445822D-7B3A-4E17-AD7B-551B3F390369}" srcOrd="10" destOrd="0" presId="urn:microsoft.com/office/officeart/2005/8/layout/bProcess3"/>
    <dgm:cxn modelId="{3CA7E817-BD61-4750-94FB-BB82E1F31B5B}" type="presParOf" srcId="{002D623F-5E9C-481B-A16F-D5B087B4F6A7}" destId="{53384506-5174-498A-AF87-0746EAF7CBC0}" srcOrd="11" destOrd="0" presId="urn:microsoft.com/office/officeart/2005/8/layout/bProcess3"/>
    <dgm:cxn modelId="{389AA285-38B6-455B-BC2A-14D81EC79FD4}" type="presParOf" srcId="{53384506-5174-498A-AF87-0746EAF7CBC0}" destId="{558E42D1-16C1-444C-BBF4-986AC12277D1}" srcOrd="0" destOrd="0" presId="urn:microsoft.com/office/officeart/2005/8/layout/bProcess3"/>
    <dgm:cxn modelId="{F03A7A72-020D-4D5F-96C9-988EFBE41470}" type="presParOf" srcId="{002D623F-5E9C-481B-A16F-D5B087B4F6A7}" destId="{72F45F95-F50B-40C0-9EEE-C57D466FA09A}" srcOrd="12" destOrd="0" presId="urn:microsoft.com/office/officeart/2005/8/layout/bProcess3"/>
    <dgm:cxn modelId="{CFB430B9-969F-4DAD-9C38-DC6037ADBDF3}" type="presParOf" srcId="{002D623F-5E9C-481B-A16F-D5B087B4F6A7}" destId="{D342F87B-CB28-4D03-99EB-C9075FE7750C}" srcOrd="13" destOrd="0" presId="urn:microsoft.com/office/officeart/2005/8/layout/bProcess3"/>
    <dgm:cxn modelId="{1E52D723-0F5D-4634-9280-9B094A98CE8F}" type="presParOf" srcId="{D342F87B-CB28-4D03-99EB-C9075FE7750C}" destId="{53B43C5C-47BE-496A-8E68-297604D67BB2}" srcOrd="0" destOrd="0" presId="urn:microsoft.com/office/officeart/2005/8/layout/bProcess3"/>
    <dgm:cxn modelId="{5BCE8758-8093-4DF4-BCFB-D5ABDC77271E}" type="presParOf" srcId="{002D623F-5E9C-481B-A16F-D5B087B4F6A7}" destId="{1245ABA3-71C9-4622-AA46-8BADEA484142}" srcOrd="14" destOrd="0" presId="urn:microsoft.com/office/officeart/2005/8/layout/bProcess3"/>
    <dgm:cxn modelId="{1E9966E7-239F-4D05-AA0A-27309DE0C487}" type="presParOf" srcId="{002D623F-5E9C-481B-A16F-D5B087B4F6A7}" destId="{73209801-B57F-48CB-A27D-8F55A3B77856}" srcOrd="15" destOrd="0" presId="urn:microsoft.com/office/officeart/2005/8/layout/bProcess3"/>
    <dgm:cxn modelId="{161913FF-FE0D-4265-8214-E11F1967A6B2}" type="presParOf" srcId="{73209801-B57F-48CB-A27D-8F55A3B77856}" destId="{7E0D1C8D-BDFC-48D5-B3E6-44216A7D950F}" srcOrd="0" destOrd="0" presId="urn:microsoft.com/office/officeart/2005/8/layout/bProcess3"/>
    <dgm:cxn modelId="{A81A5189-EFC5-4484-9CE7-3CDCCC9BE453}" type="presParOf" srcId="{002D623F-5E9C-481B-A16F-D5B087B4F6A7}" destId="{96D239F1-B856-4B7C-81C2-5E9E10F7E9B9}" srcOrd="16"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027A15-CF6D-41F4-9CA2-03EA3C5B47F9}">
      <dsp:nvSpPr>
        <dsp:cNvPr id="0" name=""/>
        <dsp:cNvSpPr/>
      </dsp:nvSpPr>
      <dsp:spPr>
        <a:xfrm>
          <a:off x="2422925" y="586289"/>
          <a:ext cx="451990" cy="91440"/>
        </a:xfrm>
        <a:custGeom>
          <a:avLst/>
          <a:gdLst/>
          <a:ahLst/>
          <a:cxnLst/>
          <a:rect l="0" t="0" r="0" b="0"/>
          <a:pathLst>
            <a:path>
              <a:moveTo>
                <a:pt x="0" y="45720"/>
              </a:moveTo>
              <a:lnTo>
                <a:pt x="451990" y="45720"/>
              </a:lnTo>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solidFill>
              <a:schemeClr val="tx1"/>
            </a:solidFill>
          </a:endParaRPr>
        </a:p>
      </dsp:txBody>
      <dsp:txXfrm>
        <a:off x="2636856" y="629596"/>
        <a:ext cx="24129" cy="4825"/>
      </dsp:txXfrm>
    </dsp:sp>
    <dsp:sp modelId="{720114CB-4453-40B2-B9F3-96A367E63BE4}">
      <dsp:nvSpPr>
        <dsp:cNvPr id="0" name=""/>
        <dsp:cNvSpPr/>
      </dsp:nvSpPr>
      <dsp:spPr>
        <a:xfrm>
          <a:off x="326505" y="2543"/>
          <a:ext cx="2098220" cy="1258932"/>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MX" sz="1500" kern="1200" dirty="0"/>
            <a:t>PASO 1: Seleccionar productos</a:t>
          </a:r>
        </a:p>
      </dsp:txBody>
      <dsp:txXfrm>
        <a:off x="326505" y="2543"/>
        <a:ext cx="2098220" cy="1258932"/>
      </dsp:txXfrm>
    </dsp:sp>
    <dsp:sp modelId="{B2F8D150-7340-4372-B508-1C0DE6A3BC1F}">
      <dsp:nvSpPr>
        <dsp:cNvPr id="0" name=""/>
        <dsp:cNvSpPr/>
      </dsp:nvSpPr>
      <dsp:spPr>
        <a:xfrm>
          <a:off x="5003737" y="586289"/>
          <a:ext cx="451990" cy="91440"/>
        </a:xfrm>
        <a:custGeom>
          <a:avLst/>
          <a:gdLst/>
          <a:ahLst/>
          <a:cxnLst/>
          <a:rect l="0" t="0" r="0" b="0"/>
          <a:pathLst>
            <a:path>
              <a:moveTo>
                <a:pt x="0" y="45720"/>
              </a:moveTo>
              <a:lnTo>
                <a:pt x="451990" y="45720"/>
              </a:lnTo>
            </a:path>
          </a:pathLst>
        </a:custGeom>
        <a:noFill/>
        <a:ln w="9525" cap="flat" cmpd="sng" algn="ctr">
          <a:solidFill>
            <a:schemeClr val="accent4">
              <a:hueOff val="304557"/>
              <a:satOff val="0"/>
              <a:lumOff val="-112"/>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solidFill>
              <a:schemeClr val="tx1"/>
            </a:solidFill>
          </a:endParaRPr>
        </a:p>
      </dsp:txBody>
      <dsp:txXfrm>
        <a:off x="5217667" y="629596"/>
        <a:ext cx="24129" cy="4825"/>
      </dsp:txXfrm>
    </dsp:sp>
    <dsp:sp modelId="{AC6FE86E-4708-4942-B53A-D8C196779F65}">
      <dsp:nvSpPr>
        <dsp:cNvPr id="0" name=""/>
        <dsp:cNvSpPr/>
      </dsp:nvSpPr>
      <dsp:spPr>
        <a:xfrm>
          <a:off x="2907316" y="2543"/>
          <a:ext cx="2098220" cy="1258932"/>
        </a:xfrm>
        <a:prstGeom prst="rect">
          <a:avLst/>
        </a:prstGeom>
        <a:gradFill rotWithShape="0">
          <a:gsLst>
            <a:gs pos="0">
              <a:schemeClr val="accent4">
                <a:hueOff val="266487"/>
                <a:satOff val="0"/>
                <a:lumOff val="-98"/>
                <a:alphaOff val="0"/>
                <a:shade val="51000"/>
                <a:satMod val="130000"/>
              </a:schemeClr>
            </a:gs>
            <a:gs pos="80000">
              <a:schemeClr val="accent4">
                <a:hueOff val="266487"/>
                <a:satOff val="0"/>
                <a:lumOff val="-98"/>
                <a:alphaOff val="0"/>
                <a:shade val="93000"/>
                <a:satMod val="130000"/>
              </a:schemeClr>
            </a:gs>
            <a:gs pos="100000">
              <a:schemeClr val="accent4">
                <a:hueOff val="266487"/>
                <a:satOff val="0"/>
                <a:lumOff val="-9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MX" sz="1500" kern="1200" dirty="0"/>
            <a:t>PASO 2: Decidir el monto de la prima anual</a:t>
          </a:r>
          <a:endParaRPr lang="en-US" sz="1500" kern="1200" dirty="0"/>
        </a:p>
      </dsp:txBody>
      <dsp:txXfrm>
        <a:off x="2907316" y="2543"/>
        <a:ext cx="2098220" cy="1258932"/>
      </dsp:txXfrm>
    </dsp:sp>
    <dsp:sp modelId="{436E9DBC-B100-4D7E-A179-A2364C3F656B}">
      <dsp:nvSpPr>
        <dsp:cNvPr id="0" name=""/>
        <dsp:cNvSpPr/>
      </dsp:nvSpPr>
      <dsp:spPr>
        <a:xfrm>
          <a:off x="7584548" y="586289"/>
          <a:ext cx="451990" cy="91440"/>
        </a:xfrm>
        <a:custGeom>
          <a:avLst/>
          <a:gdLst/>
          <a:ahLst/>
          <a:cxnLst/>
          <a:rect l="0" t="0" r="0" b="0"/>
          <a:pathLst>
            <a:path>
              <a:moveTo>
                <a:pt x="0" y="45720"/>
              </a:moveTo>
              <a:lnTo>
                <a:pt x="451990" y="45720"/>
              </a:lnTo>
            </a:path>
          </a:pathLst>
        </a:custGeom>
        <a:noFill/>
        <a:ln w="9525" cap="flat" cmpd="sng" algn="ctr">
          <a:solidFill>
            <a:schemeClr val="accent4">
              <a:hueOff val="609114"/>
              <a:satOff val="0"/>
              <a:lumOff val="-224"/>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solidFill>
              <a:schemeClr val="tx1"/>
            </a:solidFill>
          </a:endParaRPr>
        </a:p>
      </dsp:txBody>
      <dsp:txXfrm>
        <a:off x="7798479" y="629596"/>
        <a:ext cx="24129" cy="4825"/>
      </dsp:txXfrm>
    </dsp:sp>
    <dsp:sp modelId="{F6F30384-4443-4FD0-8CBF-A508C7EBBFA7}">
      <dsp:nvSpPr>
        <dsp:cNvPr id="0" name=""/>
        <dsp:cNvSpPr/>
      </dsp:nvSpPr>
      <dsp:spPr>
        <a:xfrm>
          <a:off x="5488127" y="2543"/>
          <a:ext cx="2098220" cy="1258932"/>
        </a:xfrm>
        <a:prstGeom prst="rect">
          <a:avLst/>
        </a:prstGeom>
        <a:gradFill rotWithShape="0">
          <a:gsLst>
            <a:gs pos="0">
              <a:schemeClr val="accent4">
                <a:hueOff val="532975"/>
                <a:satOff val="0"/>
                <a:lumOff val="-196"/>
                <a:alphaOff val="0"/>
                <a:shade val="51000"/>
                <a:satMod val="130000"/>
              </a:schemeClr>
            </a:gs>
            <a:gs pos="80000">
              <a:schemeClr val="accent4">
                <a:hueOff val="532975"/>
                <a:satOff val="0"/>
                <a:lumOff val="-196"/>
                <a:alphaOff val="0"/>
                <a:shade val="93000"/>
                <a:satMod val="130000"/>
              </a:schemeClr>
            </a:gs>
            <a:gs pos="100000">
              <a:schemeClr val="accent4">
                <a:hueOff val="532975"/>
                <a:satOff val="0"/>
                <a:lumOff val="-19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MX" sz="1500" kern="1200" dirty="0"/>
            <a:t>PASO 3: Seleccionar parámetros</a:t>
          </a:r>
          <a:endParaRPr lang="en-US" sz="1500" kern="1200" dirty="0"/>
        </a:p>
      </dsp:txBody>
      <dsp:txXfrm>
        <a:off x="5488127" y="2543"/>
        <a:ext cx="2098220" cy="1258932"/>
      </dsp:txXfrm>
    </dsp:sp>
    <dsp:sp modelId="{02A480BD-B14C-488E-8D84-0CE20286F139}">
      <dsp:nvSpPr>
        <dsp:cNvPr id="0" name=""/>
        <dsp:cNvSpPr/>
      </dsp:nvSpPr>
      <dsp:spPr>
        <a:xfrm>
          <a:off x="1375615" y="1259676"/>
          <a:ext cx="7742434" cy="451990"/>
        </a:xfrm>
        <a:custGeom>
          <a:avLst/>
          <a:gdLst/>
          <a:ahLst/>
          <a:cxnLst/>
          <a:rect l="0" t="0" r="0" b="0"/>
          <a:pathLst>
            <a:path>
              <a:moveTo>
                <a:pt x="7742434" y="0"/>
              </a:moveTo>
              <a:lnTo>
                <a:pt x="7742434" y="243095"/>
              </a:lnTo>
              <a:lnTo>
                <a:pt x="0" y="243095"/>
              </a:lnTo>
              <a:lnTo>
                <a:pt x="0" y="451990"/>
              </a:lnTo>
            </a:path>
          </a:pathLst>
        </a:custGeom>
        <a:noFill/>
        <a:ln w="9525" cap="flat" cmpd="sng" algn="ctr">
          <a:solidFill>
            <a:schemeClr val="accent4">
              <a:hueOff val="913671"/>
              <a:satOff val="0"/>
              <a:lumOff val="-336"/>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solidFill>
              <a:schemeClr val="tx1"/>
            </a:solidFill>
          </a:endParaRPr>
        </a:p>
      </dsp:txBody>
      <dsp:txXfrm>
        <a:off x="5052896" y="1483258"/>
        <a:ext cx="387872" cy="4825"/>
      </dsp:txXfrm>
    </dsp:sp>
    <dsp:sp modelId="{7C2F9CA8-70CA-48B8-9000-2B3ADE30C0D2}">
      <dsp:nvSpPr>
        <dsp:cNvPr id="0" name=""/>
        <dsp:cNvSpPr/>
      </dsp:nvSpPr>
      <dsp:spPr>
        <a:xfrm>
          <a:off x="8068939" y="2543"/>
          <a:ext cx="2098220" cy="1258932"/>
        </a:xfrm>
        <a:prstGeom prst="rect">
          <a:avLst/>
        </a:prstGeom>
        <a:gradFill rotWithShape="0">
          <a:gsLst>
            <a:gs pos="0">
              <a:schemeClr val="accent4">
                <a:hueOff val="799462"/>
                <a:satOff val="0"/>
                <a:lumOff val="-294"/>
                <a:alphaOff val="0"/>
                <a:shade val="51000"/>
                <a:satMod val="130000"/>
              </a:schemeClr>
            </a:gs>
            <a:gs pos="80000">
              <a:schemeClr val="accent4">
                <a:hueOff val="799462"/>
                <a:satOff val="0"/>
                <a:lumOff val="-294"/>
                <a:alphaOff val="0"/>
                <a:shade val="93000"/>
                <a:satMod val="130000"/>
              </a:schemeClr>
            </a:gs>
            <a:gs pos="100000">
              <a:schemeClr val="accent4">
                <a:hueOff val="799462"/>
                <a:satOff val="0"/>
                <a:lumOff val="-29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MX" sz="1500" kern="1200" dirty="0"/>
            <a:t>PASO 4: Firmar el acuerdo de participación de CCRIF</a:t>
          </a:r>
          <a:endParaRPr lang="en-US" sz="1500" kern="1200" dirty="0"/>
        </a:p>
      </dsp:txBody>
      <dsp:txXfrm>
        <a:off x="8068939" y="2543"/>
        <a:ext cx="2098220" cy="1258932"/>
      </dsp:txXfrm>
    </dsp:sp>
    <dsp:sp modelId="{0461F609-EA09-463A-9DE9-26FDDC4A7D35}">
      <dsp:nvSpPr>
        <dsp:cNvPr id="0" name=""/>
        <dsp:cNvSpPr/>
      </dsp:nvSpPr>
      <dsp:spPr>
        <a:xfrm>
          <a:off x="2422925" y="2327813"/>
          <a:ext cx="451990" cy="91440"/>
        </a:xfrm>
        <a:custGeom>
          <a:avLst/>
          <a:gdLst/>
          <a:ahLst/>
          <a:cxnLst/>
          <a:rect l="0" t="0" r="0" b="0"/>
          <a:pathLst>
            <a:path>
              <a:moveTo>
                <a:pt x="0" y="45720"/>
              </a:moveTo>
              <a:lnTo>
                <a:pt x="451990" y="45720"/>
              </a:lnTo>
            </a:path>
          </a:pathLst>
        </a:custGeom>
        <a:noFill/>
        <a:ln w="9525" cap="flat" cmpd="sng" algn="ctr">
          <a:solidFill>
            <a:schemeClr val="accent4">
              <a:hueOff val="1218228"/>
              <a:satOff val="0"/>
              <a:lumOff val="-448"/>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solidFill>
              <a:schemeClr val="tx1"/>
            </a:solidFill>
          </a:endParaRPr>
        </a:p>
      </dsp:txBody>
      <dsp:txXfrm>
        <a:off x="2636856" y="2371120"/>
        <a:ext cx="24129" cy="4825"/>
      </dsp:txXfrm>
    </dsp:sp>
    <dsp:sp modelId="{788804B5-9D78-4374-98FD-BB53387A4C44}">
      <dsp:nvSpPr>
        <dsp:cNvPr id="0" name=""/>
        <dsp:cNvSpPr/>
      </dsp:nvSpPr>
      <dsp:spPr>
        <a:xfrm>
          <a:off x="326505" y="1744066"/>
          <a:ext cx="2098220" cy="1258932"/>
        </a:xfrm>
        <a:prstGeom prst="rect">
          <a:avLst/>
        </a:prstGeom>
        <a:gradFill rotWithShape="0">
          <a:gsLst>
            <a:gs pos="0">
              <a:schemeClr val="accent4">
                <a:hueOff val="1065949"/>
                <a:satOff val="0"/>
                <a:lumOff val="-392"/>
                <a:alphaOff val="0"/>
                <a:shade val="51000"/>
                <a:satMod val="130000"/>
              </a:schemeClr>
            </a:gs>
            <a:gs pos="80000">
              <a:schemeClr val="accent4">
                <a:hueOff val="1065949"/>
                <a:satOff val="0"/>
                <a:lumOff val="-392"/>
                <a:alphaOff val="0"/>
                <a:shade val="93000"/>
                <a:satMod val="130000"/>
              </a:schemeClr>
            </a:gs>
            <a:gs pos="100000">
              <a:schemeClr val="accent4">
                <a:hueOff val="1065949"/>
                <a:satOff val="0"/>
                <a:lumOff val="-39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MX" sz="1500" kern="1200" dirty="0"/>
            <a:t>PASO 5: Revisar y firmar póliza, anexos y hacer los pagos </a:t>
          </a:r>
          <a:endParaRPr lang="en-US" sz="1500" kern="1200" dirty="0"/>
        </a:p>
      </dsp:txBody>
      <dsp:txXfrm>
        <a:off x="326505" y="1744066"/>
        <a:ext cx="2098220" cy="1258932"/>
      </dsp:txXfrm>
    </dsp:sp>
    <dsp:sp modelId="{53384506-5174-498A-AF87-0746EAF7CBC0}">
      <dsp:nvSpPr>
        <dsp:cNvPr id="0" name=""/>
        <dsp:cNvSpPr/>
      </dsp:nvSpPr>
      <dsp:spPr>
        <a:xfrm>
          <a:off x="5003737" y="2327813"/>
          <a:ext cx="451990" cy="91440"/>
        </a:xfrm>
        <a:custGeom>
          <a:avLst/>
          <a:gdLst/>
          <a:ahLst/>
          <a:cxnLst/>
          <a:rect l="0" t="0" r="0" b="0"/>
          <a:pathLst>
            <a:path>
              <a:moveTo>
                <a:pt x="0" y="45720"/>
              </a:moveTo>
              <a:lnTo>
                <a:pt x="451990" y="45720"/>
              </a:lnTo>
            </a:path>
          </a:pathLst>
        </a:custGeom>
        <a:noFill/>
        <a:ln w="9525" cap="flat" cmpd="sng" algn="ctr">
          <a:solidFill>
            <a:schemeClr val="accent4">
              <a:hueOff val="1522785"/>
              <a:satOff val="0"/>
              <a:lumOff val="-56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5217667" y="2371120"/>
        <a:ext cx="24129" cy="4825"/>
      </dsp:txXfrm>
    </dsp:sp>
    <dsp:sp modelId="{3445822D-7B3A-4E17-AD7B-551B3F390369}">
      <dsp:nvSpPr>
        <dsp:cNvPr id="0" name=""/>
        <dsp:cNvSpPr/>
      </dsp:nvSpPr>
      <dsp:spPr>
        <a:xfrm>
          <a:off x="2907316" y="1744066"/>
          <a:ext cx="2098220" cy="1258932"/>
        </a:xfrm>
        <a:prstGeom prst="irregularSeal1">
          <a:avLst/>
        </a:prstGeom>
        <a:gradFill rotWithShape="0">
          <a:gsLst>
            <a:gs pos="0">
              <a:schemeClr val="accent4">
                <a:hueOff val="1332437"/>
                <a:satOff val="0"/>
                <a:lumOff val="-490"/>
                <a:alphaOff val="0"/>
                <a:shade val="51000"/>
                <a:satMod val="130000"/>
              </a:schemeClr>
            </a:gs>
            <a:gs pos="80000">
              <a:schemeClr val="accent4">
                <a:hueOff val="1332437"/>
                <a:satOff val="0"/>
                <a:lumOff val="-490"/>
                <a:alphaOff val="0"/>
                <a:shade val="93000"/>
                <a:satMod val="130000"/>
              </a:schemeClr>
            </a:gs>
            <a:gs pos="100000">
              <a:schemeClr val="accent4">
                <a:hueOff val="1332437"/>
                <a:satOff val="0"/>
                <a:lumOff val="-49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kern="1200" dirty="0"/>
            <a:t>EVENTO</a:t>
          </a:r>
        </a:p>
      </dsp:txBody>
      <dsp:txXfrm>
        <a:off x="3356782" y="2112420"/>
        <a:ext cx="1172963" cy="443949"/>
      </dsp:txXfrm>
    </dsp:sp>
    <dsp:sp modelId="{D342F87B-CB28-4D03-99EB-C9075FE7750C}">
      <dsp:nvSpPr>
        <dsp:cNvPr id="0" name=""/>
        <dsp:cNvSpPr/>
      </dsp:nvSpPr>
      <dsp:spPr>
        <a:xfrm>
          <a:off x="7584548" y="2327813"/>
          <a:ext cx="451990" cy="91440"/>
        </a:xfrm>
        <a:custGeom>
          <a:avLst/>
          <a:gdLst/>
          <a:ahLst/>
          <a:cxnLst/>
          <a:rect l="0" t="0" r="0" b="0"/>
          <a:pathLst>
            <a:path>
              <a:moveTo>
                <a:pt x="0" y="45720"/>
              </a:moveTo>
              <a:lnTo>
                <a:pt x="451990" y="45720"/>
              </a:lnTo>
            </a:path>
          </a:pathLst>
        </a:custGeom>
        <a:noFill/>
        <a:ln w="9525" cap="flat" cmpd="sng" algn="ctr">
          <a:solidFill>
            <a:schemeClr val="accent4">
              <a:hueOff val="1827342"/>
              <a:satOff val="0"/>
              <a:lumOff val="-672"/>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solidFill>
              <a:schemeClr val="tx1"/>
            </a:solidFill>
          </a:endParaRPr>
        </a:p>
      </dsp:txBody>
      <dsp:txXfrm>
        <a:off x="7798479" y="2371120"/>
        <a:ext cx="24129" cy="4825"/>
      </dsp:txXfrm>
    </dsp:sp>
    <dsp:sp modelId="{72F45F95-F50B-40C0-9EEE-C57D466FA09A}">
      <dsp:nvSpPr>
        <dsp:cNvPr id="0" name=""/>
        <dsp:cNvSpPr/>
      </dsp:nvSpPr>
      <dsp:spPr>
        <a:xfrm>
          <a:off x="5488127" y="1744066"/>
          <a:ext cx="2098220" cy="1258932"/>
        </a:xfrm>
        <a:prstGeom prst="rect">
          <a:avLst/>
        </a:prstGeom>
        <a:gradFill rotWithShape="0">
          <a:gsLst>
            <a:gs pos="0">
              <a:schemeClr val="accent4">
                <a:hueOff val="1598924"/>
                <a:satOff val="0"/>
                <a:lumOff val="-588"/>
                <a:alphaOff val="0"/>
                <a:shade val="51000"/>
                <a:satMod val="130000"/>
              </a:schemeClr>
            </a:gs>
            <a:gs pos="80000">
              <a:schemeClr val="accent4">
                <a:hueOff val="1598924"/>
                <a:satOff val="0"/>
                <a:lumOff val="-588"/>
                <a:alphaOff val="0"/>
                <a:shade val="93000"/>
                <a:satMod val="130000"/>
              </a:schemeClr>
            </a:gs>
            <a:gs pos="100000">
              <a:schemeClr val="accent4">
                <a:hueOff val="1598924"/>
                <a:satOff val="0"/>
                <a:lumOff val="-58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MX" sz="1500" kern="1200" dirty="0"/>
            <a:t>PASO 6: Activación de las pólizas de CCRIF luego de un evento</a:t>
          </a:r>
          <a:endParaRPr lang="en-US" sz="1500" kern="1200" dirty="0"/>
        </a:p>
      </dsp:txBody>
      <dsp:txXfrm>
        <a:off x="5488127" y="1744066"/>
        <a:ext cx="2098220" cy="1258932"/>
      </dsp:txXfrm>
    </dsp:sp>
    <dsp:sp modelId="{73209801-B57F-48CB-A27D-8F55A3B77856}">
      <dsp:nvSpPr>
        <dsp:cNvPr id="0" name=""/>
        <dsp:cNvSpPr/>
      </dsp:nvSpPr>
      <dsp:spPr>
        <a:xfrm>
          <a:off x="1375615" y="3001199"/>
          <a:ext cx="7742434" cy="451990"/>
        </a:xfrm>
        <a:custGeom>
          <a:avLst/>
          <a:gdLst/>
          <a:ahLst/>
          <a:cxnLst/>
          <a:rect l="0" t="0" r="0" b="0"/>
          <a:pathLst>
            <a:path>
              <a:moveTo>
                <a:pt x="7742434" y="0"/>
              </a:moveTo>
              <a:lnTo>
                <a:pt x="7742434" y="243095"/>
              </a:lnTo>
              <a:lnTo>
                <a:pt x="0" y="243095"/>
              </a:lnTo>
              <a:lnTo>
                <a:pt x="0" y="451990"/>
              </a:lnTo>
            </a:path>
          </a:pathLst>
        </a:custGeom>
        <a:noFill/>
        <a:ln w="9525" cap="flat" cmpd="sng" algn="ctr">
          <a:solidFill>
            <a:schemeClr val="accent4">
              <a:hueOff val="2131899"/>
              <a:satOff val="0"/>
              <a:lumOff val="-784"/>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solidFill>
              <a:schemeClr val="tx1"/>
            </a:solidFill>
          </a:endParaRPr>
        </a:p>
      </dsp:txBody>
      <dsp:txXfrm>
        <a:off x="5052896" y="3224781"/>
        <a:ext cx="387872" cy="4825"/>
      </dsp:txXfrm>
    </dsp:sp>
    <dsp:sp modelId="{1245ABA3-71C9-4622-AA46-8BADEA484142}">
      <dsp:nvSpPr>
        <dsp:cNvPr id="0" name=""/>
        <dsp:cNvSpPr/>
      </dsp:nvSpPr>
      <dsp:spPr>
        <a:xfrm>
          <a:off x="8068939" y="1744066"/>
          <a:ext cx="2098220" cy="1258932"/>
        </a:xfrm>
        <a:prstGeom prst="rect">
          <a:avLst/>
        </a:prstGeom>
        <a:gradFill rotWithShape="0">
          <a:gsLst>
            <a:gs pos="0">
              <a:schemeClr val="accent4">
                <a:hueOff val="1865411"/>
                <a:satOff val="0"/>
                <a:lumOff val="-686"/>
                <a:alphaOff val="0"/>
                <a:shade val="51000"/>
                <a:satMod val="130000"/>
              </a:schemeClr>
            </a:gs>
            <a:gs pos="80000">
              <a:schemeClr val="accent4">
                <a:hueOff val="1865411"/>
                <a:satOff val="0"/>
                <a:lumOff val="-686"/>
                <a:alphaOff val="0"/>
                <a:shade val="93000"/>
                <a:satMod val="130000"/>
              </a:schemeClr>
            </a:gs>
            <a:gs pos="100000">
              <a:schemeClr val="accent4">
                <a:hueOff val="1865411"/>
                <a:satOff val="0"/>
                <a:lumOff val="-68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MX" sz="1500" kern="1200" dirty="0"/>
            <a:t>PASO 7: Presentar un reclamo</a:t>
          </a:r>
          <a:endParaRPr lang="en-US" sz="1500" kern="1200" dirty="0"/>
        </a:p>
      </dsp:txBody>
      <dsp:txXfrm>
        <a:off x="8068939" y="1744066"/>
        <a:ext cx="2098220" cy="1258932"/>
      </dsp:txXfrm>
    </dsp:sp>
    <dsp:sp modelId="{96D239F1-B856-4B7C-81C2-5E9E10F7E9B9}">
      <dsp:nvSpPr>
        <dsp:cNvPr id="0" name=""/>
        <dsp:cNvSpPr/>
      </dsp:nvSpPr>
      <dsp:spPr>
        <a:xfrm>
          <a:off x="326505" y="3485589"/>
          <a:ext cx="2098220" cy="1258932"/>
        </a:xfrm>
        <a:prstGeom prst="rect">
          <a:avLst/>
        </a:prstGeom>
        <a:gradFill rotWithShape="0">
          <a:gsLst>
            <a:gs pos="0">
              <a:schemeClr val="accent4">
                <a:hueOff val="2131899"/>
                <a:satOff val="0"/>
                <a:lumOff val="-784"/>
                <a:alphaOff val="0"/>
                <a:shade val="51000"/>
                <a:satMod val="130000"/>
              </a:schemeClr>
            </a:gs>
            <a:gs pos="80000">
              <a:schemeClr val="accent4">
                <a:hueOff val="2131899"/>
                <a:satOff val="0"/>
                <a:lumOff val="-784"/>
                <a:alphaOff val="0"/>
                <a:shade val="93000"/>
                <a:satMod val="130000"/>
              </a:schemeClr>
            </a:gs>
            <a:gs pos="100000">
              <a:schemeClr val="accent4">
                <a:hueOff val="2131899"/>
                <a:satOff val="0"/>
                <a:lumOff val="-78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MX" sz="1500" kern="1200" dirty="0"/>
            <a:t>PASO 8: Reporte de uso de los fondos</a:t>
          </a:r>
          <a:endParaRPr lang="en-US" sz="1500" kern="1200" dirty="0"/>
        </a:p>
      </dsp:txBody>
      <dsp:txXfrm>
        <a:off x="326505" y="3485589"/>
        <a:ext cx="2098220" cy="1258932"/>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25402" cy="457513"/>
          </a:xfrm>
          <a:prstGeom prst="rect">
            <a:avLst/>
          </a:prstGeom>
        </p:spPr>
        <p:txBody>
          <a:bodyPr vert="horz" lIns="90416" tIns="45208" rIns="90416" bIns="45208" rtlCol="0"/>
          <a:lstStyle>
            <a:lvl1pPr algn="l">
              <a:defRPr sz="1200">
                <a:latin typeface="Trebuchet MS" pitchFamily="34" charset="0"/>
                <a:ea typeface="+mn-ea"/>
                <a:cs typeface="Times New Roman" pitchFamily="18" charset="0"/>
              </a:defRPr>
            </a:lvl1pPr>
          </a:lstStyle>
          <a:p>
            <a:pPr>
              <a:defRPr/>
            </a:pPr>
            <a:endParaRPr lang="en-US"/>
          </a:p>
        </p:txBody>
      </p:sp>
      <p:sp>
        <p:nvSpPr>
          <p:cNvPr id="3" name="Date Placeholder 2"/>
          <p:cNvSpPr>
            <a:spLocks noGrp="1"/>
          </p:cNvSpPr>
          <p:nvPr>
            <p:ph type="dt" sz="quarter" idx="1"/>
          </p:nvPr>
        </p:nvSpPr>
        <p:spPr>
          <a:xfrm>
            <a:off x="3953256" y="0"/>
            <a:ext cx="3025402" cy="457513"/>
          </a:xfrm>
          <a:prstGeom prst="rect">
            <a:avLst/>
          </a:prstGeom>
        </p:spPr>
        <p:txBody>
          <a:bodyPr vert="horz" lIns="90416" tIns="45208" rIns="90416" bIns="45208" rtlCol="0"/>
          <a:lstStyle>
            <a:lvl1pPr algn="r">
              <a:defRPr sz="1200">
                <a:latin typeface="Trebuchet MS" pitchFamily="34" charset="0"/>
                <a:ea typeface="+mn-ea"/>
                <a:cs typeface="Times New Roman" pitchFamily="18" charset="0"/>
              </a:defRPr>
            </a:lvl1pPr>
          </a:lstStyle>
          <a:p>
            <a:pPr>
              <a:defRPr/>
            </a:pPr>
            <a:fld id="{98AD2D13-B417-4C36-A689-43711C8DF09B}" type="datetimeFigureOut">
              <a:rPr lang="en-US"/>
              <a:pPr>
                <a:defRPr/>
              </a:pPr>
              <a:t>6/17/2019</a:t>
            </a:fld>
            <a:endParaRPr lang="en-US"/>
          </a:p>
        </p:txBody>
      </p:sp>
      <p:sp>
        <p:nvSpPr>
          <p:cNvPr id="4" name="Footer Placeholder 3"/>
          <p:cNvSpPr>
            <a:spLocks noGrp="1"/>
          </p:cNvSpPr>
          <p:nvPr>
            <p:ph type="ftr" sz="quarter" idx="2"/>
          </p:nvPr>
        </p:nvSpPr>
        <p:spPr>
          <a:xfrm>
            <a:off x="1" y="8684926"/>
            <a:ext cx="3025402" cy="457513"/>
          </a:xfrm>
          <a:prstGeom prst="rect">
            <a:avLst/>
          </a:prstGeom>
        </p:spPr>
        <p:txBody>
          <a:bodyPr vert="horz" lIns="90416" tIns="45208" rIns="90416" bIns="45208" rtlCol="0" anchor="b"/>
          <a:lstStyle>
            <a:lvl1pPr algn="l">
              <a:defRPr sz="1200">
                <a:latin typeface="Trebuchet MS" pitchFamily="34" charset="0"/>
                <a:ea typeface="+mn-ea"/>
                <a:cs typeface="Times New Roman" pitchFamily="18" charset="0"/>
              </a:defRPr>
            </a:lvl1pPr>
          </a:lstStyle>
          <a:p>
            <a:pPr>
              <a:defRPr/>
            </a:pPr>
            <a:endParaRPr lang="en-US"/>
          </a:p>
        </p:txBody>
      </p:sp>
      <p:sp>
        <p:nvSpPr>
          <p:cNvPr id="5" name="Slide Number Placeholder 4"/>
          <p:cNvSpPr>
            <a:spLocks noGrp="1"/>
          </p:cNvSpPr>
          <p:nvPr>
            <p:ph type="sldNum" sz="quarter" idx="3"/>
          </p:nvPr>
        </p:nvSpPr>
        <p:spPr>
          <a:xfrm>
            <a:off x="3953256" y="8684926"/>
            <a:ext cx="3025402" cy="457513"/>
          </a:xfrm>
          <a:prstGeom prst="rect">
            <a:avLst/>
          </a:prstGeom>
        </p:spPr>
        <p:txBody>
          <a:bodyPr vert="horz" wrap="square" lIns="90416" tIns="45208" rIns="90416" bIns="45208" numCol="1" anchor="b" anchorCtr="0" compatLnSpc="1">
            <a:prstTxWarp prst="textNoShape">
              <a:avLst/>
            </a:prstTxWarp>
          </a:bodyPr>
          <a:lstStyle>
            <a:lvl1pPr algn="r">
              <a:defRPr sz="1200">
                <a:cs typeface="Times New Roman" panose="02020603050405020304" pitchFamily="18" charset="0"/>
              </a:defRPr>
            </a:lvl1pPr>
          </a:lstStyle>
          <a:p>
            <a:fld id="{31489CE7-C37B-4F1A-BC19-0A91EAF062FD}" type="slidenum">
              <a:rPr lang="en-US" altLang="en-US"/>
              <a:pPr/>
              <a:t>‹Nº›</a:t>
            </a:fld>
            <a:endParaRPr lang="en-US" altLang="en-US"/>
          </a:p>
        </p:txBody>
      </p:sp>
    </p:spTree>
    <p:extLst>
      <p:ext uri="{BB962C8B-B14F-4D97-AF65-F5344CB8AC3E}">
        <p14:creationId xmlns:p14="http://schemas.microsoft.com/office/powerpoint/2010/main" val="25398775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25402" cy="457513"/>
          </a:xfrm>
          <a:prstGeom prst="rect">
            <a:avLst/>
          </a:prstGeom>
        </p:spPr>
        <p:txBody>
          <a:bodyPr vert="horz" lIns="90416" tIns="45208" rIns="90416" bIns="45208" rtlCol="0"/>
          <a:lstStyle>
            <a:lvl1pPr algn="l">
              <a:defRPr sz="1200">
                <a:latin typeface="Trebuchet MS" pitchFamily="34" charset="0"/>
                <a:ea typeface="+mn-ea"/>
                <a:cs typeface="Times New Roman" pitchFamily="18" charset="0"/>
              </a:defRPr>
            </a:lvl1pPr>
          </a:lstStyle>
          <a:p>
            <a:pPr>
              <a:defRPr/>
            </a:pPr>
            <a:endParaRPr lang="en-US"/>
          </a:p>
        </p:txBody>
      </p:sp>
      <p:sp>
        <p:nvSpPr>
          <p:cNvPr id="3" name="Date Placeholder 2"/>
          <p:cNvSpPr>
            <a:spLocks noGrp="1"/>
          </p:cNvSpPr>
          <p:nvPr>
            <p:ph type="dt" idx="1"/>
          </p:nvPr>
        </p:nvSpPr>
        <p:spPr>
          <a:xfrm>
            <a:off x="3953256" y="0"/>
            <a:ext cx="3025402" cy="457513"/>
          </a:xfrm>
          <a:prstGeom prst="rect">
            <a:avLst/>
          </a:prstGeom>
        </p:spPr>
        <p:txBody>
          <a:bodyPr vert="horz" lIns="90416" tIns="45208" rIns="90416" bIns="45208" rtlCol="0"/>
          <a:lstStyle>
            <a:lvl1pPr algn="r">
              <a:defRPr sz="1200">
                <a:latin typeface="Trebuchet MS" pitchFamily="34" charset="0"/>
                <a:ea typeface="+mn-ea"/>
                <a:cs typeface="Times New Roman" pitchFamily="18" charset="0"/>
              </a:defRPr>
            </a:lvl1pPr>
          </a:lstStyle>
          <a:p>
            <a:pPr>
              <a:defRPr/>
            </a:pPr>
            <a:fld id="{0F251B5F-2539-4767-B0D5-92BA6C8FB330}" type="datetimeFigureOut">
              <a:rPr lang="en-US"/>
              <a:pPr>
                <a:defRPr/>
              </a:pPr>
              <a:t>6/17/2019</a:t>
            </a:fld>
            <a:endParaRPr lang="en-US"/>
          </a:p>
        </p:txBody>
      </p:sp>
      <p:sp>
        <p:nvSpPr>
          <p:cNvPr id="4" name="Slide Image Placeholder 3"/>
          <p:cNvSpPr>
            <a:spLocks noGrp="1" noRot="1" noChangeAspect="1"/>
          </p:cNvSpPr>
          <p:nvPr>
            <p:ph type="sldImg" idx="2"/>
          </p:nvPr>
        </p:nvSpPr>
        <p:spPr>
          <a:xfrm>
            <a:off x="442913" y="685800"/>
            <a:ext cx="6094412" cy="3429000"/>
          </a:xfrm>
          <a:prstGeom prst="rect">
            <a:avLst/>
          </a:prstGeom>
          <a:noFill/>
          <a:ln w="12700">
            <a:solidFill>
              <a:prstClr val="black"/>
            </a:solidFill>
          </a:ln>
        </p:spPr>
        <p:txBody>
          <a:bodyPr vert="horz" lIns="90416" tIns="45208" rIns="90416" bIns="45208" rtlCol="0" anchor="ctr"/>
          <a:lstStyle/>
          <a:p>
            <a:pPr lvl="0"/>
            <a:endParaRPr lang="en-US" noProof="0"/>
          </a:p>
        </p:txBody>
      </p:sp>
      <p:sp>
        <p:nvSpPr>
          <p:cNvPr id="5" name="Notes Placeholder 4"/>
          <p:cNvSpPr>
            <a:spLocks noGrp="1"/>
          </p:cNvSpPr>
          <p:nvPr>
            <p:ph type="body" sz="quarter" idx="3"/>
          </p:nvPr>
        </p:nvSpPr>
        <p:spPr>
          <a:xfrm>
            <a:off x="698656" y="4344025"/>
            <a:ext cx="5582926" cy="4114488"/>
          </a:xfrm>
          <a:prstGeom prst="rect">
            <a:avLst/>
          </a:prstGeom>
        </p:spPr>
        <p:txBody>
          <a:bodyPr vert="horz" lIns="90416" tIns="45208" rIns="90416" bIns="45208"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684926"/>
            <a:ext cx="3025402" cy="457513"/>
          </a:xfrm>
          <a:prstGeom prst="rect">
            <a:avLst/>
          </a:prstGeom>
        </p:spPr>
        <p:txBody>
          <a:bodyPr vert="horz" lIns="90416" tIns="45208" rIns="90416" bIns="45208" rtlCol="0" anchor="b"/>
          <a:lstStyle>
            <a:lvl1pPr algn="l">
              <a:defRPr sz="1200">
                <a:latin typeface="Trebuchet MS" pitchFamily="34" charset="0"/>
                <a:ea typeface="+mn-ea"/>
                <a:cs typeface="Times New Roman" pitchFamily="18" charset="0"/>
              </a:defRPr>
            </a:lvl1pPr>
          </a:lstStyle>
          <a:p>
            <a:pPr>
              <a:defRPr/>
            </a:pPr>
            <a:endParaRPr lang="en-US"/>
          </a:p>
        </p:txBody>
      </p:sp>
      <p:sp>
        <p:nvSpPr>
          <p:cNvPr id="7" name="Slide Number Placeholder 6"/>
          <p:cNvSpPr>
            <a:spLocks noGrp="1"/>
          </p:cNvSpPr>
          <p:nvPr>
            <p:ph type="sldNum" sz="quarter" idx="5"/>
          </p:nvPr>
        </p:nvSpPr>
        <p:spPr>
          <a:xfrm>
            <a:off x="3953256" y="8684926"/>
            <a:ext cx="3025402" cy="457513"/>
          </a:xfrm>
          <a:prstGeom prst="rect">
            <a:avLst/>
          </a:prstGeom>
        </p:spPr>
        <p:txBody>
          <a:bodyPr vert="horz" wrap="square" lIns="90416" tIns="45208" rIns="90416" bIns="45208" numCol="1" anchor="b" anchorCtr="0" compatLnSpc="1">
            <a:prstTxWarp prst="textNoShape">
              <a:avLst/>
            </a:prstTxWarp>
          </a:bodyPr>
          <a:lstStyle>
            <a:lvl1pPr algn="r">
              <a:defRPr sz="1200">
                <a:cs typeface="Times New Roman" panose="02020603050405020304" pitchFamily="18" charset="0"/>
              </a:defRPr>
            </a:lvl1pPr>
          </a:lstStyle>
          <a:p>
            <a:fld id="{CE17E008-FBDF-4A86-8212-F318D86A67AA}" type="slidenum">
              <a:rPr lang="en-US" altLang="en-US"/>
              <a:pPr/>
              <a:t>‹Nº›</a:t>
            </a:fld>
            <a:endParaRPr lang="en-US" altLang="en-US"/>
          </a:p>
        </p:txBody>
      </p:sp>
    </p:spTree>
    <p:extLst>
      <p:ext uri="{BB962C8B-B14F-4D97-AF65-F5344CB8AC3E}">
        <p14:creationId xmlns:p14="http://schemas.microsoft.com/office/powerpoint/2010/main" val="1096129528"/>
      </p:ext>
    </p:extLst>
  </p:cSld>
  <p:clrMap bg1="lt1" tx1="dk1" bg2="lt2" tx2="dk2" accent1="accent1" accent2="accent2" accent3="accent3" accent4="accent4" accent5="accent5" accent6="accent6" hlink="hlink" folHlink="folHlink"/>
  <p:hf sldNum="0" hdr="0" ftr="0" dt="0"/>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just">
              <a:lnSpc>
                <a:spcPct val="120000"/>
              </a:lnSpc>
              <a:spcBef>
                <a:spcPts val="0"/>
              </a:spcBef>
              <a:buFont typeface="Wingdings" pitchFamily="2" charset="2"/>
              <a:buChar char="ü"/>
            </a:pPr>
            <a:r>
              <a:rPr lang="es-PE" sz="1200" b="0" dirty="0">
                <a:solidFill>
                  <a:schemeClr val="tx2"/>
                </a:solidFill>
                <a:latin typeface="Avenir Next" panose="020B0503020202020204" pitchFamily="34" charset="0"/>
              </a:rPr>
              <a:t>Antecedentes SICA.- antecedentes que sustentan la solicitud directa de los Jefes de Estado a través del SICA para buscar mecanismos financieros, a través de esfuerzos regionales de cooperación entre los Ministerios de Finanzas, que coadyuven a fortalecer la resiliencia fiscal ante los impactos económicos causados por desastres, con el acompañamiento técnico y financiero de la comunidad internacional. (SIC 2010, SICA 2014) COSEFIN solicita al BM y Tesoro Americano asistencia para implementar lo manifestado por los Jefes de Estado. </a:t>
            </a:r>
          </a:p>
          <a:p>
            <a:pPr algn="just">
              <a:lnSpc>
                <a:spcPct val="120000"/>
              </a:lnSpc>
              <a:spcBef>
                <a:spcPts val="0"/>
              </a:spcBef>
            </a:pPr>
            <a:endParaRPr lang="es-PE" sz="1200" b="0" dirty="0">
              <a:solidFill>
                <a:schemeClr val="tx2"/>
              </a:solidFill>
              <a:latin typeface="Avenir Next" panose="020B0503020202020204" pitchFamily="34" charset="0"/>
            </a:endParaRPr>
          </a:p>
          <a:p>
            <a:pPr marL="285750" indent="-285750" algn="just">
              <a:lnSpc>
                <a:spcPct val="120000"/>
              </a:lnSpc>
              <a:spcBef>
                <a:spcPts val="0"/>
              </a:spcBef>
              <a:buFont typeface="Wingdings" pitchFamily="2" charset="2"/>
              <a:buChar char="ü"/>
            </a:pPr>
            <a:r>
              <a:rPr lang="es-PE" sz="1200" b="0" dirty="0">
                <a:solidFill>
                  <a:schemeClr val="tx2"/>
                </a:solidFill>
                <a:latin typeface="Avenir Next" panose="020B0503020202020204" pitchFamily="34" charset="0"/>
              </a:rPr>
              <a:t>Comunicación de COSEFIN al CCRIF.- manifiesta el firme compromiso de afiliarse al CCRIF a través de una modalidad mutuamente determinada y para beneficio de todos, con la mas alta prioridad para desarrollar mayor capacidad de gestión de riesgo soberano ante desastres. (Ago.2013 Ministro de Economía y Finanzas, como Presidente  Pro Tempore de COSEFIN)</a:t>
            </a:r>
          </a:p>
          <a:p>
            <a:pPr algn="just">
              <a:lnSpc>
                <a:spcPct val="120000"/>
              </a:lnSpc>
              <a:spcBef>
                <a:spcPts val="0"/>
              </a:spcBef>
            </a:pPr>
            <a:endParaRPr lang="es-PE" sz="1200" b="0" dirty="0">
              <a:solidFill>
                <a:schemeClr val="tx2"/>
              </a:solidFill>
              <a:latin typeface="Avenir Next" panose="020B0503020202020204" pitchFamily="34" charset="0"/>
            </a:endParaRPr>
          </a:p>
          <a:p>
            <a:pPr marL="285750" indent="-285750" algn="just">
              <a:lnSpc>
                <a:spcPct val="120000"/>
              </a:lnSpc>
              <a:spcBef>
                <a:spcPts val="0"/>
              </a:spcBef>
              <a:buFont typeface="Wingdings" pitchFamily="2" charset="2"/>
              <a:buChar char="ü"/>
            </a:pPr>
            <a:r>
              <a:rPr lang="es-PE" sz="1200" b="0" dirty="0">
                <a:solidFill>
                  <a:schemeClr val="tx2"/>
                </a:solidFill>
                <a:latin typeface="Avenir Next" panose="020B0503020202020204" pitchFamily="34" charset="0"/>
              </a:rPr>
              <a:t>Memorándum de entendimiento entre el CCRIF y COSEFIN.- establece aspectos administrativos y operativos para  que los países de Centroamérica miembros del COSEFIN tengan la oportunidad de solicitar coberturas de seguros contra riesgos catastróficos ante una cartera segregada del CCRIF. (firmado por el Ministro de Finanzas de Guatemala, como Presidente Pro Tempore de COSEFIN; Secretario Ejecutivo de COSEFIN; y el Director Ejecutivo del CCRIF, 2015)</a:t>
            </a:r>
          </a:p>
          <a:p>
            <a:endParaRPr lang="en-US" dirty="0"/>
          </a:p>
        </p:txBody>
      </p:sp>
    </p:spTree>
    <p:extLst>
      <p:ext uri="{BB962C8B-B14F-4D97-AF65-F5344CB8AC3E}">
        <p14:creationId xmlns:p14="http://schemas.microsoft.com/office/powerpoint/2010/main" val="3361917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90029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467003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0.xml"/><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ight Blue Title Slide">
    <p:spTree>
      <p:nvGrpSpPr>
        <p:cNvPr id="1" name=""/>
        <p:cNvGrpSpPr/>
        <p:nvPr/>
      </p:nvGrpSpPr>
      <p:grpSpPr>
        <a:xfrm>
          <a:off x="0" y="0"/>
          <a:ext cx="0" cy="0"/>
          <a:chOff x="0" y="0"/>
          <a:chExt cx="0" cy="0"/>
        </a:xfrm>
      </p:grpSpPr>
      <p:sp>
        <p:nvSpPr>
          <p:cNvPr id="5" name="Rectangle 4"/>
          <p:cNvSpPr>
            <a:spLocks noChangeArrowheads="1"/>
          </p:cNvSpPr>
          <p:nvPr/>
        </p:nvSpPr>
        <p:spPr bwMode="auto">
          <a:xfrm flipV="1">
            <a:off x="0" y="1"/>
            <a:ext cx="12192000" cy="4479925"/>
          </a:xfrm>
          <a:prstGeom prst="rect">
            <a:avLst/>
          </a:prstGeom>
          <a:solidFill>
            <a:srgbClr val="139AF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6" name="Line 1086"/>
          <p:cNvSpPr>
            <a:spLocks noChangeShapeType="1"/>
          </p:cNvSpPr>
          <p:nvPr/>
        </p:nvSpPr>
        <p:spPr bwMode="auto">
          <a:xfrm>
            <a:off x="645585" y="617539"/>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7" name="Line 1087"/>
          <p:cNvSpPr>
            <a:spLocks noChangeShapeType="1"/>
          </p:cNvSpPr>
          <p:nvPr/>
        </p:nvSpPr>
        <p:spPr bwMode="auto">
          <a:xfrm>
            <a:off x="645585" y="617539"/>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8" name="Rectangle 1088"/>
          <p:cNvSpPr>
            <a:spLocks noChangeArrowheads="1"/>
          </p:cNvSpPr>
          <p:nvPr/>
        </p:nvSpPr>
        <p:spPr bwMode="auto">
          <a:xfrm>
            <a:off x="645585" y="617539"/>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9" name="Rectangle 1089"/>
          <p:cNvSpPr>
            <a:spLocks noChangeArrowheads="1"/>
          </p:cNvSpPr>
          <p:nvPr/>
        </p:nvSpPr>
        <p:spPr bwMode="auto">
          <a:xfrm>
            <a:off x="645585" y="617539"/>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10" name="Freeform 1098"/>
          <p:cNvSpPr>
            <a:spLocks/>
          </p:cNvSpPr>
          <p:nvPr/>
        </p:nvSpPr>
        <p:spPr bwMode="auto">
          <a:xfrm>
            <a:off x="649818" y="617539"/>
            <a:ext cx="4233"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1" name="Freeform 1115"/>
          <p:cNvSpPr>
            <a:spLocks/>
          </p:cNvSpPr>
          <p:nvPr/>
        </p:nvSpPr>
        <p:spPr bwMode="auto">
          <a:xfrm>
            <a:off x="611718" y="473075"/>
            <a:ext cx="4233"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2" name="Freeform 1120"/>
          <p:cNvSpPr>
            <a:spLocks/>
          </p:cNvSpPr>
          <p:nvPr/>
        </p:nvSpPr>
        <p:spPr bwMode="auto">
          <a:xfrm>
            <a:off x="611718" y="463551"/>
            <a:ext cx="4233"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3" name="Freeform 1134"/>
          <p:cNvSpPr>
            <a:spLocks/>
          </p:cNvSpPr>
          <p:nvPr/>
        </p:nvSpPr>
        <p:spPr bwMode="auto">
          <a:xfrm>
            <a:off x="937685" y="514350"/>
            <a:ext cx="4233"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4" name="Freeform 1141"/>
          <p:cNvSpPr>
            <a:spLocks/>
          </p:cNvSpPr>
          <p:nvPr/>
        </p:nvSpPr>
        <p:spPr bwMode="auto">
          <a:xfrm>
            <a:off x="941918" y="479425"/>
            <a:ext cx="2116"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5" name="Freeform 1148"/>
          <p:cNvSpPr>
            <a:spLocks/>
          </p:cNvSpPr>
          <p:nvPr/>
        </p:nvSpPr>
        <p:spPr bwMode="auto">
          <a:xfrm>
            <a:off x="924985" y="460376"/>
            <a:ext cx="4233"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6" name="Freeform 1150"/>
          <p:cNvSpPr>
            <a:spLocks/>
          </p:cNvSpPr>
          <p:nvPr/>
        </p:nvSpPr>
        <p:spPr bwMode="auto">
          <a:xfrm>
            <a:off x="912285" y="447676"/>
            <a:ext cx="2116"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7" name="Freeform 1152"/>
          <p:cNvSpPr>
            <a:spLocks/>
          </p:cNvSpPr>
          <p:nvPr/>
        </p:nvSpPr>
        <p:spPr bwMode="auto">
          <a:xfrm>
            <a:off x="912285" y="447676"/>
            <a:ext cx="4233"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8" name="Freeform 1154"/>
          <p:cNvSpPr>
            <a:spLocks/>
          </p:cNvSpPr>
          <p:nvPr/>
        </p:nvSpPr>
        <p:spPr bwMode="auto">
          <a:xfrm>
            <a:off x="886885" y="434975"/>
            <a:ext cx="4233"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9" name="Freeform 1156"/>
          <p:cNvSpPr>
            <a:spLocks/>
          </p:cNvSpPr>
          <p:nvPr/>
        </p:nvSpPr>
        <p:spPr bwMode="auto">
          <a:xfrm>
            <a:off x="886885" y="431801"/>
            <a:ext cx="4233"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0" name="Freeform 1163"/>
          <p:cNvSpPr>
            <a:spLocks/>
          </p:cNvSpPr>
          <p:nvPr/>
        </p:nvSpPr>
        <p:spPr bwMode="auto">
          <a:xfrm>
            <a:off x="814917" y="415926"/>
            <a:ext cx="8467"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1" name="Freeform 1172"/>
          <p:cNvSpPr>
            <a:spLocks/>
          </p:cNvSpPr>
          <p:nvPr/>
        </p:nvSpPr>
        <p:spPr bwMode="auto">
          <a:xfrm>
            <a:off x="776818" y="476251"/>
            <a:ext cx="4233"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2" name="Freeform 1177"/>
          <p:cNvSpPr>
            <a:spLocks/>
          </p:cNvSpPr>
          <p:nvPr/>
        </p:nvSpPr>
        <p:spPr bwMode="auto">
          <a:xfrm>
            <a:off x="742952" y="534989"/>
            <a:ext cx="4233"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3" name="Freeform 1180"/>
          <p:cNvSpPr>
            <a:spLocks/>
          </p:cNvSpPr>
          <p:nvPr/>
        </p:nvSpPr>
        <p:spPr bwMode="auto">
          <a:xfrm>
            <a:off x="747185" y="530226"/>
            <a:ext cx="4233"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4" name="Line 1187"/>
          <p:cNvSpPr>
            <a:spLocks noChangeShapeType="1"/>
          </p:cNvSpPr>
          <p:nvPr/>
        </p:nvSpPr>
        <p:spPr bwMode="auto">
          <a:xfrm>
            <a:off x="759885"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5" name="Line 1188"/>
          <p:cNvSpPr>
            <a:spLocks noChangeShapeType="1"/>
          </p:cNvSpPr>
          <p:nvPr/>
        </p:nvSpPr>
        <p:spPr bwMode="auto">
          <a:xfrm>
            <a:off x="759885"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6" name="Freeform 1208"/>
          <p:cNvSpPr>
            <a:spLocks/>
          </p:cNvSpPr>
          <p:nvPr/>
        </p:nvSpPr>
        <p:spPr bwMode="auto">
          <a:xfrm>
            <a:off x="793751" y="557214"/>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7" name="Freeform 1210"/>
          <p:cNvSpPr>
            <a:spLocks/>
          </p:cNvSpPr>
          <p:nvPr/>
        </p:nvSpPr>
        <p:spPr bwMode="auto">
          <a:xfrm>
            <a:off x="793752" y="557214"/>
            <a:ext cx="4233"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8" name="Freeform 1214"/>
          <p:cNvSpPr>
            <a:spLocks/>
          </p:cNvSpPr>
          <p:nvPr/>
        </p:nvSpPr>
        <p:spPr bwMode="auto">
          <a:xfrm>
            <a:off x="793752" y="557214"/>
            <a:ext cx="4233"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9" name="Rectangle 1215"/>
          <p:cNvSpPr>
            <a:spLocks noChangeArrowheads="1"/>
          </p:cNvSpPr>
          <p:nvPr/>
        </p:nvSpPr>
        <p:spPr bwMode="auto">
          <a:xfrm>
            <a:off x="793751" y="627064"/>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30" name="Freeform 1217"/>
          <p:cNvSpPr>
            <a:spLocks/>
          </p:cNvSpPr>
          <p:nvPr/>
        </p:nvSpPr>
        <p:spPr bwMode="auto">
          <a:xfrm>
            <a:off x="793751" y="6270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1" name="Freeform 1219"/>
          <p:cNvSpPr>
            <a:spLocks/>
          </p:cNvSpPr>
          <p:nvPr/>
        </p:nvSpPr>
        <p:spPr bwMode="auto">
          <a:xfrm>
            <a:off x="975785" y="541339"/>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2" name="Freeform 1221"/>
          <p:cNvSpPr>
            <a:spLocks/>
          </p:cNvSpPr>
          <p:nvPr/>
        </p:nvSpPr>
        <p:spPr bwMode="auto">
          <a:xfrm>
            <a:off x="975785" y="541339"/>
            <a:ext cx="4233"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3" name="Freeform 1234"/>
          <p:cNvSpPr>
            <a:spLocks/>
          </p:cNvSpPr>
          <p:nvPr/>
        </p:nvSpPr>
        <p:spPr bwMode="auto">
          <a:xfrm>
            <a:off x="963085" y="550864"/>
            <a:ext cx="4233"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4" name="Line 1237"/>
          <p:cNvSpPr>
            <a:spLocks noChangeShapeType="1"/>
          </p:cNvSpPr>
          <p:nvPr/>
        </p:nvSpPr>
        <p:spPr bwMode="auto">
          <a:xfrm>
            <a:off x="971551" y="544514"/>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5" name="Line 1238"/>
          <p:cNvSpPr>
            <a:spLocks noChangeShapeType="1"/>
          </p:cNvSpPr>
          <p:nvPr/>
        </p:nvSpPr>
        <p:spPr bwMode="auto">
          <a:xfrm>
            <a:off x="971551" y="544514"/>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6" name="Freeform 1240"/>
          <p:cNvSpPr>
            <a:spLocks/>
          </p:cNvSpPr>
          <p:nvPr/>
        </p:nvSpPr>
        <p:spPr bwMode="auto">
          <a:xfrm>
            <a:off x="971551" y="541339"/>
            <a:ext cx="2116"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7" name="Freeform 1243"/>
          <p:cNvSpPr>
            <a:spLocks/>
          </p:cNvSpPr>
          <p:nvPr/>
        </p:nvSpPr>
        <p:spPr bwMode="auto">
          <a:xfrm>
            <a:off x="971552" y="538164"/>
            <a:ext cx="4233"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8" name="Freeform 1246"/>
          <p:cNvSpPr>
            <a:spLocks/>
          </p:cNvSpPr>
          <p:nvPr/>
        </p:nvSpPr>
        <p:spPr bwMode="auto">
          <a:xfrm>
            <a:off x="967318" y="547689"/>
            <a:ext cx="4233"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9" name="Freeform 1250"/>
          <p:cNvSpPr>
            <a:spLocks/>
          </p:cNvSpPr>
          <p:nvPr/>
        </p:nvSpPr>
        <p:spPr bwMode="auto">
          <a:xfrm>
            <a:off x="975785" y="530225"/>
            <a:ext cx="4233"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0" name="Freeform 1252"/>
          <p:cNvSpPr>
            <a:spLocks/>
          </p:cNvSpPr>
          <p:nvPr/>
        </p:nvSpPr>
        <p:spPr bwMode="auto">
          <a:xfrm>
            <a:off x="975785" y="527050"/>
            <a:ext cx="4233"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1" name="Freeform 1255"/>
          <p:cNvSpPr>
            <a:spLocks/>
          </p:cNvSpPr>
          <p:nvPr/>
        </p:nvSpPr>
        <p:spPr bwMode="auto">
          <a:xfrm>
            <a:off x="950385" y="550864"/>
            <a:ext cx="4233"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2" name="Rectangle 1256"/>
          <p:cNvSpPr>
            <a:spLocks noChangeArrowheads="1"/>
          </p:cNvSpPr>
          <p:nvPr/>
        </p:nvSpPr>
        <p:spPr bwMode="auto">
          <a:xfrm>
            <a:off x="963085" y="550864"/>
            <a:ext cx="2116"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43" name="Freeform 1258"/>
          <p:cNvSpPr>
            <a:spLocks/>
          </p:cNvSpPr>
          <p:nvPr/>
        </p:nvSpPr>
        <p:spPr bwMode="auto">
          <a:xfrm>
            <a:off x="963085" y="5508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4" name="Freeform 1266"/>
          <p:cNvSpPr>
            <a:spLocks/>
          </p:cNvSpPr>
          <p:nvPr/>
        </p:nvSpPr>
        <p:spPr bwMode="auto">
          <a:xfrm>
            <a:off x="971551" y="534989"/>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5" name="Freeform 1269"/>
          <p:cNvSpPr>
            <a:spLocks/>
          </p:cNvSpPr>
          <p:nvPr/>
        </p:nvSpPr>
        <p:spPr bwMode="auto">
          <a:xfrm>
            <a:off x="971552" y="530226"/>
            <a:ext cx="4233"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6" name="Line 1270"/>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7" name="Line 1271"/>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8" name="Rectangle 1272"/>
          <p:cNvSpPr>
            <a:spLocks noChangeArrowheads="1"/>
          </p:cNvSpPr>
          <p:nvPr/>
        </p:nvSpPr>
        <p:spPr bwMode="auto">
          <a:xfrm>
            <a:off x="971551" y="530225"/>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49" name="Rectangle 1273"/>
          <p:cNvSpPr>
            <a:spLocks noChangeArrowheads="1"/>
          </p:cNvSpPr>
          <p:nvPr/>
        </p:nvSpPr>
        <p:spPr bwMode="auto">
          <a:xfrm>
            <a:off x="971551" y="530225"/>
            <a:ext cx="2116"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0" name="Line 1274"/>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51" name="Line 1275"/>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52" name="Freeform 1277"/>
          <p:cNvSpPr>
            <a:spLocks/>
          </p:cNvSpPr>
          <p:nvPr/>
        </p:nvSpPr>
        <p:spPr bwMode="auto">
          <a:xfrm>
            <a:off x="971551" y="523876"/>
            <a:ext cx="2116"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53" name="Freeform 1287"/>
          <p:cNvSpPr>
            <a:spLocks/>
          </p:cNvSpPr>
          <p:nvPr/>
        </p:nvSpPr>
        <p:spPr bwMode="auto">
          <a:xfrm>
            <a:off x="958852" y="514350"/>
            <a:ext cx="4233"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54" name="Freeform 1290"/>
          <p:cNvSpPr>
            <a:spLocks/>
          </p:cNvSpPr>
          <p:nvPr/>
        </p:nvSpPr>
        <p:spPr bwMode="auto">
          <a:xfrm>
            <a:off x="958852" y="517526"/>
            <a:ext cx="4233"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55" name="Rectangle 1335"/>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6" name="Rectangle 1336"/>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7" name="Rectangle 1337"/>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8" name="Rectangle 1340"/>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9" name="Rectangle 1341"/>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60" name="Rectangle 1342"/>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61" name="Rectangle 1343"/>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62" name="Rectangle 1344"/>
          <p:cNvSpPr>
            <a:spLocks noChangeArrowheads="1"/>
          </p:cNvSpPr>
          <p:nvPr/>
        </p:nvSpPr>
        <p:spPr bwMode="auto">
          <a:xfrm>
            <a:off x="620185" y="485776"/>
            <a:ext cx="2116"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pic>
        <p:nvPicPr>
          <p:cNvPr id="63" name="Picture 6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5000" y="4687888"/>
            <a:ext cx="6510867"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Rectangle 63"/>
          <p:cNvSpPr>
            <a:spLocks noChangeArrowheads="1"/>
          </p:cNvSpPr>
          <p:nvPr/>
        </p:nvSpPr>
        <p:spPr bwMode="auto">
          <a:xfrm>
            <a:off x="0" y="4311651"/>
            <a:ext cx="12192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cs typeface="+mn-cs"/>
            </a:endParaRPr>
          </a:p>
        </p:txBody>
      </p:sp>
      <p:sp>
        <p:nvSpPr>
          <p:cNvPr id="330" name="Title 329"/>
          <p:cNvSpPr>
            <a:spLocks noGrp="1"/>
          </p:cNvSpPr>
          <p:nvPr>
            <p:ph type="title"/>
          </p:nvPr>
        </p:nvSpPr>
        <p:spPr>
          <a:xfrm>
            <a:off x="2016831" y="1189790"/>
            <a:ext cx="9295741" cy="1822161"/>
          </a:xfrm>
        </p:spPr>
        <p:txBody>
          <a:bodyPr anchor="b"/>
          <a:lstStyle>
            <a:lvl1pPr>
              <a:lnSpc>
                <a:spcPct val="100000"/>
              </a:lnSpc>
              <a:spcBef>
                <a:spcPts val="0"/>
              </a:spcBef>
              <a:defRPr sz="3600" b="1" baseline="0">
                <a:solidFill>
                  <a:schemeClr val="bg1"/>
                </a:solidFill>
              </a:defRPr>
            </a:lvl1pPr>
          </a:lstStyle>
          <a:p>
            <a:r>
              <a:rPr lang="en-US" dirty="0"/>
              <a:t>Click to edit Master title style</a:t>
            </a:r>
          </a:p>
        </p:txBody>
      </p:sp>
      <p:sp>
        <p:nvSpPr>
          <p:cNvPr id="332" name="Text Placeholder 331"/>
          <p:cNvSpPr>
            <a:spLocks noGrp="1"/>
          </p:cNvSpPr>
          <p:nvPr>
            <p:ph type="body" sz="quarter" idx="13"/>
          </p:nvPr>
        </p:nvSpPr>
        <p:spPr>
          <a:xfrm>
            <a:off x="2033564" y="3000005"/>
            <a:ext cx="9279009" cy="875885"/>
          </a:xfr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dirty="0"/>
              <a:t>Click to edit Master text styles</a:t>
            </a:r>
          </a:p>
        </p:txBody>
      </p:sp>
      <p:sp>
        <p:nvSpPr>
          <p:cNvPr id="69" name="Text Placeholder 331"/>
          <p:cNvSpPr>
            <a:spLocks noGrp="1"/>
          </p:cNvSpPr>
          <p:nvPr>
            <p:ph type="body" sz="quarter" idx="14"/>
          </p:nvPr>
        </p:nvSpPr>
        <p:spPr>
          <a:xfrm>
            <a:off x="7224889" y="4927601"/>
            <a:ext cx="4087683" cy="995705"/>
          </a:xfrm>
        </p:spPr>
        <p:txBody>
          <a:bodyPr anchor="b"/>
          <a:lstStyle>
            <a:lvl1pPr algn="r">
              <a:lnSpc>
                <a:spcPct val="100000"/>
              </a:lnSpc>
              <a:defRPr sz="1500" b="0" i="0" baseline="0">
                <a:solidFill>
                  <a:schemeClr val="tx1"/>
                </a:solidFill>
                <a:latin typeface="Arial"/>
                <a:cs typeface="Arial"/>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a:p>
            <a:pPr lvl="1"/>
            <a:r>
              <a:rPr lang="en-US"/>
              <a:t>Second level</a:t>
            </a:r>
          </a:p>
        </p:txBody>
      </p:sp>
      <p:sp>
        <p:nvSpPr>
          <p:cNvPr id="65" name="Rectangle 1028"/>
          <p:cNvSpPr>
            <a:spLocks noGrp="1" noChangeArrowheads="1"/>
          </p:cNvSpPr>
          <p:nvPr>
            <p:ph type="dt" sz="half" idx="15"/>
          </p:nvPr>
        </p:nvSpPr>
        <p:spPr>
          <a:xfrm>
            <a:off x="7909984" y="5975350"/>
            <a:ext cx="3403600" cy="306388"/>
          </a:xfrm>
        </p:spPr>
        <p:txBody>
          <a:bodyPr rIns="0"/>
          <a:lstStyle>
            <a:lvl1pPr algn="r">
              <a:defRPr b="0" i="0">
                <a:solidFill>
                  <a:schemeClr val="tx1"/>
                </a:solidFill>
                <a:latin typeface="Arial"/>
                <a:cs typeface="Arial"/>
              </a:defRPr>
            </a:lvl1pPr>
          </a:lstStyle>
          <a:p>
            <a:pPr>
              <a:defRPr/>
            </a:pPr>
            <a:endParaRPr lang="en-US" dirty="0"/>
          </a:p>
        </p:txBody>
      </p:sp>
    </p:spTree>
    <p:extLst>
      <p:ext uri="{BB962C8B-B14F-4D97-AF65-F5344CB8AC3E}">
        <p14:creationId xmlns:p14="http://schemas.microsoft.com/office/powerpoint/2010/main" val="2363221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ragraph with Graphic Element">
    <p:spTree>
      <p:nvGrpSpPr>
        <p:cNvPr id="1" name=""/>
        <p:cNvGrpSpPr/>
        <p:nvPr/>
      </p:nvGrpSpPr>
      <p:grpSpPr>
        <a:xfrm>
          <a:off x="0" y="0"/>
          <a:ext cx="0" cy="0"/>
          <a:chOff x="0" y="0"/>
          <a:chExt cx="0" cy="0"/>
        </a:xfrm>
      </p:grpSpPr>
      <p:sp>
        <p:nvSpPr>
          <p:cNvPr id="2" name="Title 1"/>
          <p:cNvSpPr>
            <a:spLocks noGrp="1"/>
          </p:cNvSpPr>
          <p:nvPr>
            <p:ph type="title"/>
          </p:nvPr>
        </p:nvSpPr>
        <p:spPr>
          <a:xfrm>
            <a:off x="427789" y="288637"/>
            <a:ext cx="11425544" cy="461819"/>
          </a:xfrm>
        </p:spPr>
        <p:txBody>
          <a:bodyPr anchor="b"/>
          <a:lstStyle>
            <a:lvl1pPr>
              <a:defRPr sz="2200" b="0" i="0" cap="none" baseline="0">
                <a:solidFill>
                  <a:srgbClr val="021F43"/>
                </a:solidFill>
                <a:latin typeface="+mn-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4830455" y="1443790"/>
            <a:ext cx="7076351" cy="4545263"/>
          </a:xfrm>
        </p:spPr>
        <p:txBody>
          <a:bodyP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3"/>
          </p:nvPr>
        </p:nvSpPr>
        <p:spPr>
          <a:xfrm>
            <a:off x="428125" y="1003049"/>
            <a:ext cx="4117137" cy="4972050"/>
          </a:xfrm>
        </p:spPr>
        <p:txBody>
          <a:bodyPr rIns="182880" anchor="ctr"/>
          <a:lstStyle>
            <a:lvl1pPr>
              <a:defRPr sz="1600" baseline="0"/>
            </a:lvl1pPr>
          </a:lstStyle>
          <a:p>
            <a:pPr lvl="0"/>
            <a:r>
              <a:rPr lang="en-US"/>
              <a:t>Click to edit Master text styles</a:t>
            </a:r>
          </a:p>
        </p:txBody>
      </p:sp>
      <p:sp>
        <p:nvSpPr>
          <p:cNvPr id="12" name="Text Placeholder 11"/>
          <p:cNvSpPr>
            <a:spLocks noGrp="1"/>
          </p:cNvSpPr>
          <p:nvPr>
            <p:ph type="body" sz="quarter" idx="14"/>
          </p:nvPr>
        </p:nvSpPr>
        <p:spPr>
          <a:xfrm>
            <a:off x="4830234" y="976313"/>
            <a:ext cx="7058749" cy="414003"/>
          </a:xfrm>
        </p:spPr>
        <p:txBody>
          <a:bodyPr/>
          <a:lstStyle>
            <a:lvl1pPr algn="ctr">
              <a:defRPr sz="1600" b="0" cap="all"/>
            </a:lvl1pPr>
          </a:lstStyle>
          <a:p>
            <a:pPr lvl="0"/>
            <a:r>
              <a:rPr lang="en-US"/>
              <a:t>Click to edit Master text styles</a:t>
            </a:r>
          </a:p>
        </p:txBody>
      </p:sp>
      <p:sp>
        <p:nvSpPr>
          <p:cNvPr id="7" name="Rectangle 6"/>
          <p:cNvSpPr>
            <a:spLocks noGrp="1" noChangeArrowheads="1"/>
          </p:cNvSpPr>
          <p:nvPr>
            <p:ph type="sldNum" sz="quarter" idx="15"/>
          </p:nvPr>
        </p:nvSpPr>
        <p:spPr>
          <a:ln/>
        </p:spPr>
        <p:txBody>
          <a:bodyPr/>
          <a:lstStyle>
            <a:lvl1pPr>
              <a:defRPr/>
            </a:lvl1pPr>
          </a:lstStyle>
          <a:p>
            <a:fld id="{8914B071-BA41-4D4F-9D1E-1B4CCDFE7245}" type="slidenum">
              <a:rPr lang="en-US" altLang="en-US"/>
              <a:pPr/>
              <a:t>‹Nº›</a:t>
            </a:fld>
            <a:endParaRPr lang="en-US" altLang="en-US"/>
          </a:p>
        </p:txBody>
      </p:sp>
      <p:sp>
        <p:nvSpPr>
          <p:cNvPr id="8" name="Footer Placeholder 2"/>
          <p:cNvSpPr>
            <a:spLocks noGrp="1"/>
          </p:cNvSpPr>
          <p:nvPr>
            <p:ph type="ftr" sz="quarter" idx="16"/>
          </p:nvPr>
        </p:nvSpPr>
        <p:spPr/>
        <p:txBody>
          <a:bodyPr/>
          <a:lstStyle>
            <a:lvl1pPr>
              <a:defRPr/>
            </a:lvl1pPr>
          </a:lstStyle>
          <a:p>
            <a:pPr>
              <a:defRPr/>
            </a:pPr>
            <a:r>
              <a:rPr lang="es-ES"/>
              <a:t>Objetivo 1: Fortalecer la capacidad financiera ante desastres</a:t>
            </a:r>
            <a:endParaRPr lang="en-US" dirty="0"/>
          </a:p>
        </p:txBody>
      </p:sp>
    </p:spTree>
    <p:extLst>
      <p:ext uri="{BB962C8B-B14F-4D97-AF65-F5344CB8AC3E}">
        <p14:creationId xmlns:p14="http://schemas.microsoft.com/office/powerpoint/2010/main" val="1973091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sion Slide">
    <p:spTree>
      <p:nvGrpSpPr>
        <p:cNvPr id="1" name=""/>
        <p:cNvGrpSpPr/>
        <p:nvPr/>
      </p:nvGrpSpPr>
      <p:grpSpPr>
        <a:xfrm>
          <a:off x="0" y="0"/>
          <a:ext cx="0" cy="0"/>
          <a:chOff x="0" y="0"/>
          <a:chExt cx="0" cy="0"/>
        </a:xfrm>
      </p:grpSpPr>
      <p:sp>
        <p:nvSpPr>
          <p:cNvPr id="2" name="Title 1"/>
          <p:cNvSpPr>
            <a:spLocks noGrp="1"/>
          </p:cNvSpPr>
          <p:nvPr>
            <p:ph type="title"/>
          </p:nvPr>
        </p:nvSpPr>
        <p:spPr>
          <a:xfrm>
            <a:off x="475912" y="307475"/>
            <a:ext cx="11213472" cy="983693"/>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475912" y="1788583"/>
            <a:ext cx="5511031" cy="4399780"/>
          </a:xfrm>
        </p:spPr>
        <p:txBody>
          <a:bodyPr lIns="182880" rIns="182880" anchor="ctr"/>
          <a:lstStyle>
            <a:lvl1pPr marL="0" marR="0" indent="0" algn="l" defTabSz="914400" rtl="0" eaLnBrk="0" fontAlgn="base" latinLnBrk="0" hangingPunct="0">
              <a:lnSpc>
                <a:spcPct val="130000"/>
              </a:lnSpc>
              <a:spcBef>
                <a:spcPts val="1800"/>
              </a:spcBef>
              <a:spcAft>
                <a:spcPct val="0"/>
              </a:spcAft>
              <a:buClr>
                <a:schemeClr val="tx2">
                  <a:lumMod val="75000"/>
                  <a:lumOff val="25000"/>
                </a:schemeClr>
              </a:buClr>
              <a:buSzTx/>
              <a:buFontTx/>
              <a:buNone/>
              <a:tabLst/>
              <a:defRPr sz="1600">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3"/>
          <p:cNvSpPr>
            <a:spLocks noGrp="1"/>
          </p:cNvSpPr>
          <p:nvPr>
            <p:ph sz="half" idx="11"/>
          </p:nvPr>
        </p:nvSpPr>
        <p:spPr>
          <a:xfrm>
            <a:off x="6209904" y="1788510"/>
            <a:ext cx="5510784" cy="4402163"/>
          </a:xfrm>
        </p:spPr>
        <p:txBody>
          <a:bodyPr lIns="182880" rIns="182880" anchor="ctr"/>
          <a:lstStyle>
            <a:lvl1pPr marL="0" marR="0" indent="0" algn="l" defTabSz="914400" rtl="0" eaLnBrk="0" fontAlgn="base" latinLnBrk="0" hangingPunct="0">
              <a:lnSpc>
                <a:spcPct val="130000"/>
              </a:lnSpc>
              <a:spcBef>
                <a:spcPts val="1800"/>
              </a:spcBef>
              <a:spcAft>
                <a:spcPct val="0"/>
              </a:spcAft>
              <a:buClr>
                <a:schemeClr val="tx2">
                  <a:lumMod val="75000"/>
                  <a:lumOff val="25000"/>
                </a:schemeClr>
              </a:buClr>
              <a:buSzTx/>
              <a:buFontTx/>
              <a:buNone/>
              <a:tabLst/>
              <a:defRPr sz="1600">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3"/>
          <p:cNvSpPr>
            <a:spLocks noGrp="1"/>
          </p:cNvSpPr>
          <p:nvPr>
            <p:ph sz="half" idx="13"/>
          </p:nvPr>
        </p:nvSpPr>
        <p:spPr>
          <a:xfrm>
            <a:off x="475912" y="1429561"/>
            <a:ext cx="5511031" cy="264331"/>
          </a:xfrm>
        </p:spPr>
        <p:txBody>
          <a:bodyPr anchor="ctr">
            <a:normAutofit/>
          </a:bodyPr>
          <a:lstStyle>
            <a:lvl1pPr algn="ctr">
              <a:defRPr sz="1400" cap="all">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p:txBody>
      </p:sp>
      <p:sp>
        <p:nvSpPr>
          <p:cNvPr id="8" name="Content Placeholder 3"/>
          <p:cNvSpPr>
            <a:spLocks noGrp="1"/>
          </p:cNvSpPr>
          <p:nvPr>
            <p:ph sz="half" idx="14"/>
          </p:nvPr>
        </p:nvSpPr>
        <p:spPr>
          <a:xfrm>
            <a:off x="6209905" y="1421540"/>
            <a:ext cx="5510784" cy="264331"/>
          </a:xfrm>
        </p:spPr>
        <p:txBody>
          <a:bodyPr anchor="ctr">
            <a:normAutofit/>
          </a:bodyPr>
          <a:lstStyle>
            <a:lvl1pPr algn="ctr">
              <a:defRPr sz="1400" cap="all">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p:txBody>
      </p:sp>
      <p:sp>
        <p:nvSpPr>
          <p:cNvPr id="9" name="Rectangle 6"/>
          <p:cNvSpPr>
            <a:spLocks noGrp="1" noChangeArrowheads="1"/>
          </p:cNvSpPr>
          <p:nvPr>
            <p:ph type="sldNum" sz="quarter" idx="15"/>
          </p:nvPr>
        </p:nvSpPr>
        <p:spPr>
          <a:ln/>
        </p:spPr>
        <p:txBody>
          <a:bodyPr/>
          <a:lstStyle>
            <a:lvl1pPr>
              <a:defRPr/>
            </a:lvl1pPr>
          </a:lstStyle>
          <a:p>
            <a:fld id="{EACEDEEA-C3DA-4E50-874F-7646075495B9}" type="slidenum">
              <a:rPr lang="en-US" altLang="en-US"/>
              <a:pPr/>
              <a:t>‹Nº›</a:t>
            </a:fld>
            <a:endParaRPr lang="en-US" altLang="en-US"/>
          </a:p>
        </p:txBody>
      </p:sp>
      <p:sp>
        <p:nvSpPr>
          <p:cNvPr id="10" name="Footer Placeholder 2"/>
          <p:cNvSpPr>
            <a:spLocks noGrp="1"/>
          </p:cNvSpPr>
          <p:nvPr>
            <p:ph type="ftr" sz="quarter" idx="16"/>
          </p:nvPr>
        </p:nvSpPr>
        <p:spPr/>
        <p:txBody>
          <a:bodyPr/>
          <a:lstStyle>
            <a:lvl1pPr>
              <a:defRPr/>
            </a:lvl1pPr>
          </a:lstStyle>
          <a:p>
            <a:pPr>
              <a:defRPr/>
            </a:pPr>
            <a:r>
              <a:rPr lang="es-ES"/>
              <a:t>Objetivo 1: Fortalecer la capacidad financiera ante desastres</a:t>
            </a:r>
            <a:endParaRPr lang="en-US" dirty="0"/>
          </a:p>
        </p:txBody>
      </p:sp>
    </p:spTree>
    <p:extLst>
      <p:ext uri="{BB962C8B-B14F-4D97-AF65-F5344CB8AC3E}">
        <p14:creationId xmlns:p14="http://schemas.microsoft.com/office/powerpoint/2010/main" val="14079669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ght Highlight Slide">
    <p:spTree>
      <p:nvGrpSpPr>
        <p:cNvPr id="1" name=""/>
        <p:cNvGrpSpPr/>
        <p:nvPr/>
      </p:nvGrpSpPr>
      <p:grpSpPr>
        <a:xfrm>
          <a:off x="0" y="0"/>
          <a:ext cx="0" cy="0"/>
          <a:chOff x="0" y="0"/>
          <a:chExt cx="0" cy="0"/>
        </a:xfrm>
      </p:grpSpPr>
      <p:sp>
        <p:nvSpPr>
          <p:cNvPr id="2" name="Title 1"/>
          <p:cNvSpPr>
            <a:spLocks noGrp="1"/>
          </p:cNvSpPr>
          <p:nvPr>
            <p:ph type="title"/>
          </p:nvPr>
        </p:nvSpPr>
        <p:spPr>
          <a:xfrm>
            <a:off x="475912" y="346364"/>
            <a:ext cx="4194123" cy="5784272"/>
          </a:xfrm>
        </p:spPr>
        <p:txBody>
          <a:bodyPr anchor="ctr"/>
          <a:lstStyle>
            <a:lvl1pPr>
              <a:defRPr sz="3200" b="0" i="0">
                <a:solidFill>
                  <a:schemeClr val="bg2"/>
                </a:solidFill>
                <a:latin typeface="+mn-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4910666" y="346365"/>
            <a:ext cx="6889193" cy="5784271"/>
          </a:xfrm>
        </p:spPr>
        <p:txBody>
          <a:bodyPr anchor="ctr"/>
          <a:lstStyle>
            <a:lvl1pPr>
              <a:lnSpc>
                <a:spcPct val="125000"/>
              </a:lnSpc>
              <a:spcBef>
                <a:spcPts val="0"/>
              </a:spcBef>
              <a:spcAft>
                <a:spcPts val="2200"/>
              </a:spcAft>
              <a:defRPr sz="2200">
                <a:solidFill>
                  <a:schemeClr val="tx2">
                    <a:lumMod val="50000"/>
                    <a:lumOff val="50000"/>
                  </a:schemeClr>
                </a:solidFill>
              </a:defRPr>
            </a:lvl1pPr>
            <a:lvl2pPr marL="0" indent="0">
              <a:lnSpc>
                <a:spcPct val="125000"/>
              </a:lnSpc>
              <a:spcBef>
                <a:spcPts val="0"/>
              </a:spcBef>
              <a:spcAft>
                <a:spcPts val="2200"/>
              </a:spcAft>
              <a:buNone/>
              <a:defRPr sz="2000" baseline="0">
                <a:solidFill>
                  <a:schemeClr val="tx2">
                    <a:lumMod val="50000"/>
                    <a:lumOff val="50000"/>
                  </a:schemeClr>
                </a:solidFill>
              </a:defRPr>
            </a:lvl2pPr>
            <a:lvl3pPr marL="0" indent="0">
              <a:lnSpc>
                <a:spcPct val="130000"/>
              </a:lnSpc>
              <a:buNone/>
              <a:defRPr sz="1600">
                <a:solidFill>
                  <a:schemeClr val="tx2">
                    <a:lumMod val="50000"/>
                    <a:lumOff val="50000"/>
                  </a:schemeClr>
                </a:solidFill>
              </a:defRPr>
            </a:lvl3pPr>
            <a:lvl4pPr marL="182880" indent="0">
              <a:lnSpc>
                <a:spcPct val="130000"/>
              </a:lnSpc>
              <a:buNone/>
              <a:defRPr sz="1600">
                <a:solidFill>
                  <a:schemeClr val="tx2">
                    <a:lumMod val="50000"/>
                    <a:lumOff val="50000"/>
                  </a:schemeClr>
                </a:solidFill>
              </a:defRPr>
            </a:lvl4pPr>
            <a:lvl5pPr marL="454914" indent="0">
              <a:lnSpc>
                <a:spcPct val="130000"/>
              </a:lnSpc>
              <a:buNone/>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Rectangle 6"/>
          <p:cNvSpPr>
            <a:spLocks noGrp="1" noChangeArrowheads="1"/>
          </p:cNvSpPr>
          <p:nvPr>
            <p:ph type="sldNum" sz="quarter" idx="10"/>
          </p:nvPr>
        </p:nvSpPr>
        <p:spPr>
          <a:ln/>
        </p:spPr>
        <p:txBody>
          <a:bodyPr/>
          <a:lstStyle>
            <a:lvl1pPr>
              <a:defRPr/>
            </a:lvl1pPr>
          </a:lstStyle>
          <a:p>
            <a:fld id="{5103E7F7-15F3-4A2D-85D2-98E85AE3DB42}" type="slidenum">
              <a:rPr lang="en-US" altLang="en-US"/>
              <a:pPr/>
              <a:t>‹Nº›</a:t>
            </a:fld>
            <a:endParaRPr lang="en-US" altLang="en-US"/>
          </a:p>
        </p:txBody>
      </p:sp>
      <p:sp>
        <p:nvSpPr>
          <p:cNvPr id="6" name="Footer Placeholder 2"/>
          <p:cNvSpPr>
            <a:spLocks noGrp="1"/>
          </p:cNvSpPr>
          <p:nvPr>
            <p:ph type="ftr" sz="quarter" idx="11"/>
          </p:nvPr>
        </p:nvSpPr>
        <p:spPr/>
        <p:txBody>
          <a:bodyPr/>
          <a:lstStyle>
            <a:lvl1pPr>
              <a:defRPr/>
            </a:lvl1pPr>
          </a:lstStyle>
          <a:p>
            <a:pPr>
              <a:defRPr/>
            </a:pPr>
            <a:r>
              <a:rPr lang="es-ES"/>
              <a:t>Objetivo 1: Fortalecer la capacidad financiera ante desastres</a:t>
            </a:r>
            <a:endParaRPr lang="en-US" dirty="0"/>
          </a:p>
        </p:txBody>
      </p:sp>
    </p:spTree>
    <p:extLst>
      <p:ext uri="{BB962C8B-B14F-4D97-AF65-F5344CB8AC3E}">
        <p14:creationId xmlns:p14="http://schemas.microsoft.com/office/powerpoint/2010/main" val="22342283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ark Highlight Slide">
    <p:spTree>
      <p:nvGrpSpPr>
        <p:cNvPr id="1" name=""/>
        <p:cNvGrpSpPr/>
        <p:nvPr/>
      </p:nvGrpSpPr>
      <p:grpSpPr>
        <a:xfrm>
          <a:off x="0" y="0"/>
          <a:ext cx="0" cy="0"/>
          <a:chOff x="0" y="0"/>
          <a:chExt cx="0" cy="0"/>
        </a:xfrm>
      </p:grpSpPr>
      <p:sp>
        <p:nvSpPr>
          <p:cNvPr id="2" name="Title 1"/>
          <p:cNvSpPr>
            <a:spLocks noGrp="1"/>
          </p:cNvSpPr>
          <p:nvPr>
            <p:ph type="title"/>
          </p:nvPr>
        </p:nvSpPr>
        <p:spPr>
          <a:xfrm>
            <a:off x="475912" y="346364"/>
            <a:ext cx="4194123" cy="5784272"/>
          </a:xfrm>
        </p:spPr>
        <p:txBody>
          <a:bodyPr anchor="ctr"/>
          <a:lstStyle>
            <a:lvl1pPr>
              <a:defRPr sz="3200" b="0" i="0">
                <a:solidFill>
                  <a:schemeClr val="tx1"/>
                </a:solidFill>
                <a:latin typeface="+mn-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4910666" y="346365"/>
            <a:ext cx="6889193" cy="5784271"/>
          </a:xfrm>
        </p:spPr>
        <p:txBody>
          <a:bodyPr anchor="ctr"/>
          <a:lstStyle>
            <a:lvl1pPr>
              <a:lnSpc>
                <a:spcPct val="125000"/>
              </a:lnSpc>
              <a:spcBef>
                <a:spcPts val="0"/>
              </a:spcBef>
              <a:spcAft>
                <a:spcPts val="2200"/>
              </a:spcAft>
              <a:defRPr sz="2200">
                <a:solidFill>
                  <a:schemeClr val="tx2">
                    <a:lumMod val="50000"/>
                    <a:lumOff val="50000"/>
                  </a:schemeClr>
                </a:solidFill>
              </a:defRPr>
            </a:lvl1pPr>
            <a:lvl2pPr marL="0" indent="0">
              <a:lnSpc>
                <a:spcPct val="125000"/>
              </a:lnSpc>
              <a:spcBef>
                <a:spcPts val="0"/>
              </a:spcBef>
              <a:spcAft>
                <a:spcPts val="2200"/>
              </a:spcAft>
              <a:buNone/>
              <a:defRPr sz="2000" baseline="0">
                <a:solidFill>
                  <a:schemeClr val="tx2">
                    <a:lumMod val="50000"/>
                    <a:lumOff val="50000"/>
                  </a:schemeClr>
                </a:solidFill>
              </a:defRPr>
            </a:lvl2pPr>
            <a:lvl3pPr marL="0" indent="0">
              <a:lnSpc>
                <a:spcPct val="130000"/>
              </a:lnSpc>
              <a:buNone/>
              <a:defRPr sz="1600">
                <a:solidFill>
                  <a:schemeClr val="tx2">
                    <a:lumMod val="50000"/>
                    <a:lumOff val="50000"/>
                  </a:schemeClr>
                </a:solidFill>
              </a:defRPr>
            </a:lvl3pPr>
            <a:lvl4pPr marL="182880" indent="0">
              <a:lnSpc>
                <a:spcPct val="130000"/>
              </a:lnSpc>
              <a:buNone/>
              <a:defRPr sz="1600">
                <a:solidFill>
                  <a:schemeClr val="tx2">
                    <a:lumMod val="50000"/>
                    <a:lumOff val="50000"/>
                  </a:schemeClr>
                </a:solidFill>
              </a:defRPr>
            </a:lvl4pPr>
            <a:lvl5pPr marL="454914" indent="0">
              <a:lnSpc>
                <a:spcPct val="130000"/>
              </a:lnSpc>
              <a:buNone/>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Rectangle 6"/>
          <p:cNvSpPr>
            <a:spLocks noGrp="1" noChangeArrowheads="1"/>
          </p:cNvSpPr>
          <p:nvPr>
            <p:ph type="sldNum" sz="quarter" idx="10"/>
          </p:nvPr>
        </p:nvSpPr>
        <p:spPr>
          <a:ln/>
        </p:spPr>
        <p:txBody>
          <a:bodyPr/>
          <a:lstStyle>
            <a:lvl1pPr>
              <a:defRPr/>
            </a:lvl1pPr>
          </a:lstStyle>
          <a:p>
            <a:fld id="{290FB79D-5B72-4396-973C-2BC066352996}" type="slidenum">
              <a:rPr lang="en-US" altLang="en-US"/>
              <a:pPr/>
              <a:t>‹Nº›</a:t>
            </a:fld>
            <a:endParaRPr lang="en-US" altLang="en-US"/>
          </a:p>
        </p:txBody>
      </p:sp>
      <p:sp>
        <p:nvSpPr>
          <p:cNvPr id="6" name="Footer Placeholder 2"/>
          <p:cNvSpPr>
            <a:spLocks noGrp="1"/>
          </p:cNvSpPr>
          <p:nvPr>
            <p:ph type="ftr" sz="quarter" idx="11"/>
          </p:nvPr>
        </p:nvSpPr>
        <p:spPr/>
        <p:txBody>
          <a:bodyPr/>
          <a:lstStyle>
            <a:lvl1pPr>
              <a:defRPr/>
            </a:lvl1pPr>
          </a:lstStyle>
          <a:p>
            <a:pPr>
              <a:defRPr/>
            </a:pPr>
            <a:r>
              <a:rPr lang="es-ES"/>
              <a:t>Objetivo 1: Fortalecer la capacidad financiera ante desastres</a:t>
            </a:r>
            <a:endParaRPr lang="en-US" dirty="0"/>
          </a:p>
        </p:txBody>
      </p:sp>
    </p:spTree>
    <p:extLst>
      <p:ext uri="{BB962C8B-B14F-4D97-AF65-F5344CB8AC3E}">
        <p14:creationId xmlns:p14="http://schemas.microsoft.com/office/powerpoint/2010/main" val="2633221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omb Stone">
    <p:spTree>
      <p:nvGrpSpPr>
        <p:cNvPr id="1" name=""/>
        <p:cNvGrpSpPr/>
        <p:nvPr/>
      </p:nvGrpSpPr>
      <p:grpSpPr>
        <a:xfrm>
          <a:off x="0" y="0"/>
          <a:ext cx="0" cy="0"/>
          <a:chOff x="0" y="0"/>
          <a:chExt cx="0" cy="0"/>
        </a:xfrm>
      </p:grpSpPr>
      <p:sp>
        <p:nvSpPr>
          <p:cNvPr id="73" name="Freeform 1683"/>
          <p:cNvSpPr>
            <a:spLocks/>
          </p:cNvSpPr>
          <p:nvPr/>
        </p:nvSpPr>
        <p:spPr bwMode="auto">
          <a:xfrm flipH="1">
            <a:off x="9880600" y="3175"/>
            <a:ext cx="950384" cy="5842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600"/>
          </a:p>
        </p:txBody>
      </p:sp>
      <p:sp>
        <p:nvSpPr>
          <p:cNvPr id="74" name="Line 1086"/>
          <p:cNvSpPr>
            <a:spLocks noChangeShapeType="1"/>
          </p:cNvSpPr>
          <p:nvPr/>
        </p:nvSpPr>
        <p:spPr bwMode="auto">
          <a:xfrm>
            <a:off x="645585" y="617539"/>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75" name="Line 1087"/>
          <p:cNvSpPr>
            <a:spLocks noChangeShapeType="1"/>
          </p:cNvSpPr>
          <p:nvPr/>
        </p:nvSpPr>
        <p:spPr bwMode="auto">
          <a:xfrm>
            <a:off x="645585" y="617539"/>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76" name="Rectangle 1088"/>
          <p:cNvSpPr>
            <a:spLocks noChangeArrowheads="1"/>
          </p:cNvSpPr>
          <p:nvPr/>
        </p:nvSpPr>
        <p:spPr bwMode="auto">
          <a:xfrm>
            <a:off x="645585" y="617539"/>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77" name="Rectangle 1089"/>
          <p:cNvSpPr>
            <a:spLocks noChangeArrowheads="1"/>
          </p:cNvSpPr>
          <p:nvPr/>
        </p:nvSpPr>
        <p:spPr bwMode="auto">
          <a:xfrm>
            <a:off x="645585" y="617539"/>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78" name="Freeform 1098"/>
          <p:cNvSpPr>
            <a:spLocks/>
          </p:cNvSpPr>
          <p:nvPr/>
        </p:nvSpPr>
        <p:spPr bwMode="auto">
          <a:xfrm>
            <a:off x="649818" y="617539"/>
            <a:ext cx="4233"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79" name="Freeform 1115"/>
          <p:cNvSpPr>
            <a:spLocks/>
          </p:cNvSpPr>
          <p:nvPr/>
        </p:nvSpPr>
        <p:spPr bwMode="auto">
          <a:xfrm>
            <a:off x="611718" y="473075"/>
            <a:ext cx="4233"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80" name="Freeform 1120"/>
          <p:cNvSpPr>
            <a:spLocks/>
          </p:cNvSpPr>
          <p:nvPr/>
        </p:nvSpPr>
        <p:spPr bwMode="auto">
          <a:xfrm>
            <a:off x="611718" y="463551"/>
            <a:ext cx="4233"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81" name="Freeform 1134"/>
          <p:cNvSpPr>
            <a:spLocks/>
          </p:cNvSpPr>
          <p:nvPr/>
        </p:nvSpPr>
        <p:spPr bwMode="auto">
          <a:xfrm>
            <a:off x="937685" y="514350"/>
            <a:ext cx="4233"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82" name="Freeform 1141"/>
          <p:cNvSpPr>
            <a:spLocks/>
          </p:cNvSpPr>
          <p:nvPr/>
        </p:nvSpPr>
        <p:spPr bwMode="auto">
          <a:xfrm>
            <a:off x="941918" y="479425"/>
            <a:ext cx="2116"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83" name="Freeform 1148"/>
          <p:cNvSpPr>
            <a:spLocks/>
          </p:cNvSpPr>
          <p:nvPr/>
        </p:nvSpPr>
        <p:spPr bwMode="auto">
          <a:xfrm>
            <a:off x="924985" y="460376"/>
            <a:ext cx="4233"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84" name="Freeform 1150"/>
          <p:cNvSpPr>
            <a:spLocks/>
          </p:cNvSpPr>
          <p:nvPr/>
        </p:nvSpPr>
        <p:spPr bwMode="auto">
          <a:xfrm>
            <a:off x="912285" y="447676"/>
            <a:ext cx="2116"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85" name="Freeform 1152"/>
          <p:cNvSpPr>
            <a:spLocks/>
          </p:cNvSpPr>
          <p:nvPr/>
        </p:nvSpPr>
        <p:spPr bwMode="auto">
          <a:xfrm>
            <a:off x="912285" y="447676"/>
            <a:ext cx="4233"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86" name="Freeform 1154"/>
          <p:cNvSpPr>
            <a:spLocks/>
          </p:cNvSpPr>
          <p:nvPr/>
        </p:nvSpPr>
        <p:spPr bwMode="auto">
          <a:xfrm>
            <a:off x="886885" y="434975"/>
            <a:ext cx="4233"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87" name="Freeform 1156"/>
          <p:cNvSpPr>
            <a:spLocks/>
          </p:cNvSpPr>
          <p:nvPr/>
        </p:nvSpPr>
        <p:spPr bwMode="auto">
          <a:xfrm>
            <a:off x="886885" y="431801"/>
            <a:ext cx="4233"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88" name="Freeform 1163"/>
          <p:cNvSpPr>
            <a:spLocks/>
          </p:cNvSpPr>
          <p:nvPr/>
        </p:nvSpPr>
        <p:spPr bwMode="auto">
          <a:xfrm>
            <a:off x="814917" y="415926"/>
            <a:ext cx="8467"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89" name="Freeform 1172"/>
          <p:cNvSpPr>
            <a:spLocks/>
          </p:cNvSpPr>
          <p:nvPr/>
        </p:nvSpPr>
        <p:spPr bwMode="auto">
          <a:xfrm>
            <a:off x="776818" y="476251"/>
            <a:ext cx="4233"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90" name="Freeform 1177"/>
          <p:cNvSpPr>
            <a:spLocks/>
          </p:cNvSpPr>
          <p:nvPr/>
        </p:nvSpPr>
        <p:spPr bwMode="auto">
          <a:xfrm>
            <a:off x="742952" y="534989"/>
            <a:ext cx="4233"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91" name="Freeform 1180"/>
          <p:cNvSpPr>
            <a:spLocks/>
          </p:cNvSpPr>
          <p:nvPr/>
        </p:nvSpPr>
        <p:spPr bwMode="auto">
          <a:xfrm>
            <a:off x="747185" y="530226"/>
            <a:ext cx="4233"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92" name="Line 1187"/>
          <p:cNvSpPr>
            <a:spLocks noChangeShapeType="1"/>
          </p:cNvSpPr>
          <p:nvPr/>
        </p:nvSpPr>
        <p:spPr bwMode="auto">
          <a:xfrm>
            <a:off x="759885"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93" name="Line 1188"/>
          <p:cNvSpPr>
            <a:spLocks noChangeShapeType="1"/>
          </p:cNvSpPr>
          <p:nvPr/>
        </p:nvSpPr>
        <p:spPr bwMode="auto">
          <a:xfrm>
            <a:off x="759885"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94" name="Freeform 1208"/>
          <p:cNvSpPr>
            <a:spLocks/>
          </p:cNvSpPr>
          <p:nvPr/>
        </p:nvSpPr>
        <p:spPr bwMode="auto">
          <a:xfrm>
            <a:off x="793751" y="557214"/>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95" name="Freeform 1210"/>
          <p:cNvSpPr>
            <a:spLocks/>
          </p:cNvSpPr>
          <p:nvPr/>
        </p:nvSpPr>
        <p:spPr bwMode="auto">
          <a:xfrm>
            <a:off x="793752" y="557214"/>
            <a:ext cx="4233"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96" name="Freeform 1214"/>
          <p:cNvSpPr>
            <a:spLocks/>
          </p:cNvSpPr>
          <p:nvPr/>
        </p:nvSpPr>
        <p:spPr bwMode="auto">
          <a:xfrm>
            <a:off x="793752" y="557214"/>
            <a:ext cx="4233"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97" name="Rectangle 1215"/>
          <p:cNvSpPr>
            <a:spLocks noChangeArrowheads="1"/>
          </p:cNvSpPr>
          <p:nvPr/>
        </p:nvSpPr>
        <p:spPr bwMode="auto">
          <a:xfrm>
            <a:off x="793751" y="627064"/>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98" name="Freeform 1217"/>
          <p:cNvSpPr>
            <a:spLocks/>
          </p:cNvSpPr>
          <p:nvPr/>
        </p:nvSpPr>
        <p:spPr bwMode="auto">
          <a:xfrm>
            <a:off x="793751" y="6270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99" name="Freeform 1219"/>
          <p:cNvSpPr>
            <a:spLocks/>
          </p:cNvSpPr>
          <p:nvPr/>
        </p:nvSpPr>
        <p:spPr bwMode="auto">
          <a:xfrm>
            <a:off x="975785" y="541339"/>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00" name="Freeform 1221"/>
          <p:cNvSpPr>
            <a:spLocks/>
          </p:cNvSpPr>
          <p:nvPr/>
        </p:nvSpPr>
        <p:spPr bwMode="auto">
          <a:xfrm>
            <a:off x="975785" y="541339"/>
            <a:ext cx="4233"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01" name="Freeform 1234"/>
          <p:cNvSpPr>
            <a:spLocks/>
          </p:cNvSpPr>
          <p:nvPr/>
        </p:nvSpPr>
        <p:spPr bwMode="auto">
          <a:xfrm>
            <a:off x="963085" y="550864"/>
            <a:ext cx="4233"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02" name="Line 1237"/>
          <p:cNvSpPr>
            <a:spLocks noChangeShapeType="1"/>
          </p:cNvSpPr>
          <p:nvPr/>
        </p:nvSpPr>
        <p:spPr bwMode="auto">
          <a:xfrm>
            <a:off x="971551" y="544514"/>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03" name="Line 1238"/>
          <p:cNvSpPr>
            <a:spLocks noChangeShapeType="1"/>
          </p:cNvSpPr>
          <p:nvPr/>
        </p:nvSpPr>
        <p:spPr bwMode="auto">
          <a:xfrm>
            <a:off x="971551" y="544514"/>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04" name="Freeform 1240"/>
          <p:cNvSpPr>
            <a:spLocks/>
          </p:cNvSpPr>
          <p:nvPr/>
        </p:nvSpPr>
        <p:spPr bwMode="auto">
          <a:xfrm>
            <a:off x="971551" y="541339"/>
            <a:ext cx="2116"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05" name="Freeform 1243"/>
          <p:cNvSpPr>
            <a:spLocks/>
          </p:cNvSpPr>
          <p:nvPr/>
        </p:nvSpPr>
        <p:spPr bwMode="auto">
          <a:xfrm>
            <a:off x="971552" y="538164"/>
            <a:ext cx="4233"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06" name="Freeform 1246"/>
          <p:cNvSpPr>
            <a:spLocks/>
          </p:cNvSpPr>
          <p:nvPr/>
        </p:nvSpPr>
        <p:spPr bwMode="auto">
          <a:xfrm>
            <a:off x="967318" y="547689"/>
            <a:ext cx="4233"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07" name="Freeform 1250"/>
          <p:cNvSpPr>
            <a:spLocks/>
          </p:cNvSpPr>
          <p:nvPr/>
        </p:nvSpPr>
        <p:spPr bwMode="auto">
          <a:xfrm>
            <a:off x="975785" y="530225"/>
            <a:ext cx="4233"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08" name="Freeform 1252"/>
          <p:cNvSpPr>
            <a:spLocks/>
          </p:cNvSpPr>
          <p:nvPr/>
        </p:nvSpPr>
        <p:spPr bwMode="auto">
          <a:xfrm>
            <a:off x="975785" y="527050"/>
            <a:ext cx="4233"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09" name="Freeform 1255"/>
          <p:cNvSpPr>
            <a:spLocks/>
          </p:cNvSpPr>
          <p:nvPr/>
        </p:nvSpPr>
        <p:spPr bwMode="auto">
          <a:xfrm>
            <a:off x="950385" y="550864"/>
            <a:ext cx="4233"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10" name="Rectangle 1256"/>
          <p:cNvSpPr>
            <a:spLocks noChangeArrowheads="1"/>
          </p:cNvSpPr>
          <p:nvPr/>
        </p:nvSpPr>
        <p:spPr bwMode="auto">
          <a:xfrm>
            <a:off x="963085" y="550864"/>
            <a:ext cx="2116"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111" name="Freeform 1258"/>
          <p:cNvSpPr>
            <a:spLocks/>
          </p:cNvSpPr>
          <p:nvPr/>
        </p:nvSpPr>
        <p:spPr bwMode="auto">
          <a:xfrm>
            <a:off x="963085" y="5508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12" name="Freeform 1266"/>
          <p:cNvSpPr>
            <a:spLocks/>
          </p:cNvSpPr>
          <p:nvPr/>
        </p:nvSpPr>
        <p:spPr bwMode="auto">
          <a:xfrm>
            <a:off x="971551" y="534989"/>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13" name="Freeform 1269"/>
          <p:cNvSpPr>
            <a:spLocks/>
          </p:cNvSpPr>
          <p:nvPr/>
        </p:nvSpPr>
        <p:spPr bwMode="auto">
          <a:xfrm>
            <a:off x="971552" y="530226"/>
            <a:ext cx="4233"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14" name="Line 1270"/>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15" name="Line 1271"/>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16" name="Rectangle 1272"/>
          <p:cNvSpPr>
            <a:spLocks noChangeArrowheads="1"/>
          </p:cNvSpPr>
          <p:nvPr/>
        </p:nvSpPr>
        <p:spPr bwMode="auto">
          <a:xfrm>
            <a:off x="971551" y="530225"/>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117" name="Rectangle 1273"/>
          <p:cNvSpPr>
            <a:spLocks noChangeArrowheads="1"/>
          </p:cNvSpPr>
          <p:nvPr/>
        </p:nvSpPr>
        <p:spPr bwMode="auto">
          <a:xfrm>
            <a:off x="971551" y="530225"/>
            <a:ext cx="2116"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118" name="Line 1274"/>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19" name="Line 1275"/>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20" name="Freeform 1277"/>
          <p:cNvSpPr>
            <a:spLocks/>
          </p:cNvSpPr>
          <p:nvPr/>
        </p:nvSpPr>
        <p:spPr bwMode="auto">
          <a:xfrm>
            <a:off x="971551" y="523876"/>
            <a:ext cx="2116"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21" name="Freeform 1287"/>
          <p:cNvSpPr>
            <a:spLocks/>
          </p:cNvSpPr>
          <p:nvPr/>
        </p:nvSpPr>
        <p:spPr bwMode="auto">
          <a:xfrm>
            <a:off x="958852" y="514350"/>
            <a:ext cx="4233"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22" name="Freeform 1290"/>
          <p:cNvSpPr>
            <a:spLocks/>
          </p:cNvSpPr>
          <p:nvPr/>
        </p:nvSpPr>
        <p:spPr bwMode="auto">
          <a:xfrm>
            <a:off x="958852" y="517526"/>
            <a:ext cx="4233"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23" name="Rectangle 1335"/>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124" name="Rectangle 1336"/>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125" name="Rectangle 1337"/>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126" name="Rectangle 1340"/>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127" name="Rectangle 1341"/>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128" name="Rectangle 1342"/>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129" name="Rectangle 1343"/>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130" name="Rectangle 1344"/>
          <p:cNvSpPr>
            <a:spLocks noChangeArrowheads="1"/>
          </p:cNvSpPr>
          <p:nvPr/>
        </p:nvSpPr>
        <p:spPr bwMode="auto">
          <a:xfrm>
            <a:off x="620185" y="485776"/>
            <a:ext cx="2116"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170" name="ClipArt Placeholder 9"/>
          <p:cNvSpPr>
            <a:spLocks noGrp="1"/>
          </p:cNvSpPr>
          <p:nvPr>
            <p:ph type="clipArt" sz="quarter" idx="49"/>
          </p:nvPr>
        </p:nvSpPr>
        <p:spPr>
          <a:xfrm>
            <a:off x="455779" y="3721342"/>
            <a:ext cx="1942352"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endParaRPr lang="en-US" noProof="0" dirty="0"/>
          </a:p>
        </p:txBody>
      </p:sp>
      <p:sp>
        <p:nvSpPr>
          <p:cNvPr id="177" name="ClipArt Placeholder 9"/>
          <p:cNvSpPr>
            <a:spLocks noGrp="1"/>
          </p:cNvSpPr>
          <p:nvPr>
            <p:ph type="clipArt" sz="quarter" idx="56"/>
          </p:nvPr>
        </p:nvSpPr>
        <p:spPr>
          <a:xfrm>
            <a:off x="2790729" y="3721342"/>
            <a:ext cx="1942352"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endParaRPr lang="en-US" noProof="0" dirty="0"/>
          </a:p>
        </p:txBody>
      </p:sp>
      <p:sp>
        <p:nvSpPr>
          <p:cNvPr id="184" name="ClipArt Placeholder 9"/>
          <p:cNvSpPr>
            <a:spLocks noGrp="1"/>
          </p:cNvSpPr>
          <p:nvPr>
            <p:ph type="clipArt" sz="quarter" idx="63"/>
          </p:nvPr>
        </p:nvSpPr>
        <p:spPr>
          <a:xfrm>
            <a:off x="5125679" y="3721342"/>
            <a:ext cx="1942352"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endParaRPr lang="en-US" noProof="0" dirty="0"/>
          </a:p>
        </p:txBody>
      </p:sp>
      <p:sp>
        <p:nvSpPr>
          <p:cNvPr id="191" name="ClipArt Placeholder 9"/>
          <p:cNvSpPr>
            <a:spLocks noGrp="1"/>
          </p:cNvSpPr>
          <p:nvPr>
            <p:ph type="clipArt" sz="quarter" idx="70"/>
          </p:nvPr>
        </p:nvSpPr>
        <p:spPr>
          <a:xfrm>
            <a:off x="7460628" y="3721342"/>
            <a:ext cx="1942352"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endParaRPr lang="en-US" noProof="0" dirty="0"/>
          </a:p>
        </p:txBody>
      </p:sp>
      <p:sp>
        <p:nvSpPr>
          <p:cNvPr id="198" name="ClipArt Placeholder 9"/>
          <p:cNvSpPr>
            <a:spLocks noGrp="1"/>
          </p:cNvSpPr>
          <p:nvPr>
            <p:ph type="clipArt" sz="quarter" idx="77"/>
          </p:nvPr>
        </p:nvSpPr>
        <p:spPr>
          <a:xfrm>
            <a:off x="9795579" y="3721342"/>
            <a:ext cx="1942352"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endParaRPr lang="en-US" noProof="0" dirty="0"/>
          </a:p>
        </p:txBody>
      </p:sp>
      <p:sp>
        <p:nvSpPr>
          <p:cNvPr id="324" name="Title 323"/>
          <p:cNvSpPr>
            <a:spLocks noGrp="1"/>
          </p:cNvSpPr>
          <p:nvPr>
            <p:ph type="title"/>
          </p:nvPr>
        </p:nvSpPr>
        <p:spPr>
          <a:xfrm>
            <a:off x="457868" y="301626"/>
            <a:ext cx="11252869" cy="668193"/>
          </a:xfrm>
        </p:spPr>
        <p:txBody>
          <a:bodyPr/>
          <a:lstStyle>
            <a:lvl1pPr>
              <a:defRPr b="0" i="0">
                <a:solidFill>
                  <a:srgbClr val="021F43"/>
                </a:solidFill>
                <a:latin typeface="+mn-lt"/>
                <a:cs typeface="Andes ExtraLight"/>
              </a:defRPr>
            </a:lvl1pPr>
          </a:lstStyle>
          <a:p>
            <a:r>
              <a:rPr lang="en-US"/>
              <a:t>Click to edit Master title style</a:t>
            </a:r>
            <a:endParaRPr lang="en-US" dirty="0"/>
          </a:p>
        </p:txBody>
      </p:sp>
      <p:sp>
        <p:nvSpPr>
          <p:cNvPr id="171" name="Text Placeholder 2"/>
          <p:cNvSpPr>
            <a:spLocks noGrp="1"/>
          </p:cNvSpPr>
          <p:nvPr>
            <p:ph type="body" sz="quarter" idx="50"/>
          </p:nvPr>
        </p:nvSpPr>
        <p:spPr>
          <a:xfrm>
            <a:off x="804655" y="3775118"/>
            <a:ext cx="124460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72" name="Picture Placeholder 4"/>
          <p:cNvSpPr>
            <a:spLocks noGrp="1"/>
          </p:cNvSpPr>
          <p:nvPr>
            <p:ph type="pic" sz="quarter" idx="51"/>
          </p:nvPr>
        </p:nvSpPr>
        <p:spPr>
          <a:xfrm>
            <a:off x="635321" y="4049121"/>
            <a:ext cx="1583267"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endParaRPr lang="en-US" noProof="0" dirty="0"/>
          </a:p>
        </p:txBody>
      </p:sp>
      <p:sp>
        <p:nvSpPr>
          <p:cNvPr id="173" name="Text Placeholder 2"/>
          <p:cNvSpPr>
            <a:spLocks noGrp="1"/>
          </p:cNvSpPr>
          <p:nvPr>
            <p:ph type="body" sz="quarter" idx="52"/>
          </p:nvPr>
        </p:nvSpPr>
        <p:spPr>
          <a:xfrm>
            <a:off x="620133" y="4599734"/>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74" name="Text Placeholder 2"/>
          <p:cNvSpPr>
            <a:spLocks noGrp="1"/>
          </p:cNvSpPr>
          <p:nvPr>
            <p:ph type="body" sz="quarter" idx="53"/>
          </p:nvPr>
        </p:nvSpPr>
        <p:spPr>
          <a:xfrm>
            <a:off x="620133" y="4873736"/>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75" name="Text Placeholder 2"/>
          <p:cNvSpPr>
            <a:spLocks noGrp="1"/>
          </p:cNvSpPr>
          <p:nvPr>
            <p:ph type="body" sz="quarter" idx="54"/>
          </p:nvPr>
        </p:nvSpPr>
        <p:spPr>
          <a:xfrm>
            <a:off x="620133" y="5147738"/>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76" name="Text Placeholder 2"/>
          <p:cNvSpPr>
            <a:spLocks noGrp="1"/>
          </p:cNvSpPr>
          <p:nvPr>
            <p:ph type="body" sz="quarter" idx="55"/>
          </p:nvPr>
        </p:nvSpPr>
        <p:spPr>
          <a:xfrm>
            <a:off x="620133" y="5412670"/>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78" name="Text Placeholder 2"/>
          <p:cNvSpPr>
            <a:spLocks noGrp="1"/>
          </p:cNvSpPr>
          <p:nvPr>
            <p:ph type="body" sz="quarter" idx="57"/>
          </p:nvPr>
        </p:nvSpPr>
        <p:spPr>
          <a:xfrm>
            <a:off x="3095344" y="3775118"/>
            <a:ext cx="124460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79" name="Picture Placeholder 4"/>
          <p:cNvSpPr>
            <a:spLocks noGrp="1"/>
          </p:cNvSpPr>
          <p:nvPr>
            <p:ph type="pic" sz="quarter" idx="58"/>
          </p:nvPr>
        </p:nvSpPr>
        <p:spPr>
          <a:xfrm>
            <a:off x="2926010" y="4049121"/>
            <a:ext cx="1583267"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endParaRPr lang="en-US" noProof="0" dirty="0"/>
          </a:p>
        </p:txBody>
      </p:sp>
      <p:sp>
        <p:nvSpPr>
          <p:cNvPr id="180" name="Text Placeholder 2"/>
          <p:cNvSpPr>
            <a:spLocks noGrp="1"/>
          </p:cNvSpPr>
          <p:nvPr>
            <p:ph type="body" sz="quarter" idx="59"/>
          </p:nvPr>
        </p:nvSpPr>
        <p:spPr>
          <a:xfrm>
            <a:off x="2910822" y="4599734"/>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81" name="Text Placeholder 2"/>
          <p:cNvSpPr>
            <a:spLocks noGrp="1"/>
          </p:cNvSpPr>
          <p:nvPr>
            <p:ph type="body" sz="quarter" idx="60"/>
          </p:nvPr>
        </p:nvSpPr>
        <p:spPr>
          <a:xfrm>
            <a:off x="2910822" y="4873736"/>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82" name="Text Placeholder 2"/>
          <p:cNvSpPr>
            <a:spLocks noGrp="1"/>
          </p:cNvSpPr>
          <p:nvPr>
            <p:ph type="body" sz="quarter" idx="61"/>
          </p:nvPr>
        </p:nvSpPr>
        <p:spPr>
          <a:xfrm>
            <a:off x="2910822" y="5147738"/>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83" name="Text Placeholder 2"/>
          <p:cNvSpPr>
            <a:spLocks noGrp="1"/>
          </p:cNvSpPr>
          <p:nvPr>
            <p:ph type="body" sz="quarter" idx="62"/>
          </p:nvPr>
        </p:nvSpPr>
        <p:spPr>
          <a:xfrm>
            <a:off x="2910822" y="5412670"/>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85" name="Text Placeholder 2"/>
          <p:cNvSpPr>
            <a:spLocks noGrp="1"/>
          </p:cNvSpPr>
          <p:nvPr>
            <p:ph type="body" sz="quarter" idx="64"/>
          </p:nvPr>
        </p:nvSpPr>
        <p:spPr>
          <a:xfrm>
            <a:off x="5468585" y="3775118"/>
            <a:ext cx="124460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86" name="Picture Placeholder 4"/>
          <p:cNvSpPr>
            <a:spLocks noGrp="1"/>
          </p:cNvSpPr>
          <p:nvPr>
            <p:ph type="pic" sz="quarter" idx="65"/>
          </p:nvPr>
        </p:nvSpPr>
        <p:spPr>
          <a:xfrm>
            <a:off x="5299252" y="4049121"/>
            <a:ext cx="1583267"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endParaRPr lang="en-US" noProof="0" dirty="0"/>
          </a:p>
        </p:txBody>
      </p:sp>
      <p:sp>
        <p:nvSpPr>
          <p:cNvPr id="187" name="Text Placeholder 2"/>
          <p:cNvSpPr>
            <a:spLocks noGrp="1"/>
          </p:cNvSpPr>
          <p:nvPr>
            <p:ph type="body" sz="quarter" idx="66"/>
          </p:nvPr>
        </p:nvSpPr>
        <p:spPr>
          <a:xfrm>
            <a:off x="5284063" y="4599734"/>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88" name="Text Placeholder 2"/>
          <p:cNvSpPr>
            <a:spLocks noGrp="1"/>
          </p:cNvSpPr>
          <p:nvPr>
            <p:ph type="body" sz="quarter" idx="67"/>
          </p:nvPr>
        </p:nvSpPr>
        <p:spPr>
          <a:xfrm>
            <a:off x="5284063" y="4873736"/>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89" name="Text Placeholder 2"/>
          <p:cNvSpPr>
            <a:spLocks noGrp="1"/>
          </p:cNvSpPr>
          <p:nvPr>
            <p:ph type="body" sz="quarter" idx="68"/>
          </p:nvPr>
        </p:nvSpPr>
        <p:spPr>
          <a:xfrm>
            <a:off x="5284063" y="5147738"/>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0" name="Text Placeholder 2"/>
          <p:cNvSpPr>
            <a:spLocks noGrp="1"/>
          </p:cNvSpPr>
          <p:nvPr>
            <p:ph type="body" sz="quarter" idx="69"/>
          </p:nvPr>
        </p:nvSpPr>
        <p:spPr>
          <a:xfrm>
            <a:off x="5284063" y="5412670"/>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2" name="Text Placeholder 2"/>
          <p:cNvSpPr>
            <a:spLocks noGrp="1"/>
          </p:cNvSpPr>
          <p:nvPr>
            <p:ph type="body" sz="quarter" idx="71"/>
          </p:nvPr>
        </p:nvSpPr>
        <p:spPr>
          <a:xfrm>
            <a:off x="7817477" y="3775118"/>
            <a:ext cx="124460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93" name="Picture Placeholder 4"/>
          <p:cNvSpPr>
            <a:spLocks noGrp="1"/>
          </p:cNvSpPr>
          <p:nvPr>
            <p:ph type="pic" sz="quarter" idx="72"/>
          </p:nvPr>
        </p:nvSpPr>
        <p:spPr>
          <a:xfrm>
            <a:off x="7648144" y="4049121"/>
            <a:ext cx="1583267"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endParaRPr lang="en-US" noProof="0" dirty="0"/>
          </a:p>
        </p:txBody>
      </p:sp>
      <p:sp>
        <p:nvSpPr>
          <p:cNvPr id="194" name="Text Placeholder 2"/>
          <p:cNvSpPr>
            <a:spLocks noGrp="1"/>
          </p:cNvSpPr>
          <p:nvPr>
            <p:ph type="body" sz="quarter" idx="73"/>
          </p:nvPr>
        </p:nvSpPr>
        <p:spPr>
          <a:xfrm>
            <a:off x="7632955" y="4599734"/>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95" name="Text Placeholder 2"/>
          <p:cNvSpPr>
            <a:spLocks noGrp="1"/>
          </p:cNvSpPr>
          <p:nvPr>
            <p:ph type="body" sz="quarter" idx="74"/>
          </p:nvPr>
        </p:nvSpPr>
        <p:spPr>
          <a:xfrm>
            <a:off x="7632955" y="4873736"/>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96" name="Text Placeholder 2"/>
          <p:cNvSpPr>
            <a:spLocks noGrp="1"/>
          </p:cNvSpPr>
          <p:nvPr>
            <p:ph type="body" sz="quarter" idx="75"/>
          </p:nvPr>
        </p:nvSpPr>
        <p:spPr>
          <a:xfrm>
            <a:off x="7632955" y="5147738"/>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7" name="Text Placeholder 2"/>
          <p:cNvSpPr>
            <a:spLocks noGrp="1"/>
          </p:cNvSpPr>
          <p:nvPr>
            <p:ph type="body" sz="quarter" idx="76"/>
          </p:nvPr>
        </p:nvSpPr>
        <p:spPr>
          <a:xfrm>
            <a:off x="7632955" y="5412670"/>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9" name="Text Placeholder 2"/>
          <p:cNvSpPr>
            <a:spLocks noGrp="1"/>
          </p:cNvSpPr>
          <p:nvPr>
            <p:ph type="body" sz="quarter" idx="78"/>
          </p:nvPr>
        </p:nvSpPr>
        <p:spPr>
          <a:xfrm>
            <a:off x="10181948" y="3775118"/>
            <a:ext cx="124460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200" name="Picture Placeholder 4"/>
          <p:cNvSpPr>
            <a:spLocks noGrp="1"/>
          </p:cNvSpPr>
          <p:nvPr>
            <p:ph type="pic" sz="quarter" idx="79"/>
          </p:nvPr>
        </p:nvSpPr>
        <p:spPr>
          <a:xfrm>
            <a:off x="10012615" y="4049121"/>
            <a:ext cx="1583267"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endParaRPr lang="en-US" noProof="0" dirty="0"/>
          </a:p>
        </p:txBody>
      </p:sp>
      <p:sp>
        <p:nvSpPr>
          <p:cNvPr id="201" name="Text Placeholder 2"/>
          <p:cNvSpPr>
            <a:spLocks noGrp="1"/>
          </p:cNvSpPr>
          <p:nvPr>
            <p:ph type="body" sz="quarter" idx="80"/>
          </p:nvPr>
        </p:nvSpPr>
        <p:spPr>
          <a:xfrm>
            <a:off x="9997426" y="4599734"/>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02" name="Text Placeholder 2"/>
          <p:cNvSpPr>
            <a:spLocks noGrp="1"/>
          </p:cNvSpPr>
          <p:nvPr>
            <p:ph type="body" sz="quarter" idx="81"/>
          </p:nvPr>
        </p:nvSpPr>
        <p:spPr>
          <a:xfrm>
            <a:off x="9997426" y="4873736"/>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03" name="Text Placeholder 2"/>
          <p:cNvSpPr>
            <a:spLocks noGrp="1"/>
          </p:cNvSpPr>
          <p:nvPr>
            <p:ph type="body" sz="quarter" idx="82"/>
          </p:nvPr>
        </p:nvSpPr>
        <p:spPr>
          <a:xfrm>
            <a:off x="9997426" y="5147738"/>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04" name="Text Placeholder 2"/>
          <p:cNvSpPr>
            <a:spLocks noGrp="1"/>
          </p:cNvSpPr>
          <p:nvPr>
            <p:ph type="body" sz="quarter" idx="83"/>
          </p:nvPr>
        </p:nvSpPr>
        <p:spPr>
          <a:xfrm>
            <a:off x="9997426" y="5412670"/>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05" name="ClipArt Placeholder 9"/>
          <p:cNvSpPr>
            <a:spLocks noGrp="1"/>
          </p:cNvSpPr>
          <p:nvPr>
            <p:ph type="clipArt" sz="quarter" idx="84"/>
          </p:nvPr>
        </p:nvSpPr>
        <p:spPr>
          <a:xfrm>
            <a:off x="465455" y="1370028"/>
            <a:ext cx="1942352" cy="2023969"/>
          </a:xfrm>
          <a:prstGeom prst="roundRect">
            <a:avLst/>
          </a:prstGeom>
          <a:ln w="19050" cmpd="sng">
            <a:solidFill>
              <a:schemeClr val="bg2"/>
            </a:solidFill>
          </a:ln>
        </p:spPr>
        <p:txBody>
          <a:bodyPr/>
          <a:lstStyle/>
          <a:p>
            <a:pPr lvl="0"/>
            <a:r>
              <a:rPr lang="en-US" noProof="0"/>
              <a:t>Click icon to add clip art</a:t>
            </a:r>
            <a:endParaRPr lang="en-US" noProof="0" dirty="0"/>
          </a:p>
        </p:txBody>
      </p:sp>
      <p:sp>
        <p:nvSpPr>
          <p:cNvPr id="206" name="ClipArt Placeholder 9"/>
          <p:cNvSpPr>
            <a:spLocks noGrp="1"/>
          </p:cNvSpPr>
          <p:nvPr>
            <p:ph type="clipArt" sz="quarter" idx="85"/>
          </p:nvPr>
        </p:nvSpPr>
        <p:spPr>
          <a:xfrm>
            <a:off x="2800405" y="1370028"/>
            <a:ext cx="1942352" cy="2023969"/>
          </a:xfrm>
          <a:prstGeom prst="roundRect">
            <a:avLst/>
          </a:prstGeom>
          <a:ln w="19050" cmpd="sng">
            <a:solidFill>
              <a:schemeClr val="bg2"/>
            </a:solidFill>
          </a:ln>
        </p:spPr>
        <p:txBody>
          <a:bodyPr/>
          <a:lstStyle/>
          <a:p>
            <a:pPr lvl="0"/>
            <a:r>
              <a:rPr lang="en-US" noProof="0"/>
              <a:t>Click icon to add clip art</a:t>
            </a:r>
            <a:endParaRPr lang="en-US" noProof="0" dirty="0"/>
          </a:p>
        </p:txBody>
      </p:sp>
      <p:sp>
        <p:nvSpPr>
          <p:cNvPr id="207" name="ClipArt Placeholder 9"/>
          <p:cNvSpPr>
            <a:spLocks noGrp="1"/>
          </p:cNvSpPr>
          <p:nvPr>
            <p:ph type="clipArt" sz="quarter" idx="86"/>
          </p:nvPr>
        </p:nvSpPr>
        <p:spPr>
          <a:xfrm>
            <a:off x="5135355" y="1370028"/>
            <a:ext cx="1942352" cy="2023969"/>
          </a:xfrm>
          <a:prstGeom prst="roundRect">
            <a:avLst/>
          </a:prstGeom>
          <a:ln w="19050" cmpd="sng">
            <a:solidFill>
              <a:schemeClr val="bg2"/>
            </a:solidFill>
          </a:ln>
        </p:spPr>
        <p:txBody>
          <a:bodyPr/>
          <a:lstStyle/>
          <a:p>
            <a:pPr lvl="0"/>
            <a:r>
              <a:rPr lang="en-US" noProof="0"/>
              <a:t>Click icon to add clip art</a:t>
            </a:r>
            <a:endParaRPr lang="en-US" noProof="0" dirty="0"/>
          </a:p>
        </p:txBody>
      </p:sp>
      <p:sp>
        <p:nvSpPr>
          <p:cNvPr id="208" name="ClipArt Placeholder 9"/>
          <p:cNvSpPr>
            <a:spLocks noGrp="1"/>
          </p:cNvSpPr>
          <p:nvPr>
            <p:ph type="clipArt" sz="quarter" idx="87"/>
          </p:nvPr>
        </p:nvSpPr>
        <p:spPr>
          <a:xfrm>
            <a:off x="7470304" y="1370028"/>
            <a:ext cx="1942352" cy="2023969"/>
          </a:xfrm>
          <a:prstGeom prst="roundRect">
            <a:avLst/>
          </a:prstGeom>
          <a:ln w="19050" cmpd="sng">
            <a:solidFill>
              <a:schemeClr val="bg2"/>
            </a:solidFill>
          </a:ln>
        </p:spPr>
        <p:txBody>
          <a:bodyPr/>
          <a:lstStyle/>
          <a:p>
            <a:pPr lvl="0"/>
            <a:r>
              <a:rPr lang="en-US" noProof="0"/>
              <a:t>Click icon to add clip art</a:t>
            </a:r>
            <a:endParaRPr lang="en-US" noProof="0" dirty="0"/>
          </a:p>
        </p:txBody>
      </p:sp>
      <p:sp>
        <p:nvSpPr>
          <p:cNvPr id="209" name="ClipArt Placeholder 9"/>
          <p:cNvSpPr>
            <a:spLocks noGrp="1"/>
          </p:cNvSpPr>
          <p:nvPr>
            <p:ph type="clipArt" sz="quarter" idx="88"/>
          </p:nvPr>
        </p:nvSpPr>
        <p:spPr>
          <a:xfrm>
            <a:off x="9805255" y="1370028"/>
            <a:ext cx="1942352" cy="2023969"/>
          </a:xfrm>
          <a:prstGeom prst="roundRect">
            <a:avLst/>
          </a:prstGeom>
          <a:ln w="19050" cmpd="sng">
            <a:solidFill>
              <a:schemeClr val="bg2"/>
            </a:solidFill>
          </a:ln>
        </p:spPr>
        <p:txBody>
          <a:bodyPr/>
          <a:lstStyle/>
          <a:p>
            <a:pPr lvl="0"/>
            <a:r>
              <a:rPr lang="en-US" noProof="0"/>
              <a:t>Click icon to add clip art</a:t>
            </a:r>
            <a:endParaRPr lang="en-US" noProof="0" dirty="0"/>
          </a:p>
        </p:txBody>
      </p:sp>
      <p:sp>
        <p:nvSpPr>
          <p:cNvPr id="210" name="Text Placeholder 2"/>
          <p:cNvSpPr>
            <a:spLocks noGrp="1"/>
          </p:cNvSpPr>
          <p:nvPr>
            <p:ph type="body" sz="quarter" idx="89"/>
          </p:nvPr>
        </p:nvSpPr>
        <p:spPr>
          <a:xfrm>
            <a:off x="814331" y="1423804"/>
            <a:ext cx="124460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11" name="Picture Placeholder 4"/>
          <p:cNvSpPr>
            <a:spLocks noGrp="1"/>
          </p:cNvSpPr>
          <p:nvPr>
            <p:ph type="pic" sz="quarter" idx="90"/>
          </p:nvPr>
        </p:nvSpPr>
        <p:spPr>
          <a:xfrm>
            <a:off x="644997" y="1697806"/>
            <a:ext cx="1583267" cy="492125"/>
          </a:xfrm>
        </p:spPr>
        <p:txBody>
          <a:bodyPr/>
          <a:lstStyle>
            <a:lvl1pPr algn="ctr">
              <a:defRPr sz="1100"/>
            </a:lvl1pPr>
          </a:lstStyle>
          <a:p>
            <a:pPr lvl="0"/>
            <a:r>
              <a:rPr lang="en-US" noProof="0"/>
              <a:t>Drag picture to placeholder or click icon to add</a:t>
            </a:r>
            <a:endParaRPr lang="en-US" noProof="0" dirty="0"/>
          </a:p>
        </p:txBody>
      </p:sp>
      <p:sp>
        <p:nvSpPr>
          <p:cNvPr id="212" name="Text Placeholder 2"/>
          <p:cNvSpPr>
            <a:spLocks noGrp="1"/>
          </p:cNvSpPr>
          <p:nvPr>
            <p:ph type="body" sz="quarter" idx="91"/>
          </p:nvPr>
        </p:nvSpPr>
        <p:spPr>
          <a:xfrm>
            <a:off x="629809" y="2248420"/>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13" name="Text Placeholder 2"/>
          <p:cNvSpPr>
            <a:spLocks noGrp="1"/>
          </p:cNvSpPr>
          <p:nvPr>
            <p:ph type="body" sz="quarter" idx="92"/>
          </p:nvPr>
        </p:nvSpPr>
        <p:spPr>
          <a:xfrm>
            <a:off x="629809" y="2522422"/>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14" name="Text Placeholder 2"/>
          <p:cNvSpPr>
            <a:spLocks noGrp="1"/>
          </p:cNvSpPr>
          <p:nvPr>
            <p:ph type="body" sz="quarter" idx="93"/>
          </p:nvPr>
        </p:nvSpPr>
        <p:spPr>
          <a:xfrm>
            <a:off x="629809" y="2796424"/>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15" name="Text Placeholder 2"/>
          <p:cNvSpPr>
            <a:spLocks noGrp="1"/>
          </p:cNvSpPr>
          <p:nvPr>
            <p:ph type="body" sz="quarter" idx="94"/>
          </p:nvPr>
        </p:nvSpPr>
        <p:spPr>
          <a:xfrm>
            <a:off x="629809" y="3061356"/>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16" name="Text Placeholder 2"/>
          <p:cNvSpPr>
            <a:spLocks noGrp="1"/>
          </p:cNvSpPr>
          <p:nvPr>
            <p:ph type="body" sz="quarter" idx="95"/>
          </p:nvPr>
        </p:nvSpPr>
        <p:spPr>
          <a:xfrm>
            <a:off x="3105020" y="1423804"/>
            <a:ext cx="124460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17" name="Picture Placeholder 4"/>
          <p:cNvSpPr>
            <a:spLocks noGrp="1"/>
          </p:cNvSpPr>
          <p:nvPr>
            <p:ph type="pic" sz="quarter" idx="96"/>
          </p:nvPr>
        </p:nvSpPr>
        <p:spPr>
          <a:xfrm>
            <a:off x="2935687" y="1697806"/>
            <a:ext cx="1583267" cy="492125"/>
          </a:xfrm>
        </p:spPr>
        <p:txBody>
          <a:bodyPr/>
          <a:lstStyle>
            <a:lvl1pPr algn="ctr">
              <a:defRPr sz="1100"/>
            </a:lvl1pPr>
          </a:lstStyle>
          <a:p>
            <a:pPr lvl="0"/>
            <a:r>
              <a:rPr lang="en-US" noProof="0"/>
              <a:t>Drag picture to placeholder or click icon to add</a:t>
            </a:r>
            <a:endParaRPr lang="en-US" noProof="0" dirty="0"/>
          </a:p>
        </p:txBody>
      </p:sp>
      <p:sp>
        <p:nvSpPr>
          <p:cNvPr id="218" name="Text Placeholder 2"/>
          <p:cNvSpPr>
            <a:spLocks noGrp="1"/>
          </p:cNvSpPr>
          <p:nvPr>
            <p:ph type="body" sz="quarter" idx="97"/>
          </p:nvPr>
        </p:nvSpPr>
        <p:spPr>
          <a:xfrm>
            <a:off x="2920498" y="2248420"/>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19" name="Text Placeholder 2"/>
          <p:cNvSpPr>
            <a:spLocks noGrp="1"/>
          </p:cNvSpPr>
          <p:nvPr>
            <p:ph type="body" sz="quarter" idx="98"/>
          </p:nvPr>
        </p:nvSpPr>
        <p:spPr>
          <a:xfrm>
            <a:off x="2920498" y="2522422"/>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20" name="Text Placeholder 2"/>
          <p:cNvSpPr>
            <a:spLocks noGrp="1"/>
          </p:cNvSpPr>
          <p:nvPr>
            <p:ph type="body" sz="quarter" idx="99"/>
          </p:nvPr>
        </p:nvSpPr>
        <p:spPr>
          <a:xfrm>
            <a:off x="2920498" y="2796424"/>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1" name="Text Placeholder 2"/>
          <p:cNvSpPr>
            <a:spLocks noGrp="1"/>
          </p:cNvSpPr>
          <p:nvPr>
            <p:ph type="body" sz="quarter" idx="100"/>
          </p:nvPr>
        </p:nvSpPr>
        <p:spPr>
          <a:xfrm>
            <a:off x="2920498" y="3061356"/>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2" name="Text Placeholder 2"/>
          <p:cNvSpPr>
            <a:spLocks noGrp="1"/>
          </p:cNvSpPr>
          <p:nvPr>
            <p:ph type="body" sz="quarter" idx="101"/>
          </p:nvPr>
        </p:nvSpPr>
        <p:spPr>
          <a:xfrm>
            <a:off x="5478261" y="1423804"/>
            <a:ext cx="124460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23" name="Picture Placeholder 4"/>
          <p:cNvSpPr>
            <a:spLocks noGrp="1"/>
          </p:cNvSpPr>
          <p:nvPr>
            <p:ph type="pic" sz="quarter" idx="102"/>
          </p:nvPr>
        </p:nvSpPr>
        <p:spPr>
          <a:xfrm>
            <a:off x="5308928" y="1697806"/>
            <a:ext cx="1583267" cy="492125"/>
          </a:xfrm>
        </p:spPr>
        <p:txBody>
          <a:bodyPr/>
          <a:lstStyle>
            <a:lvl1pPr algn="ctr">
              <a:defRPr sz="1100"/>
            </a:lvl1pPr>
          </a:lstStyle>
          <a:p>
            <a:pPr lvl="0"/>
            <a:r>
              <a:rPr lang="en-US" noProof="0"/>
              <a:t>Drag picture to placeholder or click icon to add</a:t>
            </a:r>
            <a:endParaRPr lang="en-US" noProof="0" dirty="0"/>
          </a:p>
        </p:txBody>
      </p:sp>
      <p:sp>
        <p:nvSpPr>
          <p:cNvPr id="224" name="Text Placeholder 2"/>
          <p:cNvSpPr>
            <a:spLocks noGrp="1"/>
          </p:cNvSpPr>
          <p:nvPr>
            <p:ph type="body" sz="quarter" idx="103"/>
          </p:nvPr>
        </p:nvSpPr>
        <p:spPr>
          <a:xfrm>
            <a:off x="5293739" y="2248420"/>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25" name="Text Placeholder 2"/>
          <p:cNvSpPr>
            <a:spLocks noGrp="1"/>
          </p:cNvSpPr>
          <p:nvPr>
            <p:ph type="body" sz="quarter" idx="104"/>
          </p:nvPr>
        </p:nvSpPr>
        <p:spPr>
          <a:xfrm>
            <a:off x="5293739" y="2522422"/>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26" name="Text Placeholder 2"/>
          <p:cNvSpPr>
            <a:spLocks noGrp="1"/>
          </p:cNvSpPr>
          <p:nvPr>
            <p:ph type="body" sz="quarter" idx="105"/>
          </p:nvPr>
        </p:nvSpPr>
        <p:spPr>
          <a:xfrm>
            <a:off x="5293739" y="2796424"/>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7" name="Text Placeholder 2"/>
          <p:cNvSpPr>
            <a:spLocks noGrp="1"/>
          </p:cNvSpPr>
          <p:nvPr>
            <p:ph type="body" sz="quarter" idx="106"/>
          </p:nvPr>
        </p:nvSpPr>
        <p:spPr>
          <a:xfrm>
            <a:off x="5293739" y="3061356"/>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8" name="Text Placeholder 2"/>
          <p:cNvSpPr>
            <a:spLocks noGrp="1"/>
          </p:cNvSpPr>
          <p:nvPr>
            <p:ph type="body" sz="quarter" idx="107"/>
          </p:nvPr>
        </p:nvSpPr>
        <p:spPr>
          <a:xfrm>
            <a:off x="7827153" y="1423804"/>
            <a:ext cx="124460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29" name="Picture Placeholder 4"/>
          <p:cNvSpPr>
            <a:spLocks noGrp="1"/>
          </p:cNvSpPr>
          <p:nvPr>
            <p:ph type="pic" sz="quarter" idx="108"/>
          </p:nvPr>
        </p:nvSpPr>
        <p:spPr>
          <a:xfrm>
            <a:off x="7657820" y="1697806"/>
            <a:ext cx="1583267" cy="492125"/>
          </a:xfrm>
        </p:spPr>
        <p:txBody>
          <a:bodyPr/>
          <a:lstStyle>
            <a:lvl1pPr algn="ctr">
              <a:defRPr sz="1100"/>
            </a:lvl1pPr>
          </a:lstStyle>
          <a:p>
            <a:pPr lvl="0"/>
            <a:r>
              <a:rPr lang="en-US" noProof="0"/>
              <a:t>Drag picture to placeholder or click icon to add</a:t>
            </a:r>
            <a:endParaRPr lang="en-US" noProof="0" dirty="0"/>
          </a:p>
        </p:txBody>
      </p:sp>
      <p:sp>
        <p:nvSpPr>
          <p:cNvPr id="230" name="Text Placeholder 2"/>
          <p:cNvSpPr>
            <a:spLocks noGrp="1"/>
          </p:cNvSpPr>
          <p:nvPr>
            <p:ph type="body" sz="quarter" idx="109"/>
          </p:nvPr>
        </p:nvSpPr>
        <p:spPr>
          <a:xfrm>
            <a:off x="7642631" y="2248420"/>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31" name="Text Placeholder 2"/>
          <p:cNvSpPr>
            <a:spLocks noGrp="1"/>
          </p:cNvSpPr>
          <p:nvPr>
            <p:ph type="body" sz="quarter" idx="110"/>
          </p:nvPr>
        </p:nvSpPr>
        <p:spPr>
          <a:xfrm>
            <a:off x="7642631" y="2522422"/>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32" name="Text Placeholder 2"/>
          <p:cNvSpPr>
            <a:spLocks noGrp="1"/>
          </p:cNvSpPr>
          <p:nvPr>
            <p:ph type="body" sz="quarter" idx="111"/>
          </p:nvPr>
        </p:nvSpPr>
        <p:spPr>
          <a:xfrm>
            <a:off x="7642631" y="2796424"/>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33" name="Text Placeholder 2"/>
          <p:cNvSpPr>
            <a:spLocks noGrp="1"/>
          </p:cNvSpPr>
          <p:nvPr>
            <p:ph type="body" sz="quarter" idx="112"/>
          </p:nvPr>
        </p:nvSpPr>
        <p:spPr>
          <a:xfrm>
            <a:off x="7642631" y="3061356"/>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34" name="Text Placeholder 2"/>
          <p:cNvSpPr>
            <a:spLocks noGrp="1"/>
          </p:cNvSpPr>
          <p:nvPr>
            <p:ph type="body" sz="quarter" idx="113"/>
          </p:nvPr>
        </p:nvSpPr>
        <p:spPr>
          <a:xfrm>
            <a:off x="10191624" y="1423804"/>
            <a:ext cx="124460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35" name="Picture Placeholder 4"/>
          <p:cNvSpPr>
            <a:spLocks noGrp="1"/>
          </p:cNvSpPr>
          <p:nvPr>
            <p:ph type="pic" sz="quarter" idx="114"/>
          </p:nvPr>
        </p:nvSpPr>
        <p:spPr>
          <a:xfrm>
            <a:off x="10022291" y="1697806"/>
            <a:ext cx="1583267" cy="492125"/>
          </a:xfrm>
        </p:spPr>
        <p:txBody>
          <a:bodyPr/>
          <a:lstStyle>
            <a:lvl1pPr algn="ctr">
              <a:defRPr sz="1100"/>
            </a:lvl1pPr>
          </a:lstStyle>
          <a:p>
            <a:pPr lvl="0"/>
            <a:r>
              <a:rPr lang="en-US" noProof="0"/>
              <a:t>Drag picture to placeholder or click icon to add</a:t>
            </a:r>
            <a:endParaRPr lang="en-US" noProof="0" dirty="0"/>
          </a:p>
        </p:txBody>
      </p:sp>
      <p:sp>
        <p:nvSpPr>
          <p:cNvPr id="236" name="Text Placeholder 2"/>
          <p:cNvSpPr>
            <a:spLocks noGrp="1"/>
          </p:cNvSpPr>
          <p:nvPr>
            <p:ph type="body" sz="quarter" idx="115"/>
          </p:nvPr>
        </p:nvSpPr>
        <p:spPr>
          <a:xfrm>
            <a:off x="10007102" y="2248420"/>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37" name="Text Placeholder 2"/>
          <p:cNvSpPr>
            <a:spLocks noGrp="1"/>
          </p:cNvSpPr>
          <p:nvPr>
            <p:ph type="body" sz="quarter" idx="116"/>
          </p:nvPr>
        </p:nvSpPr>
        <p:spPr>
          <a:xfrm>
            <a:off x="10007102" y="2522422"/>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38" name="Text Placeholder 2"/>
          <p:cNvSpPr>
            <a:spLocks noGrp="1"/>
          </p:cNvSpPr>
          <p:nvPr>
            <p:ph type="body" sz="quarter" idx="117"/>
          </p:nvPr>
        </p:nvSpPr>
        <p:spPr>
          <a:xfrm>
            <a:off x="10007102" y="2796424"/>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39" name="Text Placeholder 2"/>
          <p:cNvSpPr>
            <a:spLocks noGrp="1"/>
          </p:cNvSpPr>
          <p:nvPr>
            <p:ph type="body" sz="quarter" idx="118"/>
          </p:nvPr>
        </p:nvSpPr>
        <p:spPr>
          <a:xfrm>
            <a:off x="10007102" y="3061356"/>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31" name="Footer Placeholder 6"/>
          <p:cNvSpPr>
            <a:spLocks noGrp="1"/>
          </p:cNvSpPr>
          <p:nvPr>
            <p:ph type="ftr" sz="quarter" idx="119"/>
          </p:nvPr>
        </p:nvSpPr>
        <p:spPr/>
        <p:txBody>
          <a:bodyPr/>
          <a:lstStyle>
            <a:lvl1pPr>
              <a:defRPr/>
            </a:lvl1pPr>
          </a:lstStyle>
          <a:p>
            <a:pPr>
              <a:defRPr/>
            </a:pPr>
            <a:r>
              <a:rPr lang="es-ES"/>
              <a:t>Objetivo 1: Fortalecer la capacidad financiera ante desastres</a:t>
            </a:r>
            <a:endParaRPr lang="en-US" dirty="0"/>
          </a:p>
        </p:txBody>
      </p:sp>
      <p:sp>
        <p:nvSpPr>
          <p:cNvPr id="132" name="Slide Number Placeholder 7"/>
          <p:cNvSpPr>
            <a:spLocks noGrp="1"/>
          </p:cNvSpPr>
          <p:nvPr>
            <p:ph type="sldNum" sz="quarter" idx="120"/>
          </p:nvPr>
        </p:nvSpPr>
        <p:spPr/>
        <p:txBody>
          <a:bodyPr/>
          <a:lstStyle>
            <a:lvl1pPr>
              <a:defRPr/>
            </a:lvl1pPr>
          </a:lstStyle>
          <a:p>
            <a:fld id="{4E8FD3AA-0B95-4125-A9A6-8672EE80AE15}" type="slidenum">
              <a:rPr lang="en-US" altLang="en-US"/>
              <a:pPr/>
              <a:t>‹Nº›</a:t>
            </a:fld>
            <a:endParaRPr lang="en-US" altLang="en-US"/>
          </a:p>
        </p:txBody>
      </p:sp>
    </p:spTree>
    <p:extLst>
      <p:ext uri="{BB962C8B-B14F-4D97-AF65-F5344CB8AC3E}">
        <p14:creationId xmlns:p14="http://schemas.microsoft.com/office/powerpoint/2010/main" val="6939686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136106"/>
          </a:xfrm>
        </p:spPr>
        <p:txBody>
          <a:bodyPr/>
          <a:lstStyle>
            <a:lvl1pPr algn="ctr">
              <a:defRPr/>
            </a:lvl1pPr>
          </a:lstStyle>
          <a:p>
            <a:pPr lvl="0"/>
            <a:r>
              <a:rPr lang="en-US" noProof="0"/>
              <a:t>Drag picture to placeholder or click icon to add</a:t>
            </a:r>
            <a:endParaRPr lang="en-US" noProof="0" dirty="0"/>
          </a:p>
        </p:txBody>
      </p:sp>
      <p:sp>
        <p:nvSpPr>
          <p:cNvPr id="6" name="Title 1"/>
          <p:cNvSpPr>
            <a:spLocks noGrp="1"/>
          </p:cNvSpPr>
          <p:nvPr>
            <p:ph type="title"/>
          </p:nvPr>
        </p:nvSpPr>
        <p:spPr>
          <a:xfrm>
            <a:off x="6813973" y="3200402"/>
            <a:ext cx="4836160" cy="761999"/>
          </a:xfrm>
        </p:spPr>
        <p:txBody>
          <a:bodyPr/>
          <a:lstStyle>
            <a:lvl1pPr>
              <a:defRPr b="1"/>
            </a:lvl1pPr>
          </a:lstStyle>
          <a:p>
            <a:r>
              <a:rPr lang="en-US" dirty="0"/>
              <a:t>Click to edit Master title style</a:t>
            </a:r>
          </a:p>
        </p:txBody>
      </p:sp>
      <p:sp>
        <p:nvSpPr>
          <p:cNvPr id="7" name="Text Placeholder 5"/>
          <p:cNvSpPr>
            <a:spLocks noGrp="1"/>
          </p:cNvSpPr>
          <p:nvPr>
            <p:ph type="body" sz="quarter" idx="14"/>
          </p:nvPr>
        </p:nvSpPr>
        <p:spPr>
          <a:xfrm>
            <a:off x="6800851" y="3982721"/>
            <a:ext cx="4862829" cy="1767839"/>
          </a:xfrm>
        </p:spPr>
        <p:txBody>
          <a:bodyPr/>
          <a:lstStyle>
            <a:lvl1pPr>
              <a:defRPr b="1">
                <a:solidFill>
                  <a:srgbClr val="FFFFFF"/>
                </a:solidFill>
              </a:defRPr>
            </a:lvl1pPr>
          </a:lstStyle>
          <a:p>
            <a:pPr lvl="0"/>
            <a:r>
              <a:rPr lang="en-US" dirty="0"/>
              <a:t>Click to edit Master text styles</a:t>
            </a:r>
          </a:p>
        </p:txBody>
      </p:sp>
      <p:sp>
        <p:nvSpPr>
          <p:cNvPr id="5" name="Rectangle 6"/>
          <p:cNvSpPr>
            <a:spLocks noGrp="1" noChangeArrowheads="1"/>
          </p:cNvSpPr>
          <p:nvPr>
            <p:ph type="sldNum" sz="quarter" idx="15"/>
          </p:nvPr>
        </p:nvSpPr>
        <p:spPr>
          <a:ln/>
        </p:spPr>
        <p:txBody>
          <a:bodyPr/>
          <a:lstStyle>
            <a:lvl1pPr>
              <a:defRPr/>
            </a:lvl1pPr>
          </a:lstStyle>
          <a:p>
            <a:fld id="{4B50EDEC-12D3-4C41-8AFC-17F856715223}" type="slidenum">
              <a:rPr lang="en-US" altLang="en-US"/>
              <a:pPr/>
              <a:t>‹Nº›</a:t>
            </a:fld>
            <a:endParaRPr lang="en-US" altLang="en-US"/>
          </a:p>
        </p:txBody>
      </p:sp>
      <p:sp>
        <p:nvSpPr>
          <p:cNvPr id="8" name="Footer Placeholder 2"/>
          <p:cNvSpPr>
            <a:spLocks noGrp="1"/>
          </p:cNvSpPr>
          <p:nvPr>
            <p:ph type="ftr" sz="quarter" idx="16"/>
          </p:nvPr>
        </p:nvSpPr>
        <p:spPr/>
        <p:txBody>
          <a:bodyPr/>
          <a:lstStyle>
            <a:lvl1pPr>
              <a:defRPr/>
            </a:lvl1pPr>
          </a:lstStyle>
          <a:p>
            <a:pPr>
              <a:defRPr/>
            </a:pPr>
            <a:r>
              <a:rPr lang="es-ES"/>
              <a:t>Objetivo 1: Fortalecer la capacidad financiera ante desastres</a:t>
            </a:r>
            <a:endParaRPr lang="en-US" dirty="0"/>
          </a:p>
        </p:txBody>
      </p:sp>
    </p:spTree>
    <p:extLst>
      <p:ext uri="{BB962C8B-B14F-4D97-AF65-F5344CB8AC3E}">
        <p14:creationId xmlns:p14="http://schemas.microsoft.com/office/powerpoint/2010/main" val="14032915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ull Bleed Photo">
    <p:spTree>
      <p:nvGrpSpPr>
        <p:cNvPr id="1" name=""/>
        <p:cNvGrpSpPr/>
        <p:nvPr/>
      </p:nvGrpSpPr>
      <p:grpSpPr>
        <a:xfrm>
          <a:off x="0" y="0"/>
          <a:ext cx="0" cy="0"/>
          <a:chOff x="0" y="0"/>
          <a:chExt cx="0" cy="0"/>
        </a:xfrm>
      </p:grpSpPr>
      <p:sp>
        <p:nvSpPr>
          <p:cNvPr id="7" name="Rectangle 6"/>
          <p:cNvSpPr>
            <a:spLocks noChangeArrowheads="1"/>
          </p:cNvSpPr>
          <p:nvPr/>
        </p:nvSpPr>
        <p:spPr bwMode="auto">
          <a:xfrm>
            <a:off x="6900333" y="5302250"/>
            <a:ext cx="5291667" cy="155575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4" name="Picture Placeholder 3"/>
          <p:cNvSpPr>
            <a:spLocks noGrp="1"/>
          </p:cNvSpPr>
          <p:nvPr>
            <p:ph type="pic" sz="quarter" idx="10"/>
          </p:nvPr>
        </p:nvSpPr>
        <p:spPr>
          <a:xfrm>
            <a:off x="0" y="0"/>
            <a:ext cx="12192000" cy="6858000"/>
          </a:xfrm>
        </p:spPr>
        <p:txBody>
          <a:bodyPr/>
          <a:lstStyle>
            <a:lvl1pPr algn="ctr">
              <a:defRPr baseline="0"/>
            </a:lvl1pPr>
          </a:lstStyle>
          <a:p>
            <a:pPr lvl="0"/>
            <a:r>
              <a:rPr lang="en-US" noProof="0"/>
              <a:t>Drag picture to placeholder or click icon to add</a:t>
            </a:r>
            <a:endParaRPr lang="en-US" noProof="0" dirty="0"/>
          </a:p>
        </p:txBody>
      </p:sp>
      <p:sp>
        <p:nvSpPr>
          <p:cNvPr id="5" name="Title 1"/>
          <p:cNvSpPr>
            <a:spLocks noGrp="1"/>
          </p:cNvSpPr>
          <p:nvPr>
            <p:ph type="title"/>
          </p:nvPr>
        </p:nvSpPr>
        <p:spPr>
          <a:xfrm>
            <a:off x="6813973" y="3200402"/>
            <a:ext cx="4836160" cy="761999"/>
          </a:xfrm>
        </p:spPr>
        <p:txBody>
          <a:bodyPr/>
          <a:lstStyle>
            <a:lvl1pPr>
              <a:defRPr b="1"/>
            </a:lvl1pPr>
          </a:lstStyle>
          <a:p>
            <a:r>
              <a:rPr lang="en-US" dirty="0"/>
              <a:t>Click to edit Master title style</a:t>
            </a:r>
          </a:p>
        </p:txBody>
      </p:sp>
      <p:sp>
        <p:nvSpPr>
          <p:cNvPr id="6" name="Text Placeholder 5"/>
          <p:cNvSpPr>
            <a:spLocks noGrp="1"/>
          </p:cNvSpPr>
          <p:nvPr>
            <p:ph type="body" sz="quarter" idx="14"/>
          </p:nvPr>
        </p:nvSpPr>
        <p:spPr>
          <a:xfrm>
            <a:off x="6800851" y="3982721"/>
            <a:ext cx="4862829" cy="1767839"/>
          </a:xfrm>
        </p:spPr>
        <p:txBody>
          <a:bodyPr/>
          <a:lstStyle>
            <a:lvl1pPr>
              <a:defRPr b="1">
                <a:solidFill>
                  <a:schemeClr val="tx2">
                    <a:lumMod val="50000"/>
                    <a:lumOff val="50000"/>
                  </a:schemeClr>
                </a:solidFill>
              </a:defRPr>
            </a:lvl1pPr>
          </a:lstStyle>
          <a:p>
            <a:pPr lvl="0"/>
            <a:r>
              <a:rPr lang="en-US" dirty="0"/>
              <a:t>Click to edit Master text styles</a:t>
            </a:r>
          </a:p>
        </p:txBody>
      </p:sp>
    </p:spTree>
    <p:extLst>
      <p:ext uri="{BB962C8B-B14F-4D97-AF65-F5344CB8AC3E}">
        <p14:creationId xmlns:p14="http://schemas.microsoft.com/office/powerpoint/2010/main" val="7756938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n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465667" y="1132417"/>
            <a:ext cx="11260667" cy="5069416"/>
          </a:xfrm>
        </p:spPr>
        <p:txBody>
          <a:bodyPr/>
          <a:lstStyle/>
          <a:p>
            <a:pPr lvl="0"/>
            <a:endParaRPr lang="en-US" noProof="0" dirty="0"/>
          </a:p>
        </p:txBody>
      </p:sp>
      <p:sp>
        <p:nvSpPr>
          <p:cNvPr id="2" name="Title 1"/>
          <p:cNvSpPr>
            <a:spLocks noGrp="1"/>
          </p:cNvSpPr>
          <p:nvPr>
            <p:ph type="title"/>
          </p:nvPr>
        </p:nvSpPr>
        <p:spPr>
          <a:xfrm>
            <a:off x="475912" y="307475"/>
            <a:ext cx="11213472" cy="708526"/>
          </a:xfrm>
        </p:spPr>
        <p:txBody>
          <a:bodyPr/>
          <a:lstStyle>
            <a:lvl1pPr>
              <a:defRPr sz="2200" b="0" i="0" cap="none" baseline="0">
                <a:solidFill>
                  <a:srgbClr val="021F43"/>
                </a:solidFill>
                <a:latin typeface="+mj-lt"/>
                <a:cs typeface="Andes ExtraLight"/>
              </a:defRPr>
            </a:lvl1pPr>
          </a:lstStyle>
          <a:p>
            <a:r>
              <a:rPr lang="en-US" dirty="0"/>
              <a:t>Click to edit Master title style</a:t>
            </a:r>
          </a:p>
        </p:txBody>
      </p:sp>
      <p:sp>
        <p:nvSpPr>
          <p:cNvPr id="4" name="Rectangle 6"/>
          <p:cNvSpPr>
            <a:spLocks noGrp="1" noChangeArrowheads="1"/>
          </p:cNvSpPr>
          <p:nvPr>
            <p:ph type="sldNum" sz="quarter" idx="19"/>
          </p:nvPr>
        </p:nvSpPr>
        <p:spPr>
          <a:ln/>
        </p:spPr>
        <p:txBody>
          <a:bodyPr/>
          <a:lstStyle>
            <a:lvl1pPr>
              <a:defRPr/>
            </a:lvl1pPr>
          </a:lstStyle>
          <a:p>
            <a:fld id="{46BED852-D08B-4F10-84C2-D596C4B42421}" type="slidenum">
              <a:rPr lang="en-US" altLang="en-US"/>
              <a:pPr/>
              <a:t>‹Nº›</a:t>
            </a:fld>
            <a:endParaRPr lang="en-US" altLang="en-US"/>
          </a:p>
        </p:txBody>
      </p:sp>
      <p:sp>
        <p:nvSpPr>
          <p:cNvPr id="6" name="Footer Placeholder 2"/>
          <p:cNvSpPr>
            <a:spLocks noGrp="1"/>
          </p:cNvSpPr>
          <p:nvPr>
            <p:ph type="ftr" sz="quarter" idx="20"/>
          </p:nvPr>
        </p:nvSpPr>
        <p:spPr/>
        <p:txBody>
          <a:bodyPr/>
          <a:lstStyle>
            <a:lvl1pPr>
              <a:defRPr/>
            </a:lvl1pPr>
          </a:lstStyle>
          <a:p>
            <a:pPr>
              <a:defRPr/>
            </a:pPr>
            <a:r>
              <a:rPr lang="es-ES"/>
              <a:t>Objetivo 1: Fortalecer la capacidad financiera ante desastres</a:t>
            </a:r>
            <a:endParaRPr lang="en-US" dirty="0"/>
          </a:p>
        </p:txBody>
      </p:sp>
    </p:spTree>
    <p:extLst>
      <p:ext uri="{BB962C8B-B14F-4D97-AF65-F5344CB8AC3E}">
        <p14:creationId xmlns:p14="http://schemas.microsoft.com/office/powerpoint/2010/main" val="36483394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ha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465668" y="1147233"/>
            <a:ext cx="5545665" cy="5048250"/>
          </a:xfrm>
        </p:spPr>
        <p:txBody>
          <a:bodyPr/>
          <a:lstStyle/>
          <a:p>
            <a:pPr lvl="0"/>
            <a:endParaRPr lang="en-US" noProof="0"/>
          </a:p>
        </p:txBody>
      </p:sp>
      <p:sp>
        <p:nvSpPr>
          <p:cNvPr id="2" name="Title 1"/>
          <p:cNvSpPr>
            <a:spLocks noGrp="1"/>
          </p:cNvSpPr>
          <p:nvPr>
            <p:ph type="title"/>
          </p:nvPr>
        </p:nvSpPr>
        <p:spPr>
          <a:xfrm>
            <a:off x="475912" y="307475"/>
            <a:ext cx="11213472" cy="708526"/>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13" name="Chart Placeholder 4"/>
          <p:cNvSpPr>
            <a:spLocks noGrp="1"/>
          </p:cNvSpPr>
          <p:nvPr>
            <p:ph type="chart" sz="quarter" idx="19"/>
          </p:nvPr>
        </p:nvSpPr>
        <p:spPr>
          <a:xfrm>
            <a:off x="6143978" y="1147233"/>
            <a:ext cx="5545665" cy="5048250"/>
          </a:xfrm>
        </p:spPr>
        <p:txBody>
          <a:bodyPr/>
          <a:lstStyle/>
          <a:p>
            <a:pPr lvl="0"/>
            <a:endParaRPr lang="en-US" noProof="0"/>
          </a:p>
        </p:txBody>
      </p:sp>
      <p:sp>
        <p:nvSpPr>
          <p:cNvPr id="6" name="Rectangle 6"/>
          <p:cNvSpPr>
            <a:spLocks noGrp="1" noChangeArrowheads="1"/>
          </p:cNvSpPr>
          <p:nvPr>
            <p:ph type="sldNum" sz="quarter" idx="20"/>
          </p:nvPr>
        </p:nvSpPr>
        <p:spPr>
          <a:ln/>
        </p:spPr>
        <p:txBody>
          <a:bodyPr/>
          <a:lstStyle>
            <a:lvl1pPr>
              <a:defRPr/>
            </a:lvl1pPr>
          </a:lstStyle>
          <a:p>
            <a:fld id="{6B8EEFDF-2871-451B-B3CC-D56B5B577BC9}" type="slidenum">
              <a:rPr lang="en-US" altLang="en-US"/>
              <a:pPr/>
              <a:t>‹Nº›</a:t>
            </a:fld>
            <a:endParaRPr lang="en-US" altLang="en-US"/>
          </a:p>
        </p:txBody>
      </p:sp>
      <p:sp>
        <p:nvSpPr>
          <p:cNvPr id="7" name="Footer Placeholder 2"/>
          <p:cNvSpPr>
            <a:spLocks noGrp="1"/>
          </p:cNvSpPr>
          <p:nvPr>
            <p:ph type="ftr" sz="quarter" idx="21"/>
          </p:nvPr>
        </p:nvSpPr>
        <p:spPr/>
        <p:txBody>
          <a:bodyPr/>
          <a:lstStyle>
            <a:lvl1pPr>
              <a:defRPr/>
            </a:lvl1pPr>
          </a:lstStyle>
          <a:p>
            <a:pPr>
              <a:defRPr/>
            </a:pPr>
            <a:r>
              <a:rPr lang="es-ES"/>
              <a:t>Objetivo 1: Fortalecer la capacidad financiera ante desastres</a:t>
            </a:r>
            <a:endParaRPr lang="en-US" dirty="0"/>
          </a:p>
        </p:txBody>
      </p:sp>
    </p:spTree>
    <p:extLst>
      <p:ext uri="{BB962C8B-B14F-4D97-AF65-F5344CB8AC3E}">
        <p14:creationId xmlns:p14="http://schemas.microsoft.com/office/powerpoint/2010/main" val="2597929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465668" y="1147233"/>
            <a:ext cx="5545665" cy="5048250"/>
          </a:xfrm>
        </p:spPr>
        <p:txBody>
          <a:bodyPr/>
          <a:lstStyle/>
          <a:p>
            <a:pPr lvl="0"/>
            <a:endParaRPr lang="en-US" noProof="0" dirty="0"/>
          </a:p>
        </p:txBody>
      </p:sp>
      <p:sp>
        <p:nvSpPr>
          <p:cNvPr id="2" name="Title 1"/>
          <p:cNvSpPr>
            <a:spLocks noGrp="1"/>
          </p:cNvSpPr>
          <p:nvPr>
            <p:ph type="title"/>
          </p:nvPr>
        </p:nvSpPr>
        <p:spPr>
          <a:xfrm>
            <a:off x="475912" y="307475"/>
            <a:ext cx="11213472" cy="708526"/>
          </a:xfrm>
        </p:spPr>
        <p:txBody>
          <a:bodyPr/>
          <a:lstStyle>
            <a:lvl1pPr>
              <a:defRPr sz="2200" b="0" i="0" cap="none" baseline="0">
                <a:solidFill>
                  <a:srgbClr val="139AF0"/>
                </a:solidFill>
                <a:latin typeface="+mj-lt"/>
                <a:cs typeface="Andes ExtraLight"/>
              </a:defRPr>
            </a:lvl1pPr>
          </a:lstStyle>
          <a:p>
            <a:r>
              <a:rPr lang="en-US"/>
              <a:t>Click to edit Master title style</a:t>
            </a:r>
            <a:endParaRPr lang="en-US" dirty="0"/>
          </a:p>
        </p:txBody>
      </p:sp>
      <p:sp>
        <p:nvSpPr>
          <p:cNvPr id="13" name="Chart Placeholder 4"/>
          <p:cNvSpPr>
            <a:spLocks noGrp="1"/>
          </p:cNvSpPr>
          <p:nvPr>
            <p:ph type="chart" sz="quarter" idx="19"/>
          </p:nvPr>
        </p:nvSpPr>
        <p:spPr>
          <a:xfrm>
            <a:off x="6143978" y="1147233"/>
            <a:ext cx="5545665" cy="2461684"/>
          </a:xfrm>
        </p:spPr>
        <p:txBody>
          <a:bodyPr/>
          <a:lstStyle/>
          <a:p>
            <a:pPr lvl="0"/>
            <a:endParaRPr lang="en-US" noProof="0" dirty="0"/>
          </a:p>
        </p:txBody>
      </p:sp>
      <p:sp>
        <p:nvSpPr>
          <p:cNvPr id="8" name="Chart Placeholder 4"/>
          <p:cNvSpPr>
            <a:spLocks noGrp="1"/>
          </p:cNvSpPr>
          <p:nvPr>
            <p:ph type="chart" sz="quarter" idx="20"/>
          </p:nvPr>
        </p:nvSpPr>
        <p:spPr>
          <a:xfrm>
            <a:off x="6149622" y="3723217"/>
            <a:ext cx="5545665" cy="2461684"/>
          </a:xfrm>
        </p:spPr>
        <p:txBody>
          <a:bodyPr/>
          <a:lstStyle/>
          <a:p>
            <a:pPr lvl="0"/>
            <a:endParaRPr lang="en-US" noProof="0" dirty="0"/>
          </a:p>
        </p:txBody>
      </p:sp>
      <p:sp>
        <p:nvSpPr>
          <p:cNvPr id="6" name="Rectangle 6"/>
          <p:cNvSpPr>
            <a:spLocks noGrp="1" noChangeArrowheads="1"/>
          </p:cNvSpPr>
          <p:nvPr>
            <p:ph type="sldNum" sz="quarter" idx="21"/>
          </p:nvPr>
        </p:nvSpPr>
        <p:spPr>
          <a:ln/>
        </p:spPr>
        <p:txBody>
          <a:bodyPr/>
          <a:lstStyle>
            <a:lvl1pPr>
              <a:defRPr/>
            </a:lvl1pPr>
          </a:lstStyle>
          <a:p>
            <a:fld id="{0564D41F-C11B-4EC1-802A-25F390BD9D15}" type="slidenum">
              <a:rPr lang="en-US" altLang="en-US"/>
              <a:pPr/>
              <a:t>‹Nº›</a:t>
            </a:fld>
            <a:endParaRPr lang="en-US" altLang="en-US"/>
          </a:p>
        </p:txBody>
      </p:sp>
      <p:sp>
        <p:nvSpPr>
          <p:cNvPr id="7" name="Footer Placeholder 2"/>
          <p:cNvSpPr>
            <a:spLocks noGrp="1"/>
          </p:cNvSpPr>
          <p:nvPr>
            <p:ph type="ftr" sz="quarter" idx="22"/>
          </p:nvPr>
        </p:nvSpPr>
        <p:spPr/>
        <p:txBody>
          <a:bodyPr/>
          <a:lstStyle>
            <a:lvl1pPr>
              <a:defRPr/>
            </a:lvl1pPr>
          </a:lstStyle>
          <a:p>
            <a:pPr>
              <a:defRPr/>
            </a:pPr>
            <a:r>
              <a:rPr lang="es-ES"/>
              <a:t>Objetivo 1: Fortalecer la capacidad financiera ante desastres</a:t>
            </a:r>
            <a:endParaRPr lang="en-US" dirty="0"/>
          </a:p>
        </p:txBody>
      </p:sp>
    </p:spTree>
    <p:extLst>
      <p:ext uri="{BB962C8B-B14F-4D97-AF65-F5344CB8AC3E}">
        <p14:creationId xmlns:p14="http://schemas.microsoft.com/office/powerpoint/2010/main" val="1525047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ark Blue Title Slide">
    <p:spTree>
      <p:nvGrpSpPr>
        <p:cNvPr id="1" name=""/>
        <p:cNvGrpSpPr/>
        <p:nvPr/>
      </p:nvGrpSpPr>
      <p:grpSpPr>
        <a:xfrm>
          <a:off x="0" y="0"/>
          <a:ext cx="0" cy="0"/>
          <a:chOff x="0" y="0"/>
          <a:chExt cx="0" cy="0"/>
        </a:xfrm>
      </p:grpSpPr>
      <p:sp>
        <p:nvSpPr>
          <p:cNvPr id="5" name="Line 1086"/>
          <p:cNvSpPr>
            <a:spLocks noChangeShapeType="1"/>
          </p:cNvSpPr>
          <p:nvPr/>
        </p:nvSpPr>
        <p:spPr bwMode="auto">
          <a:xfrm>
            <a:off x="645585" y="617539"/>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6" name="Line 1087"/>
          <p:cNvSpPr>
            <a:spLocks noChangeShapeType="1"/>
          </p:cNvSpPr>
          <p:nvPr/>
        </p:nvSpPr>
        <p:spPr bwMode="auto">
          <a:xfrm>
            <a:off x="645585" y="617539"/>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7" name="Rectangle 1088"/>
          <p:cNvSpPr>
            <a:spLocks noChangeArrowheads="1"/>
          </p:cNvSpPr>
          <p:nvPr/>
        </p:nvSpPr>
        <p:spPr bwMode="auto">
          <a:xfrm>
            <a:off x="645585" y="617539"/>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8" name="Rectangle 1089"/>
          <p:cNvSpPr>
            <a:spLocks noChangeArrowheads="1"/>
          </p:cNvSpPr>
          <p:nvPr/>
        </p:nvSpPr>
        <p:spPr bwMode="auto">
          <a:xfrm>
            <a:off x="645585" y="617539"/>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9" name="Freeform 1098"/>
          <p:cNvSpPr>
            <a:spLocks/>
          </p:cNvSpPr>
          <p:nvPr/>
        </p:nvSpPr>
        <p:spPr bwMode="auto">
          <a:xfrm>
            <a:off x="649818" y="617539"/>
            <a:ext cx="4233"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0" name="Freeform 1115"/>
          <p:cNvSpPr>
            <a:spLocks/>
          </p:cNvSpPr>
          <p:nvPr/>
        </p:nvSpPr>
        <p:spPr bwMode="auto">
          <a:xfrm>
            <a:off x="611718" y="473075"/>
            <a:ext cx="4233"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1" name="Freeform 1120"/>
          <p:cNvSpPr>
            <a:spLocks/>
          </p:cNvSpPr>
          <p:nvPr/>
        </p:nvSpPr>
        <p:spPr bwMode="auto">
          <a:xfrm>
            <a:off x="611718" y="463551"/>
            <a:ext cx="4233"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2" name="Freeform 1134"/>
          <p:cNvSpPr>
            <a:spLocks/>
          </p:cNvSpPr>
          <p:nvPr/>
        </p:nvSpPr>
        <p:spPr bwMode="auto">
          <a:xfrm>
            <a:off x="937685" y="514350"/>
            <a:ext cx="4233"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3" name="Freeform 1141"/>
          <p:cNvSpPr>
            <a:spLocks/>
          </p:cNvSpPr>
          <p:nvPr/>
        </p:nvSpPr>
        <p:spPr bwMode="auto">
          <a:xfrm>
            <a:off x="941918" y="479425"/>
            <a:ext cx="2116"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4" name="Freeform 1148"/>
          <p:cNvSpPr>
            <a:spLocks/>
          </p:cNvSpPr>
          <p:nvPr/>
        </p:nvSpPr>
        <p:spPr bwMode="auto">
          <a:xfrm>
            <a:off x="924985" y="460376"/>
            <a:ext cx="4233"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5" name="Freeform 1150"/>
          <p:cNvSpPr>
            <a:spLocks/>
          </p:cNvSpPr>
          <p:nvPr/>
        </p:nvSpPr>
        <p:spPr bwMode="auto">
          <a:xfrm>
            <a:off x="912285" y="447676"/>
            <a:ext cx="2116"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6" name="Freeform 1152"/>
          <p:cNvSpPr>
            <a:spLocks/>
          </p:cNvSpPr>
          <p:nvPr/>
        </p:nvSpPr>
        <p:spPr bwMode="auto">
          <a:xfrm>
            <a:off x="912285" y="447676"/>
            <a:ext cx="4233"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7" name="Freeform 1154"/>
          <p:cNvSpPr>
            <a:spLocks/>
          </p:cNvSpPr>
          <p:nvPr/>
        </p:nvSpPr>
        <p:spPr bwMode="auto">
          <a:xfrm>
            <a:off x="886885" y="434975"/>
            <a:ext cx="4233"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8" name="Freeform 1156"/>
          <p:cNvSpPr>
            <a:spLocks/>
          </p:cNvSpPr>
          <p:nvPr/>
        </p:nvSpPr>
        <p:spPr bwMode="auto">
          <a:xfrm>
            <a:off x="886885" y="431801"/>
            <a:ext cx="4233"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9" name="Freeform 1163"/>
          <p:cNvSpPr>
            <a:spLocks/>
          </p:cNvSpPr>
          <p:nvPr/>
        </p:nvSpPr>
        <p:spPr bwMode="auto">
          <a:xfrm>
            <a:off x="814917" y="415926"/>
            <a:ext cx="8467"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0" name="Freeform 1172"/>
          <p:cNvSpPr>
            <a:spLocks/>
          </p:cNvSpPr>
          <p:nvPr/>
        </p:nvSpPr>
        <p:spPr bwMode="auto">
          <a:xfrm>
            <a:off x="776818" y="476251"/>
            <a:ext cx="4233"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1" name="Freeform 1177"/>
          <p:cNvSpPr>
            <a:spLocks/>
          </p:cNvSpPr>
          <p:nvPr/>
        </p:nvSpPr>
        <p:spPr bwMode="auto">
          <a:xfrm>
            <a:off x="742952" y="534989"/>
            <a:ext cx="4233"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2" name="Freeform 1180"/>
          <p:cNvSpPr>
            <a:spLocks/>
          </p:cNvSpPr>
          <p:nvPr/>
        </p:nvSpPr>
        <p:spPr bwMode="auto">
          <a:xfrm>
            <a:off x="747185" y="530226"/>
            <a:ext cx="4233"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3" name="Line 1187"/>
          <p:cNvSpPr>
            <a:spLocks noChangeShapeType="1"/>
          </p:cNvSpPr>
          <p:nvPr/>
        </p:nvSpPr>
        <p:spPr bwMode="auto">
          <a:xfrm>
            <a:off x="759885"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4" name="Line 1188"/>
          <p:cNvSpPr>
            <a:spLocks noChangeShapeType="1"/>
          </p:cNvSpPr>
          <p:nvPr/>
        </p:nvSpPr>
        <p:spPr bwMode="auto">
          <a:xfrm>
            <a:off x="759885"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5" name="Freeform 1208"/>
          <p:cNvSpPr>
            <a:spLocks/>
          </p:cNvSpPr>
          <p:nvPr/>
        </p:nvSpPr>
        <p:spPr bwMode="auto">
          <a:xfrm>
            <a:off x="793751" y="557214"/>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6" name="Freeform 1210"/>
          <p:cNvSpPr>
            <a:spLocks/>
          </p:cNvSpPr>
          <p:nvPr/>
        </p:nvSpPr>
        <p:spPr bwMode="auto">
          <a:xfrm>
            <a:off x="793752" y="557214"/>
            <a:ext cx="4233"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7" name="Freeform 1214"/>
          <p:cNvSpPr>
            <a:spLocks/>
          </p:cNvSpPr>
          <p:nvPr/>
        </p:nvSpPr>
        <p:spPr bwMode="auto">
          <a:xfrm>
            <a:off x="793752" y="557214"/>
            <a:ext cx="4233"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8" name="Rectangle 1215"/>
          <p:cNvSpPr>
            <a:spLocks noChangeArrowheads="1"/>
          </p:cNvSpPr>
          <p:nvPr/>
        </p:nvSpPr>
        <p:spPr bwMode="auto">
          <a:xfrm>
            <a:off x="793751" y="627064"/>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29" name="Freeform 1217"/>
          <p:cNvSpPr>
            <a:spLocks/>
          </p:cNvSpPr>
          <p:nvPr/>
        </p:nvSpPr>
        <p:spPr bwMode="auto">
          <a:xfrm>
            <a:off x="793751" y="6270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0" name="Freeform 1219"/>
          <p:cNvSpPr>
            <a:spLocks/>
          </p:cNvSpPr>
          <p:nvPr/>
        </p:nvSpPr>
        <p:spPr bwMode="auto">
          <a:xfrm>
            <a:off x="975785" y="541339"/>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1" name="Freeform 1221"/>
          <p:cNvSpPr>
            <a:spLocks/>
          </p:cNvSpPr>
          <p:nvPr/>
        </p:nvSpPr>
        <p:spPr bwMode="auto">
          <a:xfrm>
            <a:off x="975785" y="541339"/>
            <a:ext cx="4233"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2" name="Freeform 1234"/>
          <p:cNvSpPr>
            <a:spLocks/>
          </p:cNvSpPr>
          <p:nvPr/>
        </p:nvSpPr>
        <p:spPr bwMode="auto">
          <a:xfrm>
            <a:off x="963085" y="550864"/>
            <a:ext cx="4233"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3" name="Line 1237"/>
          <p:cNvSpPr>
            <a:spLocks noChangeShapeType="1"/>
          </p:cNvSpPr>
          <p:nvPr/>
        </p:nvSpPr>
        <p:spPr bwMode="auto">
          <a:xfrm>
            <a:off x="971551" y="544514"/>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4" name="Line 1238"/>
          <p:cNvSpPr>
            <a:spLocks noChangeShapeType="1"/>
          </p:cNvSpPr>
          <p:nvPr/>
        </p:nvSpPr>
        <p:spPr bwMode="auto">
          <a:xfrm>
            <a:off x="971551" y="544514"/>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5" name="Freeform 1240"/>
          <p:cNvSpPr>
            <a:spLocks/>
          </p:cNvSpPr>
          <p:nvPr/>
        </p:nvSpPr>
        <p:spPr bwMode="auto">
          <a:xfrm>
            <a:off x="971551" y="541339"/>
            <a:ext cx="2116"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6" name="Freeform 1243"/>
          <p:cNvSpPr>
            <a:spLocks/>
          </p:cNvSpPr>
          <p:nvPr/>
        </p:nvSpPr>
        <p:spPr bwMode="auto">
          <a:xfrm>
            <a:off x="971552" y="538164"/>
            <a:ext cx="4233"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7" name="Freeform 1246"/>
          <p:cNvSpPr>
            <a:spLocks/>
          </p:cNvSpPr>
          <p:nvPr/>
        </p:nvSpPr>
        <p:spPr bwMode="auto">
          <a:xfrm>
            <a:off x="967318" y="547689"/>
            <a:ext cx="4233"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8" name="Freeform 1250"/>
          <p:cNvSpPr>
            <a:spLocks/>
          </p:cNvSpPr>
          <p:nvPr/>
        </p:nvSpPr>
        <p:spPr bwMode="auto">
          <a:xfrm>
            <a:off x="975785" y="530225"/>
            <a:ext cx="4233"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9" name="Freeform 1252"/>
          <p:cNvSpPr>
            <a:spLocks/>
          </p:cNvSpPr>
          <p:nvPr/>
        </p:nvSpPr>
        <p:spPr bwMode="auto">
          <a:xfrm>
            <a:off x="975785" y="527050"/>
            <a:ext cx="4233"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0" name="Freeform 1255"/>
          <p:cNvSpPr>
            <a:spLocks/>
          </p:cNvSpPr>
          <p:nvPr/>
        </p:nvSpPr>
        <p:spPr bwMode="auto">
          <a:xfrm>
            <a:off x="950385" y="550864"/>
            <a:ext cx="4233"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1" name="Rectangle 1256"/>
          <p:cNvSpPr>
            <a:spLocks noChangeArrowheads="1"/>
          </p:cNvSpPr>
          <p:nvPr/>
        </p:nvSpPr>
        <p:spPr bwMode="auto">
          <a:xfrm>
            <a:off x="963085" y="550864"/>
            <a:ext cx="2116"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42" name="Freeform 1258"/>
          <p:cNvSpPr>
            <a:spLocks/>
          </p:cNvSpPr>
          <p:nvPr/>
        </p:nvSpPr>
        <p:spPr bwMode="auto">
          <a:xfrm>
            <a:off x="963085" y="5508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3" name="Freeform 1266"/>
          <p:cNvSpPr>
            <a:spLocks/>
          </p:cNvSpPr>
          <p:nvPr/>
        </p:nvSpPr>
        <p:spPr bwMode="auto">
          <a:xfrm>
            <a:off x="971551" y="534989"/>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4" name="Freeform 1269"/>
          <p:cNvSpPr>
            <a:spLocks/>
          </p:cNvSpPr>
          <p:nvPr/>
        </p:nvSpPr>
        <p:spPr bwMode="auto">
          <a:xfrm>
            <a:off x="971552" y="530226"/>
            <a:ext cx="4233"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5" name="Line 1270"/>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6" name="Line 1271"/>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7" name="Rectangle 1272"/>
          <p:cNvSpPr>
            <a:spLocks noChangeArrowheads="1"/>
          </p:cNvSpPr>
          <p:nvPr/>
        </p:nvSpPr>
        <p:spPr bwMode="auto">
          <a:xfrm>
            <a:off x="971551" y="530225"/>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48" name="Rectangle 1273"/>
          <p:cNvSpPr>
            <a:spLocks noChangeArrowheads="1"/>
          </p:cNvSpPr>
          <p:nvPr/>
        </p:nvSpPr>
        <p:spPr bwMode="auto">
          <a:xfrm>
            <a:off x="971551" y="530225"/>
            <a:ext cx="2116"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49" name="Line 1274"/>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50" name="Line 1275"/>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51" name="Freeform 1277"/>
          <p:cNvSpPr>
            <a:spLocks/>
          </p:cNvSpPr>
          <p:nvPr/>
        </p:nvSpPr>
        <p:spPr bwMode="auto">
          <a:xfrm>
            <a:off x="971551" y="523876"/>
            <a:ext cx="2116"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52" name="Freeform 1287"/>
          <p:cNvSpPr>
            <a:spLocks/>
          </p:cNvSpPr>
          <p:nvPr/>
        </p:nvSpPr>
        <p:spPr bwMode="auto">
          <a:xfrm>
            <a:off x="958852" y="514350"/>
            <a:ext cx="4233"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53" name="Freeform 1290"/>
          <p:cNvSpPr>
            <a:spLocks/>
          </p:cNvSpPr>
          <p:nvPr/>
        </p:nvSpPr>
        <p:spPr bwMode="auto">
          <a:xfrm>
            <a:off x="958852" y="517526"/>
            <a:ext cx="4233"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54" name="Rectangle 1335"/>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5" name="Rectangle 1336"/>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6" name="Rectangle 1337"/>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7" name="Rectangle 1340"/>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8" name="Rectangle 1341"/>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9" name="Rectangle 1342"/>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60" name="Rectangle 1343"/>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61" name="Rectangle 1344"/>
          <p:cNvSpPr>
            <a:spLocks noChangeArrowheads="1"/>
          </p:cNvSpPr>
          <p:nvPr/>
        </p:nvSpPr>
        <p:spPr bwMode="auto">
          <a:xfrm>
            <a:off x="620185" y="485776"/>
            <a:ext cx="2116"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pic>
        <p:nvPicPr>
          <p:cNvPr id="62" name="Picture 6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5000" y="4687888"/>
            <a:ext cx="6510867"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Rectangle 62"/>
          <p:cNvSpPr>
            <a:spLocks noChangeArrowheads="1"/>
          </p:cNvSpPr>
          <p:nvPr/>
        </p:nvSpPr>
        <p:spPr bwMode="auto">
          <a:xfrm>
            <a:off x="0" y="4302126"/>
            <a:ext cx="12192000" cy="176213"/>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cs typeface="+mn-cs"/>
            </a:endParaRPr>
          </a:p>
        </p:txBody>
      </p:sp>
      <p:sp>
        <p:nvSpPr>
          <p:cNvPr id="330" name="Title 329"/>
          <p:cNvSpPr>
            <a:spLocks noGrp="1"/>
          </p:cNvSpPr>
          <p:nvPr>
            <p:ph type="title"/>
          </p:nvPr>
        </p:nvSpPr>
        <p:spPr>
          <a:xfrm>
            <a:off x="1861340" y="1189790"/>
            <a:ext cx="9385960" cy="1822161"/>
          </a:xfrm>
        </p:spPr>
        <p:txBody>
          <a:bodyPr anchor="b"/>
          <a:lstStyle>
            <a:lvl1pPr>
              <a:lnSpc>
                <a:spcPct val="100000"/>
              </a:lnSpc>
              <a:spcBef>
                <a:spcPts val="0"/>
              </a:spcBef>
              <a:defRPr sz="3600" b="1" baseline="0">
                <a:solidFill>
                  <a:srgbClr val="021F43"/>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1878236" y="3000005"/>
            <a:ext cx="9369065" cy="1211048"/>
          </a:xfrm>
        </p:spPr>
        <p:txBody>
          <a:bodyPr>
            <a:normAutofit/>
          </a:bodyPr>
          <a:lstStyle>
            <a:lvl1pPr>
              <a:lnSpc>
                <a:spcPct val="100000"/>
              </a:lnSpc>
              <a:spcBef>
                <a:spcPts val="0"/>
              </a:spcBef>
              <a:defRPr sz="2400" b="0" i="0" cap="all" baseline="0">
                <a:solidFill>
                  <a:srgbClr val="021F43"/>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
        <p:nvSpPr>
          <p:cNvPr id="69" name="Text Placeholder 331"/>
          <p:cNvSpPr>
            <a:spLocks noGrp="1"/>
          </p:cNvSpPr>
          <p:nvPr>
            <p:ph type="body" sz="quarter" idx="14"/>
          </p:nvPr>
        </p:nvSpPr>
        <p:spPr>
          <a:xfrm>
            <a:off x="7292623" y="4910668"/>
            <a:ext cx="3954677" cy="1012638"/>
          </a:xfrm>
        </p:spPr>
        <p:txBody>
          <a:bodyPr anchor="b"/>
          <a:lstStyle>
            <a:lvl1pPr algn="r">
              <a:lnSpc>
                <a:spcPct val="100000"/>
              </a:lnSpc>
              <a:defRPr sz="1500" b="0" i="0" baseline="0">
                <a:solidFill>
                  <a:schemeClr val="tx1"/>
                </a:solidFill>
                <a:latin typeface="Arial"/>
                <a:cs typeface="Arial"/>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a:p>
            <a:pPr lvl="1"/>
            <a:r>
              <a:rPr lang="en-US"/>
              <a:t>Second level</a:t>
            </a:r>
          </a:p>
        </p:txBody>
      </p:sp>
      <p:sp>
        <p:nvSpPr>
          <p:cNvPr id="64" name="Rectangle 1028"/>
          <p:cNvSpPr>
            <a:spLocks noGrp="1" noChangeArrowheads="1"/>
          </p:cNvSpPr>
          <p:nvPr>
            <p:ph type="dt" sz="half" idx="15"/>
          </p:nvPr>
        </p:nvSpPr>
        <p:spPr>
          <a:xfrm>
            <a:off x="7622118" y="5975350"/>
            <a:ext cx="3625849" cy="306388"/>
          </a:xfrm>
        </p:spPr>
        <p:txBody>
          <a:bodyPr rIns="0"/>
          <a:lstStyle>
            <a:lvl1pPr algn="r">
              <a:defRPr b="0" i="0">
                <a:solidFill>
                  <a:schemeClr val="tx1"/>
                </a:solidFill>
                <a:latin typeface="Arial"/>
                <a:cs typeface="Arial"/>
              </a:defRPr>
            </a:lvl1pPr>
          </a:lstStyle>
          <a:p>
            <a:pPr>
              <a:defRPr/>
            </a:pPr>
            <a:endParaRPr lang="en-US" dirty="0"/>
          </a:p>
        </p:txBody>
      </p:sp>
    </p:spTree>
    <p:extLst>
      <p:ext uri="{BB962C8B-B14F-4D97-AF65-F5344CB8AC3E}">
        <p14:creationId xmlns:p14="http://schemas.microsoft.com/office/powerpoint/2010/main" val="6560635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ur Chart Slide">
    <p:spTree>
      <p:nvGrpSpPr>
        <p:cNvPr id="1" name=""/>
        <p:cNvGrpSpPr/>
        <p:nvPr/>
      </p:nvGrpSpPr>
      <p:grpSpPr>
        <a:xfrm>
          <a:off x="0" y="0"/>
          <a:ext cx="0" cy="0"/>
          <a:chOff x="0" y="0"/>
          <a:chExt cx="0" cy="0"/>
        </a:xfrm>
      </p:grpSpPr>
      <p:sp>
        <p:nvSpPr>
          <p:cNvPr id="2" name="Title 1"/>
          <p:cNvSpPr>
            <a:spLocks noGrp="1"/>
          </p:cNvSpPr>
          <p:nvPr>
            <p:ph type="title"/>
          </p:nvPr>
        </p:nvSpPr>
        <p:spPr>
          <a:xfrm>
            <a:off x="475912" y="307475"/>
            <a:ext cx="11213472" cy="708526"/>
          </a:xfrm>
        </p:spPr>
        <p:txBody>
          <a:bodyPr/>
          <a:lstStyle>
            <a:lvl1pPr>
              <a:defRPr sz="2200" b="0" i="0" cap="none" baseline="0">
                <a:solidFill>
                  <a:srgbClr val="139AF0"/>
                </a:solidFill>
                <a:latin typeface="+mj-lt"/>
                <a:cs typeface="Andes ExtraLight"/>
              </a:defRPr>
            </a:lvl1pPr>
          </a:lstStyle>
          <a:p>
            <a:r>
              <a:rPr lang="en-US"/>
              <a:t>Click to edit Master title style</a:t>
            </a:r>
            <a:endParaRPr lang="en-US" dirty="0"/>
          </a:p>
        </p:txBody>
      </p:sp>
      <p:sp>
        <p:nvSpPr>
          <p:cNvPr id="13" name="Chart Placeholder 4"/>
          <p:cNvSpPr>
            <a:spLocks noGrp="1"/>
          </p:cNvSpPr>
          <p:nvPr>
            <p:ph type="chart" sz="quarter" idx="19"/>
          </p:nvPr>
        </p:nvSpPr>
        <p:spPr>
          <a:xfrm>
            <a:off x="6143978" y="1147233"/>
            <a:ext cx="5545665" cy="2461684"/>
          </a:xfrm>
        </p:spPr>
        <p:txBody>
          <a:bodyPr/>
          <a:lstStyle/>
          <a:p>
            <a:pPr lvl="0"/>
            <a:endParaRPr lang="en-US" noProof="0" dirty="0"/>
          </a:p>
        </p:txBody>
      </p:sp>
      <p:sp>
        <p:nvSpPr>
          <p:cNvPr id="8" name="Chart Placeholder 4"/>
          <p:cNvSpPr>
            <a:spLocks noGrp="1"/>
          </p:cNvSpPr>
          <p:nvPr>
            <p:ph type="chart" sz="quarter" idx="20"/>
          </p:nvPr>
        </p:nvSpPr>
        <p:spPr>
          <a:xfrm>
            <a:off x="6149622" y="3723217"/>
            <a:ext cx="5545665" cy="2461684"/>
          </a:xfrm>
        </p:spPr>
        <p:txBody>
          <a:bodyPr/>
          <a:lstStyle/>
          <a:p>
            <a:pPr lvl="0"/>
            <a:endParaRPr lang="en-US" noProof="0" dirty="0"/>
          </a:p>
        </p:txBody>
      </p:sp>
      <p:sp>
        <p:nvSpPr>
          <p:cNvPr id="9" name="Chart Placeholder 4"/>
          <p:cNvSpPr>
            <a:spLocks noGrp="1"/>
          </p:cNvSpPr>
          <p:nvPr>
            <p:ph type="chart" sz="quarter" idx="21"/>
          </p:nvPr>
        </p:nvSpPr>
        <p:spPr>
          <a:xfrm>
            <a:off x="462845" y="1140883"/>
            <a:ext cx="5545665" cy="2461684"/>
          </a:xfrm>
        </p:spPr>
        <p:txBody>
          <a:bodyPr/>
          <a:lstStyle/>
          <a:p>
            <a:pPr lvl="0"/>
            <a:endParaRPr lang="en-US" noProof="0" dirty="0"/>
          </a:p>
        </p:txBody>
      </p:sp>
      <p:sp>
        <p:nvSpPr>
          <p:cNvPr id="14" name="Chart Placeholder 4"/>
          <p:cNvSpPr>
            <a:spLocks noGrp="1"/>
          </p:cNvSpPr>
          <p:nvPr>
            <p:ph type="chart" sz="quarter" idx="22"/>
          </p:nvPr>
        </p:nvSpPr>
        <p:spPr>
          <a:xfrm>
            <a:off x="468489" y="3716867"/>
            <a:ext cx="5545665" cy="2461684"/>
          </a:xfrm>
        </p:spPr>
        <p:txBody>
          <a:bodyPr/>
          <a:lstStyle/>
          <a:p>
            <a:pPr lvl="0"/>
            <a:endParaRPr lang="en-US" noProof="0" dirty="0"/>
          </a:p>
        </p:txBody>
      </p:sp>
      <p:sp>
        <p:nvSpPr>
          <p:cNvPr id="7" name="Rectangle 6"/>
          <p:cNvSpPr>
            <a:spLocks noGrp="1" noChangeArrowheads="1"/>
          </p:cNvSpPr>
          <p:nvPr>
            <p:ph type="sldNum" sz="quarter" idx="23"/>
          </p:nvPr>
        </p:nvSpPr>
        <p:spPr>
          <a:ln/>
        </p:spPr>
        <p:txBody>
          <a:bodyPr/>
          <a:lstStyle>
            <a:lvl1pPr>
              <a:defRPr/>
            </a:lvl1pPr>
          </a:lstStyle>
          <a:p>
            <a:fld id="{CBA9E16E-CC4A-4C83-B323-FBD6A2F2F220}" type="slidenum">
              <a:rPr lang="en-US" altLang="en-US"/>
              <a:pPr/>
              <a:t>‹Nº›</a:t>
            </a:fld>
            <a:endParaRPr lang="en-US" altLang="en-US"/>
          </a:p>
        </p:txBody>
      </p:sp>
      <p:sp>
        <p:nvSpPr>
          <p:cNvPr id="10" name="Footer Placeholder 2"/>
          <p:cNvSpPr>
            <a:spLocks noGrp="1"/>
          </p:cNvSpPr>
          <p:nvPr>
            <p:ph type="ftr" sz="quarter" idx="24"/>
          </p:nvPr>
        </p:nvSpPr>
        <p:spPr/>
        <p:txBody>
          <a:bodyPr/>
          <a:lstStyle>
            <a:lvl1pPr>
              <a:defRPr/>
            </a:lvl1pPr>
          </a:lstStyle>
          <a:p>
            <a:pPr>
              <a:defRPr/>
            </a:pPr>
            <a:r>
              <a:rPr lang="es-ES"/>
              <a:t>Objetivo 1: Fortalecer la capacidad financiera ante desastres</a:t>
            </a:r>
            <a:endParaRPr lang="en-US" dirty="0"/>
          </a:p>
        </p:txBody>
      </p:sp>
    </p:spTree>
    <p:extLst>
      <p:ext uri="{BB962C8B-B14F-4D97-AF65-F5344CB8AC3E}">
        <p14:creationId xmlns:p14="http://schemas.microsoft.com/office/powerpoint/2010/main" val="1996660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ue Geometric Divider">
    <p:spTree>
      <p:nvGrpSpPr>
        <p:cNvPr id="1" name=""/>
        <p:cNvGrpSpPr/>
        <p:nvPr/>
      </p:nvGrpSpPr>
      <p:grpSpPr>
        <a:xfrm>
          <a:off x="0" y="0"/>
          <a:ext cx="0" cy="0"/>
          <a:chOff x="0" y="0"/>
          <a:chExt cx="0" cy="0"/>
        </a:xfrm>
      </p:grpSpPr>
      <p:sp>
        <p:nvSpPr>
          <p:cNvPr id="4" name="Line 1086"/>
          <p:cNvSpPr>
            <a:spLocks noChangeShapeType="1"/>
          </p:cNvSpPr>
          <p:nvPr/>
        </p:nvSpPr>
        <p:spPr bwMode="auto">
          <a:xfrm>
            <a:off x="645585" y="617539"/>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5" name="Line 1087"/>
          <p:cNvSpPr>
            <a:spLocks noChangeShapeType="1"/>
          </p:cNvSpPr>
          <p:nvPr/>
        </p:nvSpPr>
        <p:spPr bwMode="auto">
          <a:xfrm>
            <a:off x="645585" y="617539"/>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6" name="Rectangle 1088"/>
          <p:cNvSpPr>
            <a:spLocks noChangeArrowheads="1"/>
          </p:cNvSpPr>
          <p:nvPr/>
        </p:nvSpPr>
        <p:spPr bwMode="auto">
          <a:xfrm>
            <a:off x="645585" y="617539"/>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7" name="Rectangle 1089"/>
          <p:cNvSpPr>
            <a:spLocks noChangeArrowheads="1"/>
          </p:cNvSpPr>
          <p:nvPr/>
        </p:nvSpPr>
        <p:spPr bwMode="auto">
          <a:xfrm>
            <a:off x="645585" y="617539"/>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8" name="Freeform 1098"/>
          <p:cNvSpPr>
            <a:spLocks/>
          </p:cNvSpPr>
          <p:nvPr/>
        </p:nvSpPr>
        <p:spPr bwMode="auto">
          <a:xfrm>
            <a:off x="649818" y="617539"/>
            <a:ext cx="4233"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9" name="Freeform 1115"/>
          <p:cNvSpPr>
            <a:spLocks/>
          </p:cNvSpPr>
          <p:nvPr/>
        </p:nvSpPr>
        <p:spPr bwMode="auto">
          <a:xfrm>
            <a:off x="611718" y="473075"/>
            <a:ext cx="4233"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0" name="Freeform 1120"/>
          <p:cNvSpPr>
            <a:spLocks/>
          </p:cNvSpPr>
          <p:nvPr/>
        </p:nvSpPr>
        <p:spPr bwMode="auto">
          <a:xfrm>
            <a:off x="611718" y="463551"/>
            <a:ext cx="4233"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1" name="Freeform 1134"/>
          <p:cNvSpPr>
            <a:spLocks/>
          </p:cNvSpPr>
          <p:nvPr/>
        </p:nvSpPr>
        <p:spPr bwMode="auto">
          <a:xfrm>
            <a:off x="937685" y="514350"/>
            <a:ext cx="4233"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2" name="Freeform 1141"/>
          <p:cNvSpPr>
            <a:spLocks/>
          </p:cNvSpPr>
          <p:nvPr/>
        </p:nvSpPr>
        <p:spPr bwMode="auto">
          <a:xfrm>
            <a:off x="941918" y="479425"/>
            <a:ext cx="2116"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3" name="Freeform 1148"/>
          <p:cNvSpPr>
            <a:spLocks/>
          </p:cNvSpPr>
          <p:nvPr/>
        </p:nvSpPr>
        <p:spPr bwMode="auto">
          <a:xfrm>
            <a:off x="924985" y="460376"/>
            <a:ext cx="4233"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4" name="Freeform 1150"/>
          <p:cNvSpPr>
            <a:spLocks/>
          </p:cNvSpPr>
          <p:nvPr/>
        </p:nvSpPr>
        <p:spPr bwMode="auto">
          <a:xfrm>
            <a:off x="912285" y="447676"/>
            <a:ext cx="2116"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5" name="Freeform 1152"/>
          <p:cNvSpPr>
            <a:spLocks/>
          </p:cNvSpPr>
          <p:nvPr/>
        </p:nvSpPr>
        <p:spPr bwMode="auto">
          <a:xfrm>
            <a:off x="912285" y="447676"/>
            <a:ext cx="4233"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6" name="Freeform 1154"/>
          <p:cNvSpPr>
            <a:spLocks/>
          </p:cNvSpPr>
          <p:nvPr/>
        </p:nvSpPr>
        <p:spPr bwMode="auto">
          <a:xfrm>
            <a:off x="886885" y="434975"/>
            <a:ext cx="4233"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7" name="Freeform 1156"/>
          <p:cNvSpPr>
            <a:spLocks/>
          </p:cNvSpPr>
          <p:nvPr/>
        </p:nvSpPr>
        <p:spPr bwMode="auto">
          <a:xfrm>
            <a:off x="886885" y="431801"/>
            <a:ext cx="4233"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8" name="Freeform 1163"/>
          <p:cNvSpPr>
            <a:spLocks/>
          </p:cNvSpPr>
          <p:nvPr/>
        </p:nvSpPr>
        <p:spPr bwMode="auto">
          <a:xfrm>
            <a:off x="814917" y="415926"/>
            <a:ext cx="8467"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9" name="Freeform 1172"/>
          <p:cNvSpPr>
            <a:spLocks/>
          </p:cNvSpPr>
          <p:nvPr/>
        </p:nvSpPr>
        <p:spPr bwMode="auto">
          <a:xfrm>
            <a:off x="776818" y="476251"/>
            <a:ext cx="4233"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0" name="Freeform 1177"/>
          <p:cNvSpPr>
            <a:spLocks/>
          </p:cNvSpPr>
          <p:nvPr/>
        </p:nvSpPr>
        <p:spPr bwMode="auto">
          <a:xfrm>
            <a:off x="742952" y="534989"/>
            <a:ext cx="4233"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1" name="Freeform 1180"/>
          <p:cNvSpPr>
            <a:spLocks/>
          </p:cNvSpPr>
          <p:nvPr/>
        </p:nvSpPr>
        <p:spPr bwMode="auto">
          <a:xfrm>
            <a:off x="747185" y="530226"/>
            <a:ext cx="4233"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2" name="Line 1187"/>
          <p:cNvSpPr>
            <a:spLocks noChangeShapeType="1"/>
          </p:cNvSpPr>
          <p:nvPr/>
        </p:nvSpPr>
        <p:spPr bwMode="auto">
          <a:xfrm>
            <a:off x="759885"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3" name="Line 1188"/>
          <p:cNvSpPr>
            <a:spLocks noChangeShapeType="1"/>
          </p:cNvSpPr>
          <p:nvPr/>
        </p:nvSpPr>
        <p:spPr bwMode="auto">
          <a:xfrm>
            <a:off x="759885"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4" name="Freeform 1208"/>
          <p:cNvSpPr>
            <a:spLocks/>
          </p:cNvSpPr>
          <p:nvPr/>
        </p:nvSpPr>
        <p:spPr bwMode="auto">
          <a:xfrm>
            <a:off x="793751" y="557214"/>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5" name="Freeform 1210"/>
          <p:cNvSpPr>
            <a:spLocks/>
          </p:cNvSpPr>
          <p:nvPr/>
        </p:nvSpPr>
        <p:spPr bwMode="auto">
          <a:xfrm>
            <a:off x="793752" y="557214"/>
            <a:ext cx="4233"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6" name="Freeform 1214"/>
          <p:cNvSpPr>
            <a:spLocks/>
          </p:cNvSpPr>
          <p:nvPr/>
        </p:nvSpPr>
        <p:spPr bwMode="auto">
          <a:xfrm>
            <a:off x="793752" y="557214"/>
            <a:ext cx="4233"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7" name="Rectangle 1215"/>
          <p:cNvSpPr>
            <a:spLocks noChangeArrowheads="1"/>
          </p:cNvSpPr>
          <p:nvPr/>
        </p:nvSpPr>
        <p:spPr bwMode="auto">
          <a:xfrm>
            <a:off x="793751" y="627064"/>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28" name="Freeform 1217"/>
          <p:cNvSpPr>
            <a:spLocks/>
          </p:cNvSpPr>
          <p:nvPr/>
        </p:nvSpPr>
        <p:spPr bwMode="auto">
          <a:xfrm>
            <a:off x="793751" y="6270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9" name="Freeform 1219"/>
          <p:cNvSpPr>
            <a:spLocks/>
          </p:cNvSpPr>
          <p:nvPr/>
        </p:nvSpPr>
        <p:spPr bwMode="auto">
          <a:xfrm>
            <a:off x="975785" y="541339"/>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0" name="Freeform 1221"/>
          <p:cNvSpPr>
            <a:spLocks/>
          </p:cNvSpPr>
          <p:nvPr/>
        </p:nvSpPr>
        <p:spPr bwMode="auto">
          <a:xfrm>
            <a:off x="975785" y="541339"/>
            <a:ext cx="4233"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1" name="Freeform 1234"/>
          <p:cNvSpPr>
            <a:spLocks/>
          </p:cNvSpPr>
          <p:nvPr/>
        </p:nvSpPr>
        <p:spPr bwMode="auto">
          <a:xfrm>
            <a:off x="963085" y="550864"/>
            <a:ext cx="4233"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2" name="Line 1237"/>
          <p:cNvSpPr>
            <a:spLocks noChangeShapeType="1"/>
          </p:cNvSpPr>
          <p:nvPr/>
        </p:nvSpPr>
        <p:spPr bwMode="auto">
          <a:xfrm>
            <a:off x="971551" y="544514"/>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3" name="Line 1238"/>
          <p:cNvSpPr>
            <a:spLocks noChangeShapeType="1"/>
          </p:cNvSpPr>
          <p:nvPr/>
        </p:nvSpPr>
        <p:spPr bwMode="auto">
          <a:xfrm>
            <a:off x="971551" y="544514"/>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4" name="Freeform 1240"/>
          <p:cNvSpPr>
            <a:spLocks/>
          </p:cNvSpPr>
          <p:nvPr/>
        </p:nvSpPr>
        <p:spPr bwMode="auto">
          <a:xfrm>
            <a:off x="971551" y="541339"/>
            <a:ext cx="2116"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5" name="Freeform 1243"/>
          <p:cNvSpPr>
            <a:spLocks/>
          </p:cNvSpPr>
          <p:nvPr/>
        </p:nvSpPr>
        <p:spPr bwMode="auto">
          <a:xfrm>
            <a:off x="971552" y="538164"/>
            <a:ext cx="4233"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6" name="Freeform 1246"/>
          <p:cNvSpPr>
            <a:spLocks/>
          </p:cNvSpPr>
          <p:nvPr/>
        </p:nvSpPr>
        <p:spPr bwMode="auto">
          <a:xfrm>
            <a:off x="967318" y="547689"/>
            <a:ext cx="4233"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7" name="Freeform 1250"/>
          <p:cNvSpPr>
            <a:spLocks/>
          </p:cNvSpPr>
          <p:nvPr/>
        </p:nvSpPr>
        <p:spPr bwMode="auto">
          <a:xfrm>
            <a:off x="975785" y="530225"/>
            <a:ext cx="4233"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8" name="Freeform 1252"/>
          <p:cNvSpPr>
            <a:spLocks/>
          </p:cNvSpPr>
          <p:nvPr/>
        </p:nvSpPr>
        <p:spPr bwMode="auto">
          <a:xfrm>
            <a:off x="975785" y="527050"/>
            <a:ext cx="4233"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9" name="Freeform 1255"/>
          <p:cNvSpPr>
            <a:spLocks/>
          </p:cNvSpPr>
          <p:nvPr/>
        </p:nvSpPr>
        <p:spPr bwMode="auto">
          <a:xfrm>
            <a:off x="950385" y="550864"/>
            <a:ext cx="4233"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0" name="Rectangle 1256"/>
          <p:cNvSpPr>
            <a:spLocks noChangeArrowheads="1"/>
          </p:cNvSpPr>
          <p:nvPr/>
        </p:nvSpPr>
        <p:spPr bwMode="auto">
          <a:xfrm>
            <a:off x="963085" y="550864"/>
            <a:ext cx="2116"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41" name="Freeform 1258"/>
          <p:cNvSpPr>
            <a:spLocks/>
          </p:cNvSpPr>
          <p:nvPr/>
        </p:nvSpPr>
        <p:spPr bwMode="auto">
          <a:xfrm>
            <a:off x="963085" y="5508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2" name="Freeform 1266"/>
          <p:cNvSpPr>
            <a:spLocks/>
          </p:cNvSpPr>
          <p:nvPr/>
        </p:nvSpPr>
        <p:spPr bwMode="auto">
          <a:xfrm>
            <a:off x="971551" y="534989"/>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3" name="Freeform 1269"/>
          <p:cNvSpPr>
            <a:spLocks/>
          </p:cNvSpPr>
          <p:nvPr/>
        </p:nvSpPr>
        <p:spPr bwMode="auto">
          <a:xfrm>
            <a:off x="971552" y="530226"/>
            <a:ext cx="4233"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4" name="Line 1270"/>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5" name="Line 1271"/>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6" name="Rectangle 1272"/>
          <p:cNvSpPr>
            <a:spLocks noChangeArrowheads="1"/>
          </p:cNvSpPr>
          <p:nvPr/>
        </p:nvSpPr>
        <p:spPr bwMode="auto">
          <a:xfrm>
            <a:off x="971551" y="530225"/>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47" name="Rectangle 1273"/>
          <p:cNvSpPr>
            <a:spLocks noChangeArrowheads="1"/>
          </p:cNvSpPr>
          <p:nvPr/>
        </p:nvSpPr>
        <p:spPr bwMode="auto">
          <a:xfrm>
            <a:off x="971551" y="530225"/>
            <a:ext cx="2116"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48" name="Line 1274"/>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9" name="Line 1275"/>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50" name="Freeform 1277"/>
          <p:cNvSpPr>
            <a:spLocks/>
          </p:cNvSpPr>
          <p:nvPr/>
        </p:nvSpPr>
        <p:spPr bwMode="auto">
          <a:xfrm>
            <a:off x="971551" y="523876"/>
            <a:ext cx="2116"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51" name="Freeform 1287"/>
          <p:cNvSpPr>
            <a:spLocks/>
          </p:cNvSpPr>
          <p:nvPr/>
        </p:nvSpPr>
        <p:spPr bwMode="auto">
          <a:xfrm>
            <a:off x="958852" y="514350"/>
            <a:ext cx="4233"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52" name="Freeform 1290"/>
          <p:cNvSpPr>
            <a:spLocks/>
          </p:cNvSpPr>
          <p:nvPr/>
        </p:nvSpPr>
        <p:spPr bwMode="auto">
          <a:xfrm>
            <a:off x="958852" y="517526"/>
            <a:ext cx="4233"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53" name="Rectangle 1335"/>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4" name="Rectangle 1336"/>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5" name="Rectangle 1337"/>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6" name="Rectangle 1340"/>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7" name="Rectangle 1341"/>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8" name="Rectangle 1342"/>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9" name="Rectangle 1343"/>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60" name="Rectangle 1344"/>
          <p:cNvSpPr>
            <a:spLocks noChangeArrowheads="1"/>
          </p:cNvSpPr>
          <p:nvPr/>
        </p:nvSpPr>
        <p:spPr bwMode="auto">
          <a:xfrm>
            <a:off x="620185" y="485776"/>
            <a:ext cx="2116"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61" name="Rectangle 60"/>
          <p:cNvSpPr>
            <a:spLocks noChangeArrowheads="1"/>
          </p:cNvSpPr>
          <p:nvPr/>
        </p:nvSpPr>
        <p:spPr bwMode="auto">
          <a:xfrm>
            <a:off x="0" y="2828926"/>
            <a:ext cx="12192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cs typeface="+mn-cs"/>
            </a:endParaRPr>
          </a:p>
        </p:txBody>
      </p:sp>
      <p:pic>
        <p:nvPicPr>
          <p:cNvPr id="62" name="Picture 6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220200" y="6311900"/>
            <a:ext cx="2643717"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0" name="Title 329"/>
          <p:cNvSpPr>
            <a:spLocks noGrp="1"/>
          </p:cNvSpPr>
          <p:nvPr>
            <p:ph type="title"/>
          </p:nvPr>
        </p:nvSpPr>
        <p:spPr>
          <a:xfrm>
            <a:off x="1154547" y="1306550"/>
            <a:ext cx="9728968" cy="1450437"/>
          </a:xfrm>
        </p:spPr>
        <p:txBody>
          <a:bodyPr lIns="0" tIns="0" rIns="0" bIns="0" anchor="b">
            <a:normAutofit/>
          </a:bodyPr>
          <a:lstStyle>
            <a:lvl1pPr>
              <a:defRPr sz="3800" b="1" cap="none" baseline="0">
                <a:solidFill>
                  <a:schemeClr val="bg2"/>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1134806" y="3074089"/>
            <a:ext cx="9771695" cy="2397495"/>
          </a:xfrm>
        </p:spPr>
        <p:txBody>
          <a:bodyPr lIns="0" tIns="0" rIns="0" bIns="0">
            <a:normAutofit/>
          </a:bodyPr>
          <a:lstStyle>
            <a:lvl1pPr>
              <a:lnSpc>
                <a:spcPct val="100000"/>
              </a:lnSpc>
              <a:defRPr sz="3000" b="0" i="0" cap="none" baseline="0">
                <a:solidFill>
                  <a:schemeClr val="tx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Tree>
    <p:extLst>
      <p:ext uri="{BB962C8B-B14F-4D97-AF65-F5344CB8AC3E}">
        <p14:creationId xmlns:p14="http://schemas.microsoft.com/office/powerpoint/2010/main" val="22401416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lue Geometric Divider">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12192000" cy="6858000"/>
          </a:xfrm>
          <a:prstGeom prst="rect">
            <a:avLst/>
          </a:prstGeom>
          <a:solidFill>
            <a:srgbClr val="139AF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 name="Line 1086"/>
          <p:cNvSpPr>
            <a:spLocks noChangeShapeType="1"/>
          </p:cNvSpPr>
          <p:nvPr/>
        </p:nvSpPr>
        <p:spPr bwMode="auto">
          <a:xfrm>
            <a:off x="645585" y="617539"/>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6" name="Line 1087"/>
          <p:cNvSpPr>
            <a:spLocks noChangeShapeType="1"/>
          </p:cNvSpPr>
          <p:nvPr/>
        </p:nvSpPr>
        <p:spPr bwMode="auto">
          <a:xfrm>
            <a:off x="645585" y="617539"/>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7" name="Rectangle 1088"/>
          <p:cNvSpPr>
            <a:spLocks noChangeArrowheads="1"/>
          </p:cNvSpPr>
          <p:nvPr/>
        </p:nvSpPr>
        <p:spPr bwMode="auto">
          <a:xfrm>
            <a:off x="645585" y="617539"/>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8" name="Rectangle 1089"/>
          <p:cNvSpPr>
            <a:spLocks noChangeArrowheads="1"/>
          </p:cNvSpPr>
          <p:nvPr/>
        </p:nvSpPr>
        <p:spPr bwMode="auto">
          <a:xfrm>
            <a:off x="645585" y="617539"/>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9" name="Freeform 1098"/>
          <p:cNvSpPr>
            <a:spLocks/>
          </p:cNvSpPr>
          <p:nvPr/>
        </p:nvSpPr>
        <p:spPr bwMode="auto">
          <a:xfrm>
            <a:off x="649818" y="617539"/>
            <a:ext cx="4233"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0" name="Freeform 1115"/>
          <p:cNvSpPr>
            <a:spLocks/>
          </p:cNvSpPr>
          <p:nvPr/>
        </p:nvSpPr>
        <p:spPr bwMode="auto">
          <a:xfrm>
            <a:off x="611718" y="473075"/>
            <a:ext cx="4233"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1" name="Freeform 1120"/>
          <p:cNvSpPr>
            <a:spLocks/>
          </p:cNvSpPr>
          <p:nvPr/>
        </p:nvSpPr>
        <p:spPr bwMode="auto">
          <a:xfrm>
            <a:off x="611718" y="463551"/>
            <a:ext cx="4233"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2" name="Freeform 1134"/>
          <p:cNvSpPr>
            <a:spLocks/>
          </p:cNvSpPr>
          <p:nvPr/>
        </p:nvSpPr>
        <p:spPr bwMode="auto">
          <a:xfrm>
            <a:off x="937685" y="514350"/>
            <a:ext cx="4233"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3" name="Freeform 1141"/>
          <p:cNvSpPr>
            <a:spLocks/>
          </p:cNvSpPr>
          <p:nvPr/>
        </p:nvSpPr>
        <p:spPr bwMode="auto">
          <a:xfrm>
            <a:off x="941918" y="479425"/>
            <a:ext cx="2116"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4" name="Freeform 1148"/>
          <p:cNvSpPr>
            <a:spLocks/>
          </p:cNvSpPr>
          <p:nvPr/>
        </p:nvSpPr>
        <p:spPr bwMode="auto">
          <a:xfrm>
            <a:off x="924985" y="460376"/>
            <a:ext cx="4233"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5" name="Freeform 1150"/>
          <p:cNvSpPr>
            <a:spLocks/>
          </p:cNvSpPr>
          <p:nvPr/>
        </p:nvSpPr>
        <p:spPr bwMode="auto">
          <a:xfrm>
            <a:off x="912285" y="447676"/>
            <a:ext cx="2116"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6" name="Freeform 1152"/>
          <p:cNvSpPr>
            <a:spLocks/>
          </p:cNvSpPr>
          <p:nvPr/>
        </p:nvSpPr>
        <p:spPr bwMode="auto">
          <a:xfrm>
            <a:off x="912285" y="447676"/>
            <a:ext cx="4233"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7" name="Freeform 1154"/>
          <p:cNvSpPr>
            <a:spLocks/>
          </p:cNvSpPr>
          <p:nvPr/>
        </p:nvSpPr>
        <p:spPr bwMode="auto">
          <a:xfrm>
            <a:off x="886885" y="434975"/>
            <a:ext cx="4233"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8" name="Freeform 1156"/>
          <p:cNvSpPr>
            <a:spLocks/>
          </p:cNvSpPr>
          <p:nvPr/>
        </p:nvSpPr>
        <p:spPr bwMode="auto">
          <a:xfrm>
            <a:off x="886885" y="431801"/>
            <a:ext cx="4233"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9" name="Freeform 1163"/>
          <p:cNvSpPr>
            <a:spLocks/>
          </p:cNvSpPr>
          <p:nvPr/>
        </p:nvSpPr>
        <p:spPr bwMode="auto">
          <a:xfrm>
            <a:off x="814917" y="415926"/>
            <a:ext cx="8467"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0" name="Freeform 1172"/>
          <p:cNvSpPr>
            <a:spLocks/>
          </p:cNvSpPr>
          <p:nvPr/>
        </p:nvSpPr>
        <p:spPr bwMode="auto">
          <a:xfrm>
            <a:off x="776818" y="476251"/>
            <a:ext cx="4233"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1" name="Freeform 1177"/>
          <p:cNvSpPr>
            <a:spLocks/>
          </p:cNvSpPr>
          <p:nvPr/>
        </p:nvSpPr>
        <p:spPr bwMode="auto">
          <a:xfrm>
            <a:off x="742952" y="534989"/>
            <a:ext cx="4233"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2" name="Freeform 1180"/>
          <p:cNvSpPr>
            <a:spLocks/>
          </p:cNvSpPr>
          <p:nvPr/>
        </p:nvSpPr>
        <p:spPr bwMode="auto">
          <a:xfrm>
            <a:off x="747185" y="530226"/>
            <a:ext cx="4233"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3" name="Line 1187"/>
          <p:cNvSpPr>
            <a:spLocks noChangeShapeType="1"/>
          </p:cNvSpPr>
          <p:nvPr/>
        </p:nvSpPr>
        <p:spPr bwMode="auto">
          <a:xfrm>
            <a:off x="759885"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4" name="Line 1188"/>
          <p:cNvSpPr>
            <a:spLocks noChangeShapeType="1"/>
          </p:cNvSpPr>
          <p:nvPr/>
        </p:nvSpPr>
        <p:spPr bwMode="auto">
          <a:xfrm>
            <a:off x="759885"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5" name="Freeform 1208"/>
          <p:cNvSpPr>
            <a:spLocks/>
          </p:cNvSpPr>
          <p:nvPr/>
        </p:nvSpPr>
        <p:spPr bwMode="auto">
          <a:xfrm>
            <a:off x="793751" y="557214"/>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6" name="Freeform 1210"/>
          <p:cNvSpPr>
            <a:spLocks/>
          </p:cNvSpPr>
          <p:nvPr/>
        </p:nvSpPr>
        <p:spPr bwMode="auto">
          <a:xfrm>
            <a:off x="793752" y="557214"/>
            <a:ext cx="4233"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7" name="Freeform 1214"/>
          <p:cNvSpPr>
            <a:spLocks/>
          </p:cNvSpPr>
          <p:nvPr/>
        </p:nvSpPr>
        <p:spPr bwMode="auto">
          <a:xfrm>
            <a:off x="793752" y="557214"/>
            <a:ext cx="4233"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8" name="Rectangle 1215"/>
          <p:cNvSpPr>
            <a:spLocks noChangeArrowheads="1"/>
          </p:cNvSpPr>
          <p:nvPr/>
        </p:nvSpPr>
        <p:spPr bwMode="auto">
          <a:xfrm>
            <a:off x="793751" y="627064"/>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29" name="Freeform 1217"/>
          <p:cNvSpPr>
            <a:spLocks/>
          </p:cNvSpPr>
          <p:nvPr/>
        </p:nvSpPr>
        <p:spPr bwMode="auto">
          <a:xfrm>
            <a:off x="793751" y="6270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0" name="Freeform 1219"/>
          <p:cNvSpPr>
            <a:spLocks/>
          </p:cNvSpPr>
          <p:nvPr/>
        </p:nvSpPr>
        <p:spPr bwMode="auto">
          <a:xfrm>
            <a:off x="975785" y="541339"/>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1" name="Freeform 1221"/>
          <p:cNvSpPr>
            <a:spLocks/>
          </p:cNvSpPr>
          <p:nvPr/>
        </p:nvSpPr>
        <p:spPr bwMode="auto">
          <a:xfrm>
            <a:off x="975785" y="541339"/>
            <a:ext cx="4233"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2" name="Freeform 1234"/>
          <p:cNvSpPr>
            <a:spLocks/>
          </p:cNvSpPr>
          <p:nvPr/>
        </p:nvSpPr>
        <p:spPr bwMode="auto">
          <a:xfrm>
            <a:off x="963085" y="550864"/>
            <a:ext cx="4233"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3" name="Line 1237"/>
          <p:cNvSpPr>
            <a:spLocks noChangeShapeType="1"/>
          </p:cNvSpPr>
          <p:nvPr/>
        </p:nvSpPr>
        <p:spPr bwMode="auto">
          <a:xfrm>
            <a:off x="971551" y="544514"/>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4" name="Line 1238"/>
          <p:cNvSpPr>
            <a:spLocks noChangeShapeType="1"/>
          </p:cNvSpPr>
          <p:nvPr/>
        </p:nvSpPr>
        <p:spPr bwMode="auto">
          <a:xfrm>
            <a:off x="971551" y="544514"/>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5" name="Freeform 1240"/>
          <p:cNvSpPr>
            <a:spLocks/>
          </p:cNvSpPr>
          <p:nvPr/>
        </p:nvSpPr>
        <p:spPr bwMode="auto">
          <a:xfrm>
            <a:off x="971551" y="541339"/>
            <a:ext cx="2116"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6" name="Freeform 1243"/>
          <p:cNvSpPr>
            <a:spLocks/>
          </p:cNvSpPr>
          <p:nvPr/>
        </p:nvSpPr>
        <p:spPr bwMode="auto">
          <a:xfrm>
            <a:off x="971552" y="538164"/>
            <a:ext cx="4233"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7" name="Freeform 1246"/>
          <p:cNvSpPr>
            <a:spLocks/>
          </p:cNvSpPr>
          <p:nvPr/>
        </p:nvSpPr>
        <p:spPr bwMode="auto">
          <a:xfrm>
            <a:off x="967318" y="547689"/>
            <a:ext cx="4233"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8" name="Freeform 1250"/>
          <p:cNvSpPr>
            <a:spLocks/>
          </p:cNvSpPr>
          <p:nvPr/>
        </p:nvSpPr>
        <p:spPr bwMode="auto">
          <a:xfrm>
            <a:off x="975785" y="530225"/>
            <a:ext cx="4233"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9" name="Freeform 1252"/>
          <p:cNvSpPr>
            <a:spLocks/>
          </p:cNvSpPr>
          <p:nvPr/>
        </p:nvSpPr>
        <p:spPr bwMode="auto">
          <a:xfrm>
            <a:off x="975785" y="527050"/>
            <a:ext cx="4233"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0" name="Freeform 1255"/>
          <p:cNvSpPr>
            <a:spLocks/>
          </p:cNvSpPr>
          <p:nvPr/>
        </p:nvSpPr>
        <p:spPr bwMode="auto">
          <a:xfrm>
            <a:off x="950385" y="550864"/>
            <a:ext cx="4233"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1" name="Rectangle 1256"/>
          <p:cNvSpPr>
            <a:spLocks noChangeArrowheads="1"/>
          </p:cNvSpPr>
          <p:nvPr/>
        </p:nvSpPr>
        <p:spPr bwMode="auto">
          <a:xfrm>
            <a:off x="963085" y="550864"/>
            <a:ext cx="2116"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42" name="Freeform 1258"/>
          <p:cNvSpPr>
            <a:spLocks/>
          </p:cNvSpPr>
          <p:nvPr/>
        </p:nvSpPr>
        <p:spPr bwMode="auto">
          <a:xfrm>
            <a:off x="963085" y="5508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3" name="Freeform 1266"/>
          <p:cNvSpPr>
            <a:spLocks/>
          </p:cNvSpPr>
          <p:nvPr/>
        </p:nvSpPr>
        <p:spPr bwMode="auto">
          <a:xfrm>
            <a:off x="971551" y="534989"/>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4" name="Freeform 1269"/>
          <p:cNvSpPr>
            <a:spLocks/>
          </p:cNvSpPr>
          <p:nvPr/>
        </p:nvSpPr>
        <p:spPr bwMode="auto">
          <a:xfrm>
            <a:off x="971552" y="530226"/>
            <a:ext cx="4233"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5" name="Line 1270"/>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6" name="Line 1271"/>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7" name="Rectangle 1272"/>
          <p:cNvSpPr>
            <a:spLocks noChangeArrowheads="1"/>
          </p:cNvSpPr>
          <p:nvPr/>
        </p:nvSpPr>
        <p:spPr bwMode="auto">
          <a:xfrm>
            <a:off x="971551" y="530225"/>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48" name="Rectangle 1273"/>
          <p:cNvSpPr>
            <a:spLocks noChangeArrowheads="1"/>
          </p:cNvSpPr>
          <p:nvPr/>
        </p:nvSpPr>
        <p:spPr bwMode="auto">
          <a:xfrm>
            <a:off x="971551" y="530225"/>
            <a:ext cx="2116"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49" name="Line 1274"/>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50" name="Line 1275"/>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51" name="Freeform 1277"/>
          <p:cNvSpPr>
            <a:spLocks/>
          </p:cNvSpPr>
          <p:nvPr/>
        </p:nvSpPr>
        <p:spPr bwMode="auto">
          <a:xfrm>
            <a:off x="971551" y="523876"/>
            <a:ext cx="2116"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52" name="Freeform 1287"/>
          <p:cNvSpPr>
            <a:spLocks/>
          </p:cNvSpPr>
          <p:nvPr/>
        </p:nvSpPr>
        <p:spPr bwMode="auto">
          <a:xfrm>
            <a:off x="958852" y="514350"/>
            <a:ext cx="4233"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53" name="Freeform 1290"/>
          <p:cNvSpPr>
            <a:spLocks/>
          </p:cNvSpPr>
          <p:nvPr/>
        </p:nvSpPr>
        <p:spPr bwMode="auto">
          <a:xfrm>
            <a:off x="958852" y="517526"/>
            <a:ext cx="4233"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54" name="Rectangle 1335"/>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5" name="Rectangle 1336"/>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6" name="Rectangle 1337"/>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7" name="Rectangle 1340"/>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8" name="Rectangle 1341"/>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9" name="Rectangle 1342"/>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60" name="Rectangle 1343"/>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61" name="Rectangle 1344"/>
          <p:cNvSpPr>
            <a:spLocks noChangeArrowheads="1"/>
          </p:cNvSpPr>
          <p:nvPr/>
        </p:nvSpPr>
        <p:spPr bwMode="auto">
          <a:xfrm>
            <a:off x="620185" y="485776"/>
            <a:ext cx="2116"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62" name="Rectangle 61"/>
          <p:cNvSpPr>
            <a:spLocks noChangeArrowheads="1"/>
          </p:cNvSpPr>
          <p:nvPr/>
        </p:nvSpPr>
        <p:spPr bwMode="auto">
          <a:xfrm>
            <a:off x="0" y="2828926"/>
            <a:ext cx="12192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cs typeface="+mn-cs"/>
            </a:endParaRPr>
          </a:p>
        </p:txBody>
      </p:sp>
      <p:grpSp>
        <p:nvGrpSpPr>
          <p:cNvPr id="63" name="Group 62"/>
          <p:cNvGrpSpPr>
            <a:grpSpLocks/>
          </p:cNvGrpSpPr>
          <p:nvPr/>
        </p:nvGrpSpPr>
        <p:grpSpPr bwMode="auto">
          <a:xfrm>
            <a:off x="9192685" y="6286501"/>
            <a:ext cx="2787649" cy="423863"/>
            <a:chOff x="264890" y="4539871"/>
            <a:chExt cx="4321263" cy="876905"/>
          </a:xfrm>
        </p:grpSpPr>
        <p:pic>
          <p:nvPicPr>
            <p:cNvPr id="64" name="Picture 63" descr="reverse.png"/>
            <p:cNvPicPr>
              <a:picLocks noChangeAspect="1"/>
            </p:cNvPicPr>
            <p:nvPr/>
          </p:nvPicPr>
          <p:blipFill>
            <a:blip r:embed="rId2">
              <a:extLst>
                <a:ext uri="{28A0092B-C50C-407E-A947-70E740481C1C}">
                  <a14:useLocalDpi xmlns:a14="http://schemas.microsoft.com/office/drawing/2010/main" val="0"/>
                </a:ext>
              </a:extLst>
            </a:blip>
            <a:srcRect l="22154" t="27124" b="28558"/>
            <a:stretch>
              <a:fillRect/>
            </a:stretch>
          </p:blipFill>
          <p:spPr bwMode="auto">
            <a:xfrm>
              <a:off x="1200795" y="4789714"/>
              <a:ext cx="3385358" cy="40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64" descr="NEW-WHITE-GRADIENT-GLOBES.png"/>
            <p:cNvPicPr>
              <a:picLocks noChangeAspect="1"/>
            </p:cNvPicPr>
            <p:nvPr/>
          </p:nvPicPr>
          <p:blipFill>
            <a:blip r:embed="rId3">
              <a:extLst>
                <a:ext uri="{28A0092B-C50C-407E-A947-70E740481C1C}">
                  <a14:useLocalDpi xmlns:a14="http://schemas.microsoft.com/office/drawing/2010/main" val="0"/>
                </a:ext>
              </a:extLst>
            </a:blip>
            <a:srcRect b="4430"/>
            <a:stretch>
              <a:fillRect/>
            </a:stretch>
          </p:blipFill>
          <p:spPr bwMode="auto">
            <a:xfrm>
              <a:off x="264890" y="4539871"/>
              <a:ext cx="935905" cy="876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0" name="Title 329"/>
          <p:cNvSpPr>
            <a:spLocks noGrp="1"/>
          </p:cNvSpPr>
          <p:nvPr>
            <p:ph type="title"/>
          </p:nvPr>
        </p:nvSpPr>
        <p:spPr>
          <a:xfrm>
            <a:off x="1154547" y="1306550"/>
            <a:ext cx="9728968" cy="1450437"/>
          </a:xfrm>
        </p:spPr>
        <p:txBody>
          <a:bodyPr lIns="0" tIns="0" rIns="0" bIns="0" anchor="b">
            <a:normAutofit/>
          </a:bodyPr>
          <a:lstStyle>
            <a:lvl1pPr>
              <a:defRPr sz="3800" b="1" cap="none" baseline="0">
                <a:solidFill>
                  <a:schemeClr val="bg1"/>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1134806" y="3074089"/>
            <a:ext cx="9771695" cy="2397495"/>
          </a:xfrm>
        </p:spPr>
        <p:txBody>
          <a:bodyPr lIns="0" tIns="0" rIns="0" bIns="0">
            <a:normAutofit/>
          </a:bodyPr>
          <a:lstStyle>
            <a:lvl1pPr>
              <a:lnSpc>
                <a:spcPct val="100000"/>
              </a:lnSpc>
              <a:defRPr sz="3000" b="0" i="0" cap="none" baseline="0">
                <a:solidFill>
                  <a:schemeClr val="bg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Tree>
    <p:extLst>
      <p:ext uri="{BB962C8B-B14F-4D97-AF65-F5344CB8AC3E}">
        <p14:creationId xmlns:p14="http://schemas.microsoft.com/office/powerpoint/2010/main" val="19236570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hoto Divider">
    <p:spTree>
      <p:nvGrpSpPr>
        <p:cNvPr id="1" name=""/>
        <p:cNvGrpSpPr/>
        <p:nvPr/>
      </p:nvGrpSpPr>
      <p:grpSpPr>
        <a:xfrm>
          <a:off x="0" y="0"/>
          <a:ext cx="0" cy="0"/>
          <a:chOff x="0" y="0"/>
          <a:chExt cx="0" cy="0"/>
        </a:xfrm>
      </p:grpSpPr>
      <p:sp>
        <p:nvSpPr>
          <p:cNvPr id="4" name="Rectangle 3"/>
          <p:cNvSpPr>
            <a:spLocks noChangeArrowheads="1"/>
          </p:cNvSpPr>
          <p:nvPr/>
        </p:nvSpPr>
        <p:spPr bwMode="auto">
          <a:xfrm>
            <a:off x="0" y="4479926"/>
            <a:ext cx="12192000" cy="2378075"/>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 name="Rectangle 4"/>
          <p:cNvSpPr>
            <a:spLocks noChangeArrowheads="1"/>
          </p:cNvSpPr>
          <p:nvPr/>
        </p:nvSpPr>
        <p:spPr bwMode="auto">
          <a:xfrm>
            <a:off x="0" y="4449763"/>
            <a:ext cx="12192000" cy="176212"/>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cs typeface="+mn-cs"/>
            </a:endParaRPr>
          </a:p>
        </p:txBody>
      </p:sp>
      <p:grpSp>
        <p:nvGrpSpPr>
          <p:cNvPr id="6" name="Group 5"/>
          <p:cNvGrpSpPr>
            <a:grpSpLocks/>
          </p:cNvGrpSpPr>
          <p:nvPr/>
        </p:nvGrpSpPr>
        <p:grpSpPr bwMode="auto">
          <a:xfrm>
            <a:off x="9192685" y="6286501"/>
            <a:ext cx="2787649" cy="423863"/>
            <a:chOff x="264890" y="4539871"/>
            <a:chExt cx="4321263" cy="876905"/>
          </a:xfrm>
        </p:grpSpPr>
        <p:pic>
          <p:nvPicPr>
            <p:cNvPr id="7" name="Picture 6" descr="reverse.png"/>
            <p:cNvPicPr>
              <a:picLocks noChangeAspect="1"/>
            </p:cNvPicPr>
            <p:nvPr/>
          </p:nvPicPr>
          <p:blipFill>
            <a:blip r:embed="rId2">
              <a:extLst>
                <a:ext uri="{28A0092B-C50C-407E-A947-70E740481C1C}">
                  <a14:useLocalDpi xmlns:a14="http://schemas.microsoft.com/office/drawing/2010/main" val="0"/>
                </a:ext>
              </a:extLst>
            </a:blip>
            <a:srcRect l="22154" t="27124" b="28558"/>
            <a:stretch>
              <a:fillRect/>
            </a:stretch>
          </p:blipFill>
          <p:spPr bwMode="auto">
            <a:xfrm>
              <a:off x="1200795" y="4789714"/>
              <a:ext cx="3385358" cy="40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NEW-WHITE-GRADIENT-GLOBES.png"/>
            <p:cNvPicPr>
              <a:picLocks noChangeAspect="1"/>
            </p:cNvPicPr>
            <p:nvPr/>
          </p:nvPicPr>
          <p:blipFill>
            <a:blip r:embed="rId3">
              <a:extLst>
                <a:ext uri="{28A0092B-C50C-407E-A947-70E740481C1C}">
                  <a14:useLocalDpi xmlns:a14="http://schemas.microsoft.com/office/drawing/2010/main" val="0"/>
                </a:ext>
              </a:extLst>
            </a:blip>
            <a:srcRect b="4430"/>
            <a:stretch>
              <a:fillRect/>
            </a:stretch>
          </p:blipFill>
          <p:spPr bwMode="auto">
            <a:xfrm>
              <a:off x="264890" y="4539871"/>
              <a:ext cx="935905" cy="876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Text Placeholder 331"/>
          <p:cNvSpPr>
            <a:spLocks noGrp="1"/>
          </p:cNvSpPr>
          <p:nvPr>
            <p:ph type="body" sz="quarter" idx="13"/>
          </p:nvPr>
        </p:nvSpPr>
        <p:spPr>
          <a:xfrm>
            <a:off x="575733" y="4681311"/>
            <a:ext cx="11046691" cy="1550156"/>
          </a:xfrm>
        </p:spPr>
        <p:txBody>
          <a:bodyPr lIns="0" tIns="0" rIns="0" bIns="0"/>
          <a:lstStyle>
            <a:lvl1pPr>
              <a:lnSpc>
                <a:spcPct val="100000"/>
              </a:lnSpc>
              <a:defRPr sz="2400" b="0" i="0" cap="none"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
        <p:nvSpPr>
          <p:cNvPr id="3" name="Picture Placeholder 2"/>
          <p:cNvSpPr>
            <a:spLocks noGrp="1"/>
          </p:cNvSpPr>
          <p:nvPr>
            <p:ph type="pic" sz="quarter" idx="14"/>
          </p:nvPr>
        </p:nvSpPr>
        <p:spPr>
          <a:xfrm>
            <a:off x="0" y="1"/>
            <a:ext cx="12192000" cy="4459111"/>
          </a:xfrm>
        </p:spPr>
        <p:txBody>
          <a:bodyPr/>
          <a:lstStyle>
            <a:lvl1pPr>
              <a:defRPr baseline="0"/>
            </a:lvl1pPr>
          </a:lstStyle>
          <a:p>
            <a:pPr lvl="0"/>
            <a:r>
              <a:rPr lang="en-US" noProof="0"/>
              <a:t>Drag picture to placeholder or click icon to add</a:t>
            </a:r>
            <a:endParaRPr lang="en-US" noProof="0" dirty="0"/>
          </a:p>
        </p:txBody>
      </p:sp>
    </p:spTree>
    <p:extLst>
      <p:ext uri="{BB962C8B-B14F-4D97-AF65-F5344CB8AC3E}">
        <p14:creationId xmlns:p14="http://schemas.microsoft.com/office/powerpoint/2010/main" val="40497585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rey Divider Geometric">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t="13008" b="29047"/>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1086"/>
          <p:cNvSpPr>
            <a:spLocks noChangeShapeType="1"/>
          </p:cNvSpPr>
          <p:nvPr/>
        </p:nvSpPr>
        <p:spPr bwMode="auto">
          <a:xfrm>
            <a:off x="645585" y="617539"/>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6" name="Line 1087"/>
          <p:cNvSpPr>
            <a:spLocks noChangeShapeType="1"/>
          </p:cNvSpPr>
          <p:nvPr/>
        </p:nvSpPr>
        <p:spPr bwMode="auto">
          <a:xfrm>
            <a:off x="645585" y="617539"/>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7" name="Rectangle 1088"/>
          <p:cNvSpPr>
            <a:spLocks noChangeArrowheads="1"/>
          </p:cNvSpPr>
          <p:nvPr/>
        </p:nvSpPr>
        <p:spPr bwMode="auto">
          <a:xfrm>
            <a:off x="645585" y="617539"/>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8" name="Rectangle 1089"/>
          <p:cNvSpPr>
            <a:spLocks noChangeArrowheads="1"/>
          </p:cNvSpPr>
          <p:nvPr/>
        </p:nvSpPr>
        <p:spPr bwMode="auto">
          <a:xfrm>
            <a:off x="645585" y="617539"/>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9" name="Freeform 1098"/>
          <p:cNvSpPr>
            <a:spLocks/>
          </p:cNvSpPr>
          <p:nvPr/>
        </p:nvSpPr>
        <p:spPr bwMode="auto">
          <a:xfrm>
            <a:off x="649818" y="617539"/>
            <a:ext cx="4233"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0" name="Freeform 1115"/>
          <p:cNvSpPr>
            <a:spLocks/>
          </p:cNvSpPr>
          <p:nvPr/>
        </p:nvSpPr>
        <p:spPr bwMode="auto">
          <a:xfrm>
            <a:off x="611718" y="473075"/>
            <a:ext cx="4233"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1" name="Freeform 1120"/>
          <p:cNvSpPr>
            <a:spLocks/>
          </p:cNvSpPr>
          <p:nvPr/>
        </p:nvSpPr>
        <p:spPr bwMode="auto">
          <a:xfrm>
            <a:off x="611718" y="463551"/>
            <a:ext cx="4233"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2" name="Freeform 1134"/>
          <p:cNvSpPr>
            <a:spLocks/>
          </p:cNvSpPr>
          <p:nvPr/>
        </p:nvSpPr>
        <p:spPr bwMode="auto">
          <a:xfrm>
            <a:off x="937685" y="514350"/>
            <a:ext cx="4233"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3" name="Freeform 1141"/>
          <p:cNvSpPr>
            <a:spLocks/>
          </p:cNvSpPr>
          <p:nvPr/>
        </p:nvSpPr>
        <p:spPr bwMode="auto">
          <a:xfrm>
            <a:off x="941918" y="479425"/>
            <a:ext cx="2116"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4" name="Freeform 1148"/>
          <p:cNvSpPr>
            <a:spLocks/>
          </p:cNvSpPr>
          <p:nvPr/>
        </p:nvSpPr>
        <p:spPr bwMode="auto">
          <a:xfrm>
            <a:off x="924985" y="460376"/>
            <a:ext cx="4233"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5" name="Freeform 1150"/>
          <p:cNvSpPr>
            <a:spLocks/>
          </p:cNvSpPr>
          <p:nvPr/>
        </p:nvSpPr>
        <p:spPr bwMode="auto">
          <a:xfrm>
            <a:off x="912285" y="447676"/>
            <a:ext cx="2116"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6" name="Freeform 1152"/>
          <p:cNvSpPr>
            <a:spLocks/>
          </p:cNvSpPr>
          <p:nvPr/>
        </p:nvSpPr>
        <p:spPr bwMode="auto">
          <a:xfrm>
            <a:off x="912285" y="447676"/>
            <a:ext cx="4233"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7" name="Freeform 1154"/>
          <p:cNvSpPr>
            <a:spLocks/>
          </p:cNvSpPr>
          <p:nvPr/>
        </p:nvSpPr>
        <p:spPr bwMode="auto">
          <a:xfrm>
            <a:off x="886885" y="434975"/>
            <a:ext cx="4233"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8" name="Freeform 1156"/>
          <p:cNvSpPr>
            <a:spLocks/>
          </p:cNvSpPr>
          <p:nvPr/>
        </p:nvSpPr>
        <p:spPr bwMode="auto">
          <a:xfrm>
            <a:off x="886885" y="431801"/>
            <a:ext cx="4233"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9" name="Freeform 1163"/>
          <p:cNvSpPr>
            <a:spLocks/>
          </p:cNvSpPr>
          <p:nvPr/>
        </p:nvSpPr>
        <p:spPr bwMode="auto">
          <a:xfrm>
            <a:off x="814917" y="415926"/>
            <a:ext cx="8467"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0" name="Freeform 1172"/>
          <p:cNvSpPr>
            <a:spLocks/>
          </p:cNvSpPr>
          <p:nvPr/>
        </p:nvSpPr>
        <p:spPr bwMode="auto">
          <a:xfrm>
            <a:off x="776818" y="476251"/>
            <a:ext cx="4233"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1" name="Freeform 1177"/>
          <p:cNvSpPr>
            <a:spLocks/>
          </p:cNvSpPr>
          <p:nvPr/>
        </p:nvSpPr>
        <p:spPr bwMode="auto">
          <a:xfrm>
            <a:off x="742952" y="534989"/>
            <a:ext cx="4233"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2" name="Freeform 1180"/>
          <p:cNvSpPr>
            <a:spLocks/>
          </p:cNvSpPr>
          <p:nvPr/>
        </p:nvSpPr>
        <p:spPr bwMode="auto">
          <a:xfrm>
            <a:off x="747185" y="530226"/>
            <a:ext cx="4233"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3" name="Line 1187"/>
          <p:cNvSpPr>
            <a:spLocks noChangeShapeType="1"/>
          </p:cNvSpPr>
          <p:nvPr/>
        </p:nvSpPr>
        <p:spPr bwMode="auto">
          <a:xfrm>
            <a:off x="759885"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4" name="Line 1188"/>
          <p:cNvSpPr>
            <a:spLocks noChangeShapeType="1"/>
          </p:cNvSpPr>
          <p:nvPr/>
        </p:nvSpPr>
        <p:spPr bwMode="auto">
          <a:xfrm>
            <a:off x="759885"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5" name="Freeform 1208"/>
          <p:cNvSpPr>
            <a:spLocks/>
          </p:cNvSpPr>
          <p:nvPr/>
        </p:nvSpPr>
        <p:spPr bwMode="auto">
          <a:xfrm>
            <a:off x="793751" y="557214"/>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6" name="Freeform 1210"/>
          <p:cNvSpPr>
            <a:spLocks/>
          </p:cNvSpPr>
          <p:nvPr/>
        </p:nvSpPr>
        <p:spPr bwMode="auto">
          <a:xfrm>
            <a:off x="793752" y="557214"/>
            <a:ext cx="4233"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7" name="Freeform 1214"/>
          <p:cNvSpPr>
            <a:spLocks/>
          </p:cNvSpPr>
          <p:nvPr/>
        </p:nvSpPr>
        <p:spPr bwMode="auto">
          <a:xfrm>
            <a:off x="793752" y="557214"/>
            <a:ext cx="4233"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8" name="Rectangle 1215"/>
          <p:cNvSpPr>
            <a:spLocks noChangeArrowheads="1"/>
          </p:cNvSpPr>
          <p:nvPr/>
        </p:nvSpPr>
        <p:spPr bwMode="auto">
          <a:xfrm>
            <a:off x="793751" y="627064"/>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29" name="Freeform 1217"/>
          <p:cNvSpPr>
            <a:spLocks/>
          </p:cNvSpPr>
          <p:nvPr/>
        </p:nvSpPr>
        <p:spPr bwMode="auto">
          <a:xfrm>
            <a:off x="793751" y="6270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0" name="Freeform 1219"/>
          <p:cNvSpPr>
            <a:spLocks/>
          </p:cNvSpPr>
          <p:nvPr/>
        </p:nvSpPr>
        <p:spPr bwMode="auto">
          <a:xfrm>
            <a:off x="975785" y="541339"/>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1" name="Freeform 1221"/>
          <p:cNvSpPr>
            <a:spLocks/>
          </p:cNvSpPr>
          <p:nvPr/>
        </p:nvSpPr>
        <p:spPr bwMode="auto">
          <a:xfrm>
            <a:off x="975785" y="541339"/>
            <a:ext cx="4233"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2" name="Freeform 1234"/>
          <p:cNvSpPr>
            <a:spLocks/>
          </p:cNvSpPr>
          <p:nvPr/>
        </p:nvSpPr>
        <p:spPr bwMode="auto">
          <a:xfrm>
            <a:off x="963085" y="550864"/>
            <a:ext cx="4233"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3" name="Line 1237"/>
          <p:cNvSpPr>
            <a:spLocks noChangeShapeType="1"/>
          </p:cNvSpPr>
          <p:nvPr/>
        </p:nvSpPr>
        <p:spPr bwMode="auto">
          <a:xfrm>
            <a:off x="971551" y="544514"/>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4" name="Line 1238"/>
          <p:cNvSpPr>
            <a:spLocks noChangeShapeType="1"/>
          </p:cNvSpPr>
          <p:nvPr/>
        </p:nvSpPr>
        <p:spPr bwMode="auto">
          <a:xfrm>
            <a:off x="971551" y="544514"/>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5" name="Freeform 1240"/>
          <p:cNvSpPr>
            <a:spLocks/>
          </p:cNvSpPr>
          <p:nvPr/>
        </p:nvSpPr>
        <p:spPr bwMode="auto">
          <a:xfrm>
            <a:off x="971551" y="541339"/>
            <a:ext cx="2116"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6" name="Freeform 1243"/>
          <p:cNvSpPr>
            <a:spLocks/>
          </p:cNvSpPr>
          <p:nvPr/>
        </p:nvSpPr>
        <p:spPr bwMode="auto">
          <a:xfrm>
            <a:off x="971552" y="538164"/>
            <a:ext cx="4233"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7" name="Freeform 1246"/>
          <p:cNvSpPr>
            <a:spLocks/>
          </p:cNvSpPr>
          <p:nvPr/>
        </p:nvSpPr>
        <p:spPr bwMode="auto">
          <a:xfrm>
            <a:off x="967318" y="547689"/>
            <a:ext cx="4233"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8" name="Freeform 1250"/>
          <p:cNvSpPr>
            <a:spLocks/>
          </p:cNvSpPr>
          <p:nvPr/>
        </p:nvSpPr>
        <p:spPr bwMode="auto">
          <a:xfrm>
            <a:off x="975785" y="530225"/>
            <a:ext cx="4233"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9" name="Freeform 1252"/>
          <p:cNvSpPr>
            <a:spLocks/>
          </p:cNvSpPr>
          <p:nvPr/>
        </p:nvSpPr>
        <p:spPr bwMode="auto">
          <a:xfrm>
            <a:off x="975785" y="527050"/>
            <a:ext cx="4233"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0" name="Freeform 1255"/>
          <p:cNvSpPr>
            <a:spLocks/>
          </p:cNvSpPr>
          <p:nvPr/>
        </p:nvSpPr>
        <p:spPr bwMode="auto">
          <a:xfrm>
            <a:off x="950385" y="550864"/>
            <a:ext cx="4233"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1" name="Rectangle 1256"/>
          <p:cNvSpPr>
            <a:spLocks noChangeArrowheads="1"/>
          </p:cNvSpPr>
          <p:nvPr/>
        </p:nvSpPr>
        <p:spPr bwMode="auto">
          <a:xfrm>
            <a:off x="963085" y="550864"/>
            <a:ext cx="2116"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42" name="Freeform 1258"/>
          <p:cNvSpPr>
            <a:spLocks/>
          </p:cNvSpPr>
          <p:nvPr/>
        </p:nvSpPr>
        <p:spPr bwMode="auto">
          <a:xfrm>
            <a:off x="963085" y="5508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3" name="Freeform 1266"/>
          <p:cNvSpPr>
            <a:spLocks/>
          </p:cNvSpPr>
          <p:nvPr/>
        </p:nvSpPr>
        <p:spPr bwMode="auto">
          <a:xfrm>
            <a:off x="971551" y="534989"/>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4" name="Freeform 1269"/>
          <p:cNvSpPr>
            <a:spLocks/>
          </p:cNvSpPr>
          <p:nvPr/>
        </p:nvSpPr>
        <p:spPr bwMode="auto">
          <a:xfrm>
            <a:off x="971552" y="530226"/>
            <a:ext cx="4233"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5" name="Line 1270"/>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6" name="Line 1271"/>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7" name="Rectangle 1272"/>
          <p:cNvSpPr>
            <a:spLocks noChangeArrowheads="1"/>
          </p:cNvSpPr>
          <p:nvPr/>
        </p:nvSpPr>
        <p:spPr bwMode="auto">
          <a:xfrm>
            <a:off x="971551" y="530225"/>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48" name="Rectangle 1273"/>
          <p:cNvSpPr>
            <a:spLocks noChangeArrowheads="1"/>
          </p:cNvSpPr>
          <p:nvPr/>
        </p:nvSpPr>
        <p:spPr bwMode="auto">
          <a:xfrm>
            <a:off x="971551" y="530225"/>
            <a:ext cx="2116"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49" name="Line 1274"/>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50" name="Line 1275"/>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51" name="Freeform 1277"/>
          <p:cNvSpPr>
            <a:spLocks/>
          </p:cNvSpPr>
          <p:nvPr/>
        </p:nvSpPr>
        <p:spPr bwMode="auto">
          <a:xfrm>
            <a:off x="971551" y="523876"/>
            <a:ext cx="2116"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52" name="Freeform 1287"/>
          <p:cNvSpPr>
            <a:spLocks/>
          </p:cNvSpPr>
          <p:nvPr/>
        </p:nvSpPr>
        <p:spPr bwMode="auto">
          <a:xfrm>
            <a:off x="958852" y="514350"/>
            <a:ext cx="4233"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53" name="Freeform 1290"/>
          <p:cNvSpPr>
            <a:spLocks/>
          </p:cNvSpPr>
          <p:nvPr/>
        </p:nvSpPr>
        <p:spPr bwMode="auto">
          <a:xfrm>
            <a:off x="958852" y="517526"/>
            <a:ext cx="4233"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54" name="Rectangle 1335"/>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5" name="Rectangle 1336"/>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6" name="Rectangle 1337"/>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7" name="Rectangle 1340"/>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8" name="Rectangle 1341"/>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9" name="Rectangle 1342"/>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60" name="Rectangle 1343"/>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61" name="Rectangle 1344"/>
          <p:cNvSpPr>
            <a:spLocks noChangeArrowheads="1"/>
          </p:cNvSpPr>
          <p:nvPr/>
        </p:nvSpPr>
        <p:spPr bwMode="auto">
          <a:xfrm>
            <a:off x="620185" y="485776"/>
            <a:ext cx="2116"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grpSp>
        <p:nvGrpSpPr>
          <p:cNvPr id="62" name="Group 61"/>
          <p:cNvGrpSpPr>
            <a:grpSpLocks/>
          </p:cNvGrpSpPr>
          <p:nvPr/>
        </p:nvGrpSpPr>
        <p:grpSpPr bwMode="auto">
          <a:xfrm>
            <a:off x="9192685" y="6286501"/>
            <a:ext cx="2787649" cy="423863"/>
            <a:chOff x="264890" y="4539871"/>
            <a:chExt cx="4321263" cy="876905"/>
          </a:xfrm>
        </p:grpSpPr>
        <p:pic>
          <p:nvPicPr>
            <p:cNvPr id="63" name="Picture 62" descr="reverse.png"/>
            <p:cNvPicPr>
              <a:picLocks noChangeAspect="1"/>
            </p:cNvPicPr>
            <p:nvPr/>
          </p:nvPicPr>
          <p:blipFill>
            <a:blip r:embed="rId3">
              <a:extLst>
                <a:ext uri="{28A0092B-C50C-407E-A947-70E740481C1C}">
                  <a14:useLocalDpi xmlns:a14="http://schemas.microsoft.com/office/drawing/2010/main" val="0"/>
                </a:ext>
              </a:extLst>
            </a:blip>
            <a:srcRect l="22154" t="27124" b="28558"/>
            <a:stretch>
              <a:fillRect/>
            </a:stretch>
          </p:blipFill>
          <p:spPr bwMode="auto">
            <a:xfrm>
              <a:off x="1200795" y="4789714"/>
              <a:ext cx="3385358" cy="40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63" descr="NEW-WHITE-GRADIENT-GLOBES.png"/>
            <p:cNvPicPr>
              <a:picLocks noChangeAspect="1"/>
            </p:cNvPicPr>
            <p:nvPr/>
          </p:nvPicPr>
          <p:blipFill>
            <a:blip r:embed="rId4">
              <a:extLst>
                <a:ext uri="{28A0092B-C50C-407E-A947-70E740481C1C}">
                  <a14:useLocalDpi xmlns:a14="http://schemas.microsoft.com/office/drawing/2010/main" val="0"/>
                </a:ext>
              </a:extLst>
            </a:blip>
            <a:srcRect b="4430"/>
            <a:stretch>
              <a:fillRect/>
            </a:stretch>
          </p:blipFill>
          <p:spPr bwMode="auto">
            <a:xfrm>
              <a:off x="264890" y="4539871"/>
              <a:ext cx="935905" cy="876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0" name="Title 329"/>
          <p:cNvSpPr>
            <a:spLocks noGrp="1"/>
          </p:cNvSpPr>
          <p:nvPr>
            <p:ph type="title"/>
          </p:nvPr>
        </p:nvSpPr>
        <p:spPr>
          <a:xfrm>
            <a:off x="1077577" y="1538424"/>
            <a:ext cx="9804025" cy="1450437"/>
          </a:xfrm>
        </p:spPr>
        <p:txBody>
          <a:bodyPr lIns="0" tIns="0" rIns="0" bIns="0" anchor="b"/>
          <a:lstStyle>
            <a:lvl1pPr>
              <a:defRPr sz="3600" b="1" i="0" baseline="0">
                <a:solidFill>
                  <a:schemeClr val="bg1"/>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1092971" y="3000006"/>
            <a:ext cx="9813531" cy="2397495"/>
          </a:xfrm>
        </p:spPr>
        <p:txBody>
          <a:bodyPr lIns="0" tIns="0" rIns="0" bIns="0">
            <a:normAutofit/>
          </a:bodyPr>
          <a:lstStyle>
            <a:lvl1pPr>
              <a:lnSpc>
                <a:spcPct val="100000"/>
              </a:lnSpc>
              <a:defRPr sz="4800" b="0" i="0" cap="none"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Tree>
    <p:extLst>
      <p:ext uri="{BB962C8B-B14F-4D97-AF65-F5344CB8AC3E}">
        <p14:creationId xmlns:p14="http://schemas.microsoft.com/office/powerpoint/2010/main" val="10954955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2" name="Title 1"/>
          <p:cNvSpPr>
            <a:spLocks noGrp="1"/>
          </p:cNvSpPr>
          <p:nvPr>
            <p:ph type="title"/>
          </p:nvPr>
        </p:nvSpPr>
        <p:spPr>
          <a:xfrm>
            <a:off x="475911" y="288637"/>
            <a:ext cx="11377423" cy="461819"/>
          </a:xfrm>
        </p:spPr>
        <p:txBody>
          <a:bodyPr anchor="b"/>
          <a:lstStyle>
            <a:lvl1pPr>
              <a:defRPr sz="2200" b="0" i="0" baseline="0">
                <a:solidFill>
                  <a:srgbClr val="021F43"/>
                </a:solidFill>
                <a:latin typeface="+mn-lt"/>
                <a:cs typeface="Andes ExtraLight"/>
              </a:defRPr>
            </a:lvl1pPr>
          </a:lstStyle>
          <a:p>
            <a:r>
              <a:rPr lang="en-US"/>
              <a:t>Click to edit Master title style</a:t>
            </a:r>
            <a:endParaRPr lang="en-US" dirty="0"/>
          </a:p>
        </p:txBody>
      </p:sp>
      <p:sp>
        <p:nvSpPr>
          <p:cNvPr id="6" name="Table Placeholder 5"/>
          <p:cNvSpPr>
            <a:spLocks noGrp="1"/>
          </p:cNvSpPr>
          <p:nvPr>
            <p:ph type="tbl" sz="quarter" idx="13"/>
          </p:nvPr>
        </p:nvSpPr>
        <p:spPr>
          <a:xfrm>
            <a:off x="466373" y="968964"/>
            <a:ext cx="11372849" cy="5349287"/>
          </a:xfrm>
        </p:spPr>
        <p:txBody>
          <a:bodyPr>
            <a:normAutofit/>
          </a:bodyPr>
          <a:lstStyle>
            <a:lvl1pPr>
              <a:lnSpc>
                <a:spcPct val="100000"/>
              </a:lnSpc>
              <a:spcBef>
                <a:spcPts val="0"/>
              </a:spcBef>
              <a:defRPr sz="1200"/>
            </a:lvl1pPr>
          </a:lstStyle>
          <a:p>
            <a:pPr lvl="0"/>
            <a:endParaRPr lang="en-US" noProof="0" dirty="0"/>
          </a:p>
        </p:txBody>
      </p:sp>
      <p:sp>
        <p:nvSpPr>
          <p:cNvPr id="4" name="Rectangle 6"/>
          <p:cNvSpPr>
            <a:spLocks noGrp="1" noChangeArrowheads="1"/>
          </p:cNvSpPr>
          <p:nvPr>
            <p:ph type="sldNum" sz="quarter" idx="14"/>
          </p:nvPr>
        </p:nvSpPr>
        <p:spPr>
          <a:ln/>
        </p:spPr>
        <p:txBody>
          <a:bodyPr/>
          <a:lstStyle>
            <a:lvl1pPr>
              <a:defRPr/>
            </a:lvl1pPr>
          </a:lstStyle>
          <a:p>
            <a:fld id="{D3F9C591-1BD2-4CAD-BD83-46A7B4E0A9FD}" type="slidenum">
              <a:rPr lang="en-US" altLang="en-US"/>
              <a:pPr/>
              <a:t>‹Nº›</a:t>
            </a:fld>
            <a:endParaRPr lang="en-US" altLang="en-US"/>
          </a:p>
        </p:txBody>
      </p:sp>
      <p:sp>
        <p:nvSpPr>
          <p:cNvPr id="5" name="Footer Placeholder 2"/>
          <p:cNvSpPr>
            <a:spLocks noGrp="1"/>
          </p:cNvSpPr>
          <p:nvPr>
            <p:ph type="ftr" sz="quarter" idx="15"/>
          </p:nvPr>
        </p:nvSpPr>
        <p:spPr/>
        <p:txBody>
          <a:bodyPr/>
          <a:lstStyle>
            <a:lvl1pPr>
              <a:defRPr/>
            </a:lvl1pPr>
          </a:lstStyle>
          <a:p>
            <a:pPr>
              <a:defRPr/>
            </a:pPr>
            <a:r>
              <a:rPr lang="es-ES"/>
              <a:t>Objetivo 1: Fortalecer la capacidad financiera ante desastres</a:t>
            </a:r>
            <a:endParaRPr lang="en-US" dirty="0"/>
          </a:p>
        </p:txBody>
      </p:sp>
    </p:spTree>
    <p:extLst>
      <p:ext uri="{BB962C8B-B14F-4D97-AF65-F5344CB8AC3E}">
        <p14:creationId xmlns:p14="http://schemas.microsoft.com/office/powerpoint/2010/main" val="2093355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ight Photo Title Slide">
    <p:spTree>
      <p:nvGrpSpPr>
        <p:cNvPr id="1" name=""/>
        <p:cNvGrpSpPr/>
        <p:nvPr/>
      </p:nvGrpSpPr>
      <p:grpSpPr>
        <a:xfrm>
          <a:off x="0" y="0"/>
          <a:ext cx="0" cy="0"/>
          <a:chOff x="0" y="0"/>
          <a:chExt cx="0" cy="0"/>
        </a:xfrm>
      </p:grpSpPr>
      <p:sp>
        <p:nvSpPr>
          <p:cNvPr id="6" name="Rectangle 5"/>
          <p:cNvSpPr>
            <a:spLocks noChangeArrowheads="1"/>
          </p:cNvSpPr>
          <p:nvPr/>
        </p:nvSpPr>
        <p:spPr bwMode="auto">
          <a:xfrm>
            <a:off x="0" y="4362450"/>
            <a:ext cx="12192000" cy="2495550"/>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cs typeface="+mn-cs"/>
            </a:endParaRPr>
          </a:p>
        </p:txBody>
      </p:sp>
      <p:sp>
        <p:nvSpPr>
          <p:cNvPr id="7" name="Rectangle 6"/>
          <p:cNvSpPr>
            <a:spLocks noChangeArrowheads="1"/>
          </p:cNvSpPr>
          <p:nvPr/>
        </p:nvSpPr>
        <p:spPr bwMode="auto">
          <a:xfrm>
            <a:off x="0" y="4302126"/>
            <a:ext cx="12192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cs typeface="+mn-cs"/>
            </a:endParaRPr>
          </a:p>
        </p:txBody>
      </p:sp>
      <p:grpSp>
        <p:nvGrpSpPr>
          <p:cNvPr id="8" name="Group 7"/>
          <p:cNvGrpSpPr>
            <a:grpSpLocks/>
          </p:cNvGrpSpPr>
          <p:nvPr/>
        </p:nvGrpSpPr>
        <p:grpSpPr bwMode="auto">
          <a:xfrm>
            <a:off x="353485" y="4478338"/>
            <a:ext cx="5761567" cy="876300"/>
            <a:chOff x="264890" y="4539871"/>
            <a:chExt cx="4321263" cy="876905"/>
          </a:xfrm>
        </p:grpSpPr>
        <p:pic>
          <p:nvPicPr>
            <p:cNvPr id="9" name="Picture 8" descr="reverse.png"/>
            <p:cNvPicPr>
              <a:picLocks noChangeAspect="1"/>
            </p:cNvPicPr>
            <p:nvPr/>
          </p:nvPicPr>
          <p:blipFill>
            <a:blip r:embed="rId2">
              <a:extLst>
                <a:ext uri="{28A0092B-C50C-407E-A947-70E740481C1C}">
                  <a14:useLocalDpi xmlns:a14="http://schemas.microsoft.com/office/drawing/2010/main" val="0"/>
                </a:ext>
              </a:extLst>
            </a:blip>
            <a:srcRect l="22154" t="27124" b="28558"/>
            <a:stretch>
              <a:fillRect/>
            </a:stretch>
          </p:blipFill>
          <p:spPr bwMode="auto">
            <a:xfrm>
              <a:off x="1200795" y="4789714"/>
              <a:ext cx="3385358" cy="40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NEW-WHITE-GRADIENT-GLOBES.png"/>
            <p:cNvPicPr>
              <a:picLocks noChangeAspect="1"/>
            </p:cNvPicPr>
            <p:nvPr/>
          </p:nvPicPr>
          <p:blipFill>
            <a:blip r:embed="rId3">
              <a:extLst>
                <a:ext uri="{28A0092B-C50C-407E-A947-70E740481C1C}">
                  <a14:useLocalDpi xmlns:a14="http://schemas.microsoft.com/office/drawing/2010/main" val="0"/>
                </a:ext>
              </a:extLst>
            </a:blip>
            <a:srcRect b="4430"/>
            <a:stretch>
              <a:fillRect/>
            </a:stretch>
          </p:blipFill>
          <p:spPr bwMode="auto">
            <a:xfrm>
              <a:off x="264890" y="4539871"/>
              <a:ext cx="935905" cy="876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Picture Placeholder 2"/>
          <p:cNvSpPr>
            <a:spLocks noGrp="1"/>
          </p:cNvSpPr>
          <p:nvPr>
            <p:ph type="pic" sz="quarter" idx="15"/>
          </p:nvPr>
        </p:nvSpPr>
        <p:spPr>
          <a:xfrm>
            <a:off x="0" y="1"/>
            <a:ext cx="12192000" cy="4299185"/>
          </a:xfrm>
        </p:spPr>
        <p:txBody>
          <a:bodyPr>
            <a:normAutofit/>
          </a:bodyPr>
          <a:lstStyle>
            <a:lvl1pPr>
              <a:defRPr baseline="0"/>
            </a:lvl1pPr>
          </a:lstStyle>
          <a:p>
            <a:pPr lvl="0"/>
            <a:r>
              <a:rPr lang="en-US" noProof="0"/>
              <a:t>Click icon to add picture</a:t>
            </a:r>
            <a:endParaRPr lang="en-US" noProof="0" dirty="0"/>
          </a:p>
        </p:txBody>
      </p:sp>
      <p:sp>
        <p:nvSpPr>
          <p:cNvPr id="17" name="Title 329"/>
          <p:cNvSpPr>
            <a:spLocks noGrp="1"/>
          </p:cNvSpPr>
          <p:nvPr>
            <p:ph type="title"/>
          </p:nvPr>
        </p:nvSpPr>
        <p:spPr>
          <a:xfrm>
            <a:off x="1697818" y="5293895"/>
            <a:ext cx="9764647" cy="387684"/>
          </a:xfrm>
        </p:spPr>
        <p:txBody>
          <a:bodyPr/>
          <a:lstStyle>
            <a:lvl1pPr>
              <a:defRPr sz="2000" b="1" cap="none" baseline="0">
                <a:solidFill>
                  <a:srgbClr val="FFFFFF"/>
                </a:solidFill>
              </a:defRPr>
            </a:lvl1pPr>
          </a:lstStyle>
          <a:p>
            <a:r>
              <a:rPr lang="en-US"/>
              <a:t>Click to edit Master title style</a:t>
            </a:r>
            <a:endParaRPr lang="en-US" dirty="0"/>
          </a:p>
        </p:txBody>
      </p:sp>
      <p:sp>
        <p:nvSpPr>
          <p:cNvPr id="18" name="Text Placeholder 331"/>
          <p:cNvSpPr>
            <a:spLocks noGrp="1"/>
          </p:cNvSpPr>
          <p:nvPr>
            <p:ph type="body" sz="quarter" idx="13"/>
          </p:nvPr>
        </p:nvSpPr>
        <p:spPr>
          <a:xfrm>
            <a:off x="1697817" y="5708315"/>
            <a:ext cx="9780560" cy="326312"/>
          </a:xfrm>
        </p:spPr>
        <p:txBody>
          <a:bodyPr anchor="ctr">
            <a:normAutofit/>
          </a:bodyPr>
          <a:lstStyle>
            <a:lvl1pPr>
              <a:lnSpc>
                <a:spcPct val="100000"/>
              </a:lnSpc>
              <a:defRPr sz="1800" b="0" i="0" cap="none"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dirty="0"/>
              <a:t>Click to edit Master text styles</a:t>
            </a:r>
          </a:p>
        </p:txBody>
      </p:sp>
      <p:sp>
        <p:nvSpPr>
          <p:cNvPr id="20" name="Text Placeholder 331"/>
          <p:cNvSpPr>
            <a:spLocks noGrp="1"/>
          </p:cNvSpPr>
          <p:nvPr>
            <p:ph type="body" sz="quarter" idx="14"/>
          </p:nvPr>
        </p:nvSpPr>
        <p:spPr>
          <a:xfrm>
            <a:off x="1697817" y="6055895"/>
            <a:ext cx="5831203" cy="468382"/>
          </a:xfrm>
        </p:spPr>
        <p:txBody>
          <a:bodyPr anchor="b"/>
          <a:lstStyle>
            <a:lvl1pPr algn="l">
              <a:lnSpc>
                <a:spcPct val="100000"/>
              </a:lnSpc>
              <a:defRPr sz="1300" b="0" i="0" baseline="0">
                <a:solidFill>
                  <a:srgbClr val="FFFFFF"/>
                </a:solidFill>
                <a:latin typeface="Arial"/>
                <a:cs typeface="Arial"/>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a:p>
            <a:pPr lvl="1"/>
            <a:r>
              <a:rPr lang="en-US"/>
              <a:t>Second level</a:t>
            </a:r>
          </a:p>
        </p:txBody>
      </p:sp>
      <p:sp>
        <p:nvSpPr>
          <p:cNvPr id="11" name="Rectangle 1028"/>
          <p:cNvSpPr>
            <a:spLocks noGrp="1" noChangeArrowheads="1"/>
          </p:cNvSpPr>
          <p:nvPr>
            <p:ph type="dt" sz="half" idx="16"/>
          </p:nvPr>
        </p:nvSpPr>
        <p:spPr>
          <a:xfrm>
            <a:off x="7806267" y="6161089"/>
            <a:ext cx="3659717" cy="363537"/>
          </a:xfrm>
        </p:spPr>
        <p:txBody>
          <a:bodyPr rIns="0" anchor="b" anchorCtr="0"/>
          <a:lstStyle>
            <a:lvl1pPr algn="r">
              <a:defRPr sz="1300" b="0" i="0">
                <a:solidFill>
                  <a:srgbClr val="FFFFFF"/>
                </a:solidFill>
                <a:latin typeface="Arial"/>
                <a:cs typeface="Arial"/>
              </a:defRPr>
            </a:lvl1pPr>
          </a:lstStyle>
          <a:p>
            <a:pPr>
              <a:defRPr/>
            </a:pPr>
            <a:endParaRPr lang="en-US" dirty="0"/>
          </a:p>
        </p:txBody>
      </p:sp>
    </p:spTree>
    <p:extLst>
      <p:ext uri="{BB962C8B-B14F-4D97-AF65-F5344CB8AC3E}">
        <p14:creationId xmlns:p14="http://schemas.microsoft.com/office/powerpoint/2010/main" val="183365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able of Contents">
    <p:spTree>
      <p:nvGrpSpPr>
        <p:cNvPr id="1" name=""/>
        <p:cNvGrpSpPr/>
        <p:nvPr/>
      </p:nvGrpSpPr>
      <p:grpSpPr>
        <a:xfrm>
          <a:off x="0" y="0"/>
          <a:ext cx="0" cy="0"/>
          <a:chOff x="0" y="0"/>
          <a:chExt cx="0" cy="0"/>
        </a:xfrm>
      </p:grpSpPr>
      <p:sp>
        <p:nvSpPr>
          <p:cNvPr id="4" name="Rectangle 3"/>
          <p:cNvSpPr>
            <a:spLocks noChangeArrowheads="1"/>
          </p:cNvSpPr>
          <p:nvPr/>
        </p:nvSpPr>
        <p:spPr bwMode="auto">
          <a:xfrm>
            <a:off x="0" y="1100138"/>
            <a:ext cx="12192000" cy="176212"/>
          </a:xfrm>
          <a:prstGeom prst="rect">
            <a:avLst/>
          </a:prstGeom>
          <a:solidFill>
            <a:srgbClr val="0070C0"/>
          </a:solidFill>
          <a:ln>
            <a:noFill/>
          </a:ln>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latin typeface="+mn-lt"/>
              <a:cs typeface="+mn-cs"/>
            </a:endParaRPr>
          </a:p>
        </p:txBody>
      </p:sp>
      <p:sp>
        <p:nvSpPr>
          <p:cNvPr id="2" name="Title 1"/>
          <p:cNvSpPr>
            <a:spLocks noGrp="1"/>
          </p:cNvSpPr>
          <p:nvPr>
            <p:ph type="title"/>
          </p:nvPr>
        </p:nvSpPr>
        <p:spPr>
          <a:xfrm>
            <a:off x="475913" y="301627"/>
            <a:ext cx="11282705" cy="756707"/>
          </a:xfrm>
        </p:spPr>
        <p:txBody>
          <a:bodyPr anchor="b"/>
          <a:lstStyle>
            <a:lvl1pPr>
              <a:defRPr sz="2200" b="1" i="0">
                <a:solidFill>
                  <a:srgbClr val="0070C0"/>
                </a:solidFill>
                <a:latin typeface="Calibri" panose="020F0502020204030204" pitchFamily="34" charset="0"/>
              </a:defRPr>
            </a:lvl1pPr>
          </a:lstStyle>
          <a:p>
            <a:r>
              <a:rPr lang="en-US" dirty="0"/>
              <a:t>Click to edit Master title style</a:t>
            </a:r>
          </a:p>
        </p:txBody>
      </p:sp>
      <p:sp>
        <p:nvSpPr>
          <p:cNvPr id="7" name="Text Placeholder 6"/>
          <p:cNvSpPr>
            <a:spLocks noGrp="1"/>
          </p:cNvSpPr>
          <p:nvPr>
            <p:ph type="body" sz="quarter" idx="13"/>
          </p:nvPr>
        </p:nvSpPr>
        <p:spPr>
          <a:xfrm>
            <a:off x="465667" y="1598613"/>
            <a:ext cx="11303000" cy="4613804"/>
          </a:xfrm>
        </p:spPr>
        <p:txBody>
          <a:bodyPr>
            <a:normAutofit/>
          </a:bodyPr>
          <a:lstStyle>
            <a:lvl1pPr>
              <a:lnSpc>
                <a:spcPct val="100000"/>
              </a:lnSpc>
              <a:spcBef>
                <a:spcPts val="2400"/>
              </a:spcBef>
              <a:tabLst>
                <a:tab pos="8402638" algn="r"/>
              </a:tabLst>
              <a:defRPr lang="en-US" sz="1800" baseline="0" smtClean="0">
                <a:solidFill>
                  <a:schemeClr val="tx2"/>
                </a:solidFill>
                <a:latin typeface="Calibri" panose="020F0502020204030204" pitchFamily="34" charset="0"/>
              </a:defRPr>
            </a:lvl1pPr>
          </a:lstStyle>
          <a:p>
            <a:pPr lvl="0"/>
            <a:r>
              <a:rPr lang="en-US" dirty="0"/>
              <a:t>Click to edit Master text styles</a:t>
            </a:r>
          </a:p>
        </p:txBody>
      </p:sp>
      <p:sp>
        <p:nvSpPr>
          <p:cNvPr id="5" name="Slide Number Placeholder 3"/>
          <p:cNvSpPr>
            <a:spLocks noGrp="1"/>
          </p:cNvSpPr>
          <p:nvPr>
            <p:ph type="sldNum" sz="quarter" idx="14"/>
          </p:nvPr>
        </p:nvSpPr>
        <p:spPr>
          <a:xfrm>
            <a:off x="11823701" y="6499226"/>
            <a:ext cx="368300" cy="358775"/>
          </a:xfrm>
        </p:spPr>
        <p:txBody>
          <a:bodyPr/>
          <a:lstStyle>
            <a:lvl1pPr algn="ctr">
              <a:defRPr sz="1400">
                <a:latin typeface="Calibri" panose="020F0502020204030204" pitchFamily="34" charset="0"/>
              </a:defRPr>
            </a:lvl1pPr>
          </a:lstStyle>
          <a:p>
            <a:fld id="{3821B83B-7358-468D-8B38-AD949F11D782}" type="slidenum">
              <a:rPr lang="en-US" altLang="en-US" smtClean="0"/>
              <a:pPr/>
              <a:t>‹Nº›</a:t>
            </a:fld>
            <a:endParaRPr lang="en-US" altLang="en-US" dirty="0"/>
          </a:p>
        </p:txBody>
      </p:sp>
      <p:sp>
        <p:nvSpPr>
          <p:cNvPr id="6" name="Footer Placeholder 4"/>
          <p:cNvSpPr>
            <a:spLocks noGrp="1"/>
          </p:cNvSpPr>
          <p:nvPr>
            <p:ph type="ftr" sz="quarter" idx="15"/>
          </p:nvPr>
        </p:nvSpPr>
        <p:spPr>
          <a:xfrm>
            <a:off x="475913" y="6459184"/>
            <a:ext cx="7609417" cy="365125"/>
          </a:xfrm>
        </p:spPr>
        <p:txBody>
          <a:bodyPr/>
          <a:lstStyle>
            <a:lvl1pPr>
              <a:defRPr/>
            </a:lvl1pPr>
          </a:lstStyle>
          <a:p>
            <a:pPr>
              <a:defRPr/>
            </a:pPr>
            <a:r>
              <a:rPr lang="es-ES"/>
              <a:t>Objetivo 1: Fortalecer la capacidad financiera ante desastres</a:t>
            </a:r>
            <a:endParaRPr lang="en-US" dirty="0"/>
          </a:p>
        </p:txBody>
      </p:sp>
    </p:spTree>
    <p:extLst>
      <p:ext uri="{BB962C8B-B14F-4D97-AF65-F5344CB8AC3E}">
        <p14:creationId xmlns:p14="http://schemas.microsoft.com/office/powerpoint/2010/main" val="255423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4" name="Rectangle 3"/>
          <p:cNvSpPr>
            <a:spLocks noChangeArrowheads="1"/>
          </p:cNvSpPr>
          <p:nvPr/>
        </p:nvSpPr>
        <p:spPr bwMode="auto">
          <a:xfrm>
            <a:off x="0" y="1100138"/>
            <a:ext cx="12192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latin typeface="+mn-lt"/>
              <a:cs typeface="+mn-cs"/>
            </a:endParaRPr>
          </a:p>
        </p:txBody>
      </p:sp>
      <p:sp>
        <p:nvSpPr>
          <p:cNvPr id="2" name="Title 1"/>
          <p:cNvSpPr>
            <a:spLocks noGrp="1"/>
          </p:cNvSpPr>
          <p:nvPr>
            <p:ph type="title"/>
          </p:nvPr>
        </p:nvSpPr>
        <p:spPr>
          <a:xfrm>
            <a:off x="475913" y="301627"/>
            <a:ext cx="11282705" cy="756707"/>
          </a:xfrm>
        </p:spPr>
        <p:txBody>
          <a:bodyPr anchor="b"/>
          <a:lstStyle>
            <a:lvl1pPr>
              <a:defRPr sz="2200" b="1" i="0">
                <a:solidFill>
                  <a:schemeClr val="bg2"/>
                </a:solidFill>
                <a:latin typeface="Calibri" panose="020F0502020204030204" pitchFamily="34" charset="0"/>
              </a:defRPr>
            </a:lvl1pPr>
          </a:lstStyle>
          <a:p>
            <a:r>
              <a:rPr lang="en-US" dirty="0"/>
              <a:t>Click to edit Master title style</a:t>
            </a:r>
          </a:p>
        </p:txBody>
      </p:sp>
      <p:sp>
        <p:nvSpPr>
          <p:cNvPr id="7" name="Text Placeholder 6"/>
          <p:cNvSpPr>
            <a:spLocks noGrp="1"/>
          </p:cNvSpPr>
          <p:nvPr>
            <p:ph type="body" sz="quarter" idx="13"/>
          </p:nvPr>
        </p:nvSpPr>
        <p:spPr>
          <a:xfrm>
            <a:off x="465667" y="1598613"/>
            <a:ext cx="11303000" cy="4613804"/>
          </a:xfrm>
        </p:spPr>
        <p:txBody>
          <a:bodyPr>
            <a:normAutofit/>
          </a:bodyPr>
          <a:lstStyle>
            <a:lvl1pPr>
              <a:lnSpc>
                <a:spcPct val="100000"/>
              </a:lnSpc>
              <a:spcBef>
                <a:spcPts val="2400"/>
              </a:spcBef>
              <a:tabLst>
                <a:tab pos="8402638" algn="r"/>
              </a:tabLst>
              <a:defRPr lang="en-US" sz="1800" baseline="0" smtClean="0">
                <a:solidFill>
                  <a:schemeClr val="tx2"/>
                </a:solidFill>
                <a:latin typeface="Calibri" panose="020F0502020204030204" pitchFamily="34" charset="0"/>
              </a:defRPr>
            </a:lvl1pPr>
          </a:lstStyle>
          <a:p>
            <a:pPr lvl="0"/>
            <a:r>
              <a:rPr lang="en-US" dirty="0"/>
              <a:t>Click to edit Master text styles</a:t>
            </a:r>
          </a:p>
        </p:txBody>
      </p:sp>
      <p:sp>
        <p:nvSpPr>
          <p:cNvPr id="5" name="Slide Number Placeholder 3"/>
          <p:cNvSpPr>
            <a:spLocks noGrp="1"/>
          </p:cNvSpPr>
          <p:nvPr>
            <p:ph type="sldNum" sz="quarter" idx="14"/>
          </p:nvPr>
        </p:nvSpPr>
        <p:spPr>
          <a:xfrm>
            <a:off x="11823701" y="6499226"/>
            <a:ext cx="368300" cy="358775"/>
          </a:xfrm>
        </p:spPr>
        <p:txBody>
          <a:bodyPr/>
          <a:lstStyle>
            <a:lvl1pPr algn="ctr">
              <a:defRPr sz="1400">
                <a:latin typeface="Calibri" panose="020F0502020204030204" pitchFamily="34" charset="0"/>
              </a:defRPr>
            </a:lvl1pPr>
          </a:lstStyle>
          <a:p>
            <a:fld id="{3821B83B-7358-468D-8B38-AD949F11D782}" type="slidenum">
              <a:rPr lang="en-US" altLang="en-US" smtClean="0"/>
              <a:pPr/>
              <a:t>‹Nº›</a:t>
            </a:fld>
            <a:endParaRPr lang="en-US" altLang="en-US" dirty="0"/>
          </a:p>
        </p:txBody>
      </p:sp>
      <p:sp>
        <p:nvSpPr>
          <p:cNvPr id="6" name="Footer Placeholder 4"/>
          <p:cNvSpPr>
            <a:spLocks noGrp="1"/>
          </p:cNvSpPr>
          <p:nvPr>
            <p:ph type="ftr" sz="quarter" idx="15"/>
          </p:nvPr>
        </p:nvSpPr>
        <p:spPr>
          <a:xfrm>
            <a:off x="475913" y="6459184"/>
            <a:ext cx="7609417" cy="365125"/>
          </a:xfrm>
        </p:spPr>
        <p:txBody>
          <a:bodyPr/>
          <a:lstStyle>
            <a:lvl1pPr>
              <a:defRPr/>
            </a:lvl1pPr>
          </a:lstStyle>
          <a:p>
            <a:pPr>
              <a:defRPr/>
            </a:pPr>
            <a:r>
              <a:rPr lang="es-ES"/>
              <a:t>Objetivo 1: Fortalecer la capacidad financiera ante desastres</a:t>
            </a:r>
            <a:endParaRPr lang="en-US" dirty="0"/>
          </a:p>
        </p:txBody>
      </p:sp>
    </p:spTree>
    <p:extLst>
      <p:ext uri="{BB962C8B-B14F-4D97-AF65-F5344CB8AC3E}">
        <p14:creationId xmlns:p14="http://schemas.microsoft.com/office/powerpoint/2010/main" val="1014431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 Page">
    <p:spTree>
      <p:nvGrpSpPr>
        <p:cNvPr id="1" name=""/>
        <p:cNvGrpSpPr/>
        <p:nvPr/>
      </p:nvGrpSpPr>
      <p:grpSpPr>
        <a:xfrm>
          <a:off x="0" y="0"/>
          <a:ext cx="0" cy="0"/>
          <a:chOff x="0" y="0"/>
          <a:chExt cx="0" cy="0"/>
        </a:xfrm>
      </p:grpSpPr>
      <p:sp>
        <p:nvSpPr>
          <p:cNvPr id="4" name="Freeform 1682"/>
          <p:cNvSpPr>
            <a:spLocks/>
          </p:cNvSpPr>
          <p:nvPr/>
        </p:nvSpPr>
        <p:spPr bwMode="auto">
          <a:xfrm flipH="1">
            <a:off x="8506884" y="615951"/>
            <a:ext cx="1352549" cy="1895475"/>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600"/>
          </a:p>
        </p:txBody>
      </p:sp>
      <p:sp>
        <p:nvSpPr>
          <p:cNvPr id="5" name="Freeform 1683"/>
          <p:cNvSpPr>
            <a:spLocks/>
          </p:cNvSpPr>
          <p:nvPr/>
        </p:nvSpPr>
        <p:spPr bwMode="auto">
          <a:xfrm flipH="1">
            <a:off x="9880600" y="3175"/>
            <a:ext cx="950384" cy="5842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600"/>
          </a:p>
        </p:txBody>
      </p:sp>
      <p:sp>
        <p:nvSpPr>
          <p:cNvPr id="6" name="Line 1086"/>
          <p:cNvSpPr>
            <a:spLocks noChangeShapeType="1"/>
          </p:cNvSpPr>
          <p:nvPr/>
        </p:nvSpPr>
        <p:spPr bwMode="auto">
          <a:xfrm>
            <a:off x="645585" y="617539"/>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7" name="Line 1087"/>
          <p:cNvSpPr>
            <a:spLocks noChangeShapeType="1"/>
          </p:cNvSpPr>
          <p:nvPr/>
        </p:nvSpPr>
        <p:spPr bwMode="auto">
          <a:xfrm>
            <a:off x="645585" y="617539"/>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8" name="Rectangle 1088"/>
          <p:cNvSpPr>
            <a:spLocks noChangeArrowheads="1"/>
          </p:cNvSpPr>
          <p:nvPr/>
        </p:nvSpPr>
        <p:spPr bwMode="auto">
          <a:xfrm>
            <a:off x="645585" y="617539"/>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9" name="Rectangle 1089"/>
          <p:cNvSpPr>
            <a:spLocks noChangeArrowheads="1"/>
          </p:cNvSpPr>
          <p:nvPr/>
        </p:nvSpPr>
        <p:spPr bwMode="auto">
          <a:xfrm>
            <a:off x="645585" y="617539"/>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10" name="Freeform 1098"/>
          <p:cNvSpPr>
            <a:spLocks/>
          </p:cNvSpPr>
          <p:nvPr/>
        </p:nvSpPr>
        <p:spPr bwMode="auto">
          <a:xfrm>
            <a:off x="649818" y="617539"/>
            <a:ext cx="4233"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1" name="Freeform 1115"/>
          <p:cNvSpPr>
            <a:spLocks/>
          </p:cNvSpPr>
          <p:nvPr/>
        </p:nvSpPr>
        <p:spPr bwMode="auto">
          <a:xfrm>
            <a:off x="611718" y="473075"/>
            <a:ext cx="4233"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2" name="Freeform 1120"/>
          <p:cNvSpPr>
            <a:spLocks/>
          </p:cNvSpPr>
          <p:nvPr/>
        </p:nvSpPr>
        <p:spPr bwMode="auto">
          <a:xfrm>
            <a:off x="611718" y="463551"/>
            <a:ext cx="4233"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3" name="Freeform 1134"/>
          <p:cNvSpPr>
            <a:spLocks/>
          </p:cNvSpPr>
          <p:nvPr/>
        </p:nvSpPr>
        <p:spPr bwMode="auto">
          <a:xfrm>
            <a:off x="937685" y="514350"/>
            <a:ext cx="4233"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4" name="Freeform 1141"/>
          <p:cNvSpPr>
            <a:spLocks/>
          </p:cNvSpPr>
          <p:nvPr/>
        </p:nvSpPr>
        <p:spPr bwMode="auto">
          <a:xfrm>
            <a:off x="941918" y="479425"/>
            <a:ext cx="2116"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5" name="Freeform 1148"/>
          <p:cNvSpPr>
            <a:spLocks/>
          </p:cNvSpPr>
          <p:nvPr/>
        </p:nvSpPr>
        <p:spPr bwMode="auto">
          <a:xfrm>
            <a:off x="924985" y="460376"/>
            <a:ext cx="4233"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6" name="Freeform 1150"/>
          <p:cNvSpPr>
            <a:spLocks/>
          </p:cNvSpPr>
          <p:nvPr/>
        </p:nvSpPr>
        <p:spPr bwMode="auto">
          <a:xfrm>
            <a:off x="912285" y="447676"/>
            <a:ext cx="2116"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7" name="Freeform 1152"/>
          <p:cNvSpPr>
            <a:spLocks/>
          </p:cNvSpPr>
          <p:nvPr/>
        </p:nvSpPr>
        <p:spPr bwMode="auto">
          <a:xfrm>
            <a:off x="912285" y="447676"/>
            <a:ext cx="4233"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8" name="Freeform 1154"/>
          <p:cNvSpPr>
            <a:spLocks/>
          </p:cNvSpPr>
          <p:nvPr/>
        </p:nvSpPr>
        <p:spPr bwMode="auto">
          <a:xfrm>
            <a:off x="886885" y="434975"/>
            <a:ext cx="4233"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9" name="Freeform 1156"/>
          <p:cNvSpPr>
            <a:spLocks/>
          </p:cNvSpPr>
          <p:nvPr/>
        </p:nvSpPr>
        <p:spPr bwMode="auto">
          <a:xfrm>
            <a:off x="886885" y="431801"/>
            <a:ext cx="4233"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0" name="Freeform 1163"/>
          <p:cNvSpPr>
            <a:spLocks/>
          </p:cNvSpPr>
          <p:nvPr/>
        </p:nvSpPr>
        <p:spPr bwMode="auto">
          <a:xfrm>
            <a:off x="814917" y="415926"/>
            <a:ext cx="8467"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1" name="Freeform 1172"/>
          <p:cNvSpPr>
            <a:spLocks/>
          </p:cNvSpPr>
          <p:nvPr/>
        </p:nvSpPr>
        <p:spPr bwMode="auto">
          <a:xfrm>
            <a:off x="776818" y="476251"/>
            <a:ext cx="4233"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2" name="Freeform 1177"/>
          <p:cNvSpPr>
            <a:spLocks/>
          </p:cNvSpPr>
          <p:nvPr/>
        </p:nvSpPr>
        <p:spPr bwMode="auto">
          <a:xfrm>
            <a:off x="742952" y="534989"/>
            <a:ext cx="4233"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3" name="Freeform 1180"/>
          <p:cNvSpPr>
            <a:spLocks/>
          </p:cNvSpPr>
          <p:nvPr/>
        </p:nvSpPr>
        <p:spPr bwMode="auto">
          <a:xfrm>
            <a:off x="747185" y="530226"/>
            <a:ext cx="4233"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4" name="Line 1187"/>
          <p:cNvSpPr>
            <a:spLocks noChangeShapeType="1"/>
          </p:cNvSpPr>
          <p:nvPr/>
        </p:nvSpPr>
        <p:spPr bwMode="auto">
          <a:xfrm>
            <a:off x="759885"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5" name="Line 1188"/>
          <p:cNvSpPr>
            <a:spLocks noChangeShapeType="1"/>
          </p:cNvSpPr>
          <p:nvPr/>
        </p:nvSpPr>
        <p:spPr bwMode="auto">
          <a:xfrm>
            <a:off x="759885"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6" name="Freeform 1208"/>
          <p:cNvSpPr>
            <a:spLocks/>
          </p:cNvSpPr>
          <p:nvPr/>
        </p:nvSpPr>
        <p:spPr bwMode="auto">
          <a:xfrm>
            <a:off x="793751" y="557214"/>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7" name="Freeform 1210"/>
          <p:cNvSpPr>
            <a:spLocks/>
          </p:cNvSpPr>
          <p:nvPr/>
        </p:nvSpPr>
        <p:spPr bwMode="auto">
          <a:xfrm>
            <a:off x="793752" y="557214"/>
            <a:ext cx="4233"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8" name="Freeform 1214"/>
          <p:cNvSpPr>
            <a:spLocks/>
          </p:cNvSpPr>
          <p:nvPr/>
        </p:nvSpPr>
        <p:spPr bwMode="auto">
          <a:xfrm>
            <a:off x="793752" y="557214"/>
            <a:ext cx="4233"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9" name="Rectangle 1215"/>
          <p:cNvSpPr>
            <a:spLocks noChangeArrowheads="1"/>
          </p:cNvSpPr>
          <p:nvPr/>
        </p:nvSpPr>
        <p:spPr bwMode="auto">
          <a:xfrm>
            <a:off x="793751" y="627064"/>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30" name="Freeform 1217"/>
          <p:cNvSpPr>
            <a:spLocks/>
          </p:cNvSpPr>
          <p:nvPr/>
        </p:nvSpPr>
        <p:spPr bwMode="auto">
          <a:xfrm>
            <a:off x="793751" y="6270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1" name="Freeform 1219"/>
          <p:cNvSpPr>
            <a:spLocks/>
          </p:cNvSpPr>
          <p:nvPr/>
        </p:nvSpPr>
        <p:spPr bwMode="auto">
          <a:xfrm>
            <a:off x="975785" y="541339"/>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2" name="Freeform 1221"/>
          <p:cNvSpPr>
            <a:spLocks/>
          </p:cNvSpPr>
          <p:nvPr/>
        </p:nvSpPr>
        <p:spPr bwMode="auto">
          <a:xfrm>
            <a:off x="975785" y="541339"/>
            <a:ext cx="4233"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3" name="Freeform 1234"/>
          <p:cNvSpPr>
            <a:spLocks/>
          </p:cNvSpPr>
          <p:nvPr/>
        </p:nvSpPr>
        <p:spPr bwMode="auto">
          <a:xfrm>
            <a:off x="963085" y="550864"/>
            <a:ext cx="4233"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4" name="Line 1237"/>
          <p:cNvSpPr>
            <a:spLocks noChangeShapeType="1"/>
          </p:cNvSpPr>
          <p:nvPr/>
        </p:nvSpPr>
        <p:spPr bwMode="auto">
          <a:xfrm>
            <a:off x="971551" y="544514"/>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5" name="Line 1238"/>
          <p:cNvSpPr>
            <a:spLocks noChangeShapeType="1"/>
          </p:cNvSpPr>
          <p:nvPr/>
        </p:nvSpPr>
        <p:spPr bwMode="auto">
          <a:xfrm>
            <a:off x="971551" y="544514"/>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6" name="Freeform 1240"/>
          <p:cNvSpPr>
            <a:spLocks/>
          </p:cNvSpPr>
          <p:nvPr/>
        </p:nvSpPr>
        <p:spPr bwMode="auto">
          <a:xfrm>
            <a:off x="971551" y="541339"/>
            <a:ext cx="2116"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7" name="Freeform 1243"/>
          <p:cNvSpPr>
            <a:spLocks/>
          </p:cNvSpPr>
          <p:nvPr/>
        </p:nvSpPr>
        <p:spPr bwMode="auto">
          <a:xfrm>
            <a:off x="971552" y="538164"/>
            <a:ext cx="4233"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8" name="Freeform 1246"/>
          <p:cNvSpPr>
            <a:spLocks/>
          </p:cNvSpPr>
          <p:nvPr/>
        </p:nvSpPr>
        <p:spPr bwMode="auto">
          <a:xfrm>
            <a:off x="967318" y="547689"/>
            <a:ext cx="4233"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9" name="Freeform 1250"/>
          <p:cNvSpPr>
            <a:spLocks/>
          </p:cNvSpPr>
          <p:nvPr/>
        </p:nvSpPr>
        <p:spPr bwMode="auto">
          <a:xfrm>
            <a:off x="975785" y="530225"/>
            <a:ext cx="4233"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0" name="Freeform 1252"/>
          <p:cNvSpPr>
            <a:spLocks/>
          </p:cNvSpPr>
          <p:nvPr/>
        </p:nvSpPr>
        <p:spPr bwMode="auto">
          <a:xfrm>
            <a:off x="975785" y="527050"/>
            <a:ext cx="4233"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1" name="Freeform 1255"/>
          <p:cNvSpPr>
            <a:spLocks/>
          </p:cNvSpPr>
          <p:nvPr/>
        </p:nvSpPr>
        <p:spPr bwMode="auto">
          <a:xfrm>
            <a:off x="950385" y="550864"/>
            <a:ext cx="4233"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2" name="Rectangle 1256"/>
          <p:cNvSpPr>
            <a:spLocks noChangeArrowheads="1"/>
          </p:cNvSpPr>
          <p:nvPr/>
        </p:nvSpPr>
        <p:spPr bwMode="auto">
          <a:xfrm>
            <a:off x="963085" y="550864"/>
            <a:ext cx="2116"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43" name="Freeform 1258"/>
          <p:cNvSpPr>
            <a:spLocks/>
          </p:cNvSpPr>
          <p:nvPr/>
        </p:nvSpPr>
        <p:spPr bwMode="auto">
          <a:xfrm>
            <a:off x="963085" y="5508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4" name="Freeform 1266"/>
          <p:cNvSpPr>
            <a:spLocks/>
          </p:cNvSpPr>
          <p:nvPr/>
        </p:nvSpPr>
        <p:spPr bwMode="auto">
          <a:xfrm>
            <a:off x="971551" y="534989"/>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5" name="Freeform 1269"/>
          <p:cNvSpPr>
            <a:spLocks/>
          </p:cNvSpPr>
          <p:nvPr/>
        </p:nvSpPr>
        <p:spPr bwMode="auto">
          <a:xfrm>
            <a:off x="971552" y="530226"/>
            <a:ext cx="4233"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6" name="Line 1270"/>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7" name="Line 1271"/>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8" name="Rectangle 1272"/>
          <p:cNvSpPr>
            <a:spLocks noChangeArrowheads="1"/>
          </p:cNvSpPr>
          <p:nvPr/>
        </p:nvSpPr>
        <p:spPr bwMode="auto">
          <a:xfrm>
            <a:off x="971551" y="530225"/>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49" name="Rectangle 1273"/>
          <p:cNvSpPr>
            <a:spLocks noChangeArrowheads="1"/>
          </p:cNvSpPr>
          <p:nvPr/>
        </p:nvSpPr>
        <p:spPr bwMode="auto">
          <a:xfrm>
            <a:off x="971551" y="530225"/>
            <a:ext cx="2116"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0" name="Line 1274"/>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51" name="Line 1275"/>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52" name="Freeform 1277"/>
          <p:cNvSpPr>
            <a:spLocks/>
          </p:cNvSpPr>
          <p:nvPr/>
        </p:nvSpPr>
        <p:spPr bwMode="auto">
          <a:xfrm>
            <a:off x="971551" y="523876"/>
            <a:ext cx="2116"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53" name="Freeform 1287"/>
          <p:cNvSpPr>
            <a:spLocks/>
          </p:cNvSpPr>
          <p:nvPr/>
        </p:nvSpPr>
        <p:spPr bwMode="auto">
          <a:xfrm>
            <a:off x="958852" y="514350"/>
            <a:ext cx="4233"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54" name="Freeform 1290"/>
          <p:cNvSpPr>
            <a:spLocks/>
          </p:cNvSpPr>
          <p:nvPr/>
        </p:nvSpPr>
        <p:spPr bwMode="auto">
          <a:xfrm>
            <a:off x="958852" y="517526"/>
            <a:ext cx="4233"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55" name="Rectangle 1335"/>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6" name="Rectangle 1336"/>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7" name="Rectangle 1337"/>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8" name="Rectangle 1340"/>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9" name="Rectangle 1341"/>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60" name="Rectangle 1342"/>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61" name="Rectangle 1343"/>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62" name="Rectangle 1344"/>
          <p:cNvSpPr>
            <a:spLocks noChangeArrowheads="1"/>
          </p:cNvSpPr>
          <p:nvPr/>
        </p:nvSpPr>
        <p:spPr bwMode="auto">
          <a:xfrm>
            <a:off x="620185" y="485776"/>
            <a:ext cx="2116"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324" name="Title 323"/>
          <p:cNvSpPr>
            <a:spLocks noGrp="1"/>
          </p:cNvSpPr>
          <p:nvPr>
            <p:ph type="title"/>
          </p:nvPr>
        </p:nvSpPr>
        <p:spPr>
          <a:xfrm>
            <a:off x="457868" y="301626"/>
            <a:ext cx="11252869" cy="1031875"/>
          </a:xfrm>
        </p:spPr>
        <p:txBody>
          <a:bodyPr/>
          <a:lstStyle>
            <a:lvl1pPr>
              <a:defRPr b="0" i="0" cap="none" baseline="0">
                <a:solidFill>
                  <a:schemeClr val="tx1"/>
                </a:solidFill>
                <a:latin typeface="+mn-lt"/>
                <a:cs typeface="Andes ExtraLight"/>
              </a:defRPr>
            </a:lvl1pPr>
          </a:lstStyle>
          <a:p>
            <a:r>
              <a:rPr lang="en-US"/>
              <a:t>Click to edit Master title style</a:t>
            </a:r>
            <a:endParaRPr lang="en-US" dirty="0"/>
          </a:p>
        </p:txBody>
      </p:sp>
      <p:sp>
        <p:nvSpPr>
          <p:cNvPr id="331" name="Content Placeholder 330"/>
          <p:cNvSpPr>
            <a:spLocks noGrp="1"/>
          </p:cNvSpPr>
          <p:nvPr>
            <p:ph sz="quarter" idx="10"/>
          </p:nvPr>
        </p:nvSpPr>
        <p:spPr>
          <a:xfrm>
            <a:off x="457869" y="1460501"/>
            <a:ext cx="11253740" cy="4600863"/>
          </a:xfrm>
        </p:spPr>
        <p:txBody>
          <a:bodyPr>
            <a:normAutofit/>
          </a:bodyPr>
          <a:lstStyle>
            <a:lvl1pPr>
              <a:lnSpc>
                <a:spcPct val="130000"/>
              </a:lnSpc>
              <a:spcBef>
                <a:spcPts val="1200"/>
              </a:spcBef>
              <a:defRPr>
                <a:solidFill>
                  <a:srgbClr val="7F7F7F"/>
                </a:solidFill>
              </a:defRPr>
            </a:lvl1pPr>
            <a:lvl2pPr>
              <a:lnSpc>
                <a:spcPct val="130000"/>
              </a:lnSpc>
              <a:spcBef>
                <a:spcPts val="1200"/>
              </a:spcBef>
              <a:buClr>
                <a:schemeClr val="tx2">
                  <a:lumMod val="50000"/>
                  <a:lumOff val="50000"/>
                </a:schemeClr>
              </a:buClr>
              <a:defRPr>
                <a:solidFill>
                  <a:srgbClr val="7F7F7F"/>
                </a:solidFill>
              </a:defRPr>
            </a:lvl2pPr>
            <a:lvl3pPr marL="557784">
              <a:lnSpc>
                <a:spcPct val="130000"/>
              </a:lnSpc>
              <a:spcBef>
                <a:spcPts val="0"/>
              </a:spcBef>
              <a:buClr>
                <a:schemeClr val="tx2">
                  <a:lumMod val="50000"/>
                  <a:lumOff val="50000"/>
                </a:schemeClr>
              </a:buClr>
              <a:defRPr>
                <a:solidFill>
                  <a:srgbClr val="7F7F7F"/>
                </a:solidFill>
              </a:defRPr>
            </a:lvl3pPr>
            <a:lvl4pPr>
              <a:lnSpc>
                <a:spcPct val="130000"/>
              </a:lnSpc>
              <a:spcBef>
                <a:spcPts val="0"/>
              </a:spcBef>
              <a:buClr>
                <a:schemeClr val="tx2">
                  <a:lumMod val="50000"/>
                  <a:lumOff val="50000"/>
                </a:schemeClr>
              </a:buClr>
              <a:defRPr>
                <a:solidFill>
                  <a:srgbClr val="7F7F7F"/>
                </a:solidFill>
              </a:defRPr>
            </a:lvl4pPr>
            <a:lvl5pPr>
              <a:lnSpc>
                <a:spcPct val="130000"/>
              </a:lnSpc>
              <a:spcBef>
                <a:spcPts val="0"/>
              </a:spcBef>
              <a:buClr>
                <a:schemeClr val="tx2">
                  <a:lumMod val="50000"/>
                  <a:lumOff val="50000"/>
                </a:schemeClr>
              </a:buClr>
              <a:defRPr>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3" name="Footer Placeholder 6"/>
          <p:cNvSpPr>
            <a:spLocks noGrp="1"/>
          </p:cNvSpPr>
          <p:nvPr>
            <p:ph type="ftr" sz="quarter" idx="11"/>
          </p:nvPr>
        </p:nvSpPr>
        <p:spPr/>
        <p:txBody>
          <a:bodyPr/>
          <a:lstStyle>
            <a:lvl1pPr>
              <a:defRPr/>
            </a:lvl1pPr>
          </a:lstStyle>
          <a:p>
            <a:pPr>
              <a:defRPr/>
            </a:pPr>
            <a:r>
              <a:rPr lang="es-ES"/>
              <a:t>Objetivo 1: Fortalecer la capacidad financiera ante desastres</a:t>
            </a:r>
            <a:endParaRPr lang="en-US" dirty="0"/>
          </a:p>
        </p:txBody>
      </p:sp>
      <p:sp>
        <p:nvSpPr>
          <p:cNvPr id="64" name="Slide Number Placeholder 7"/>
          <p:cNvSpPr>
            <a:spLocks noGrp="1"/>
          </p:cNvSpPr>
          <p:nvPr>
            <p:ph type="sldNum" sz="quarter" idx="12"/>
          </p:nvPr>
        </p:nvSpPr>
        <p:spPr/>
        <p:txBody>
          <a:bodyPr/>
          <a:lstStyle>
            <a:lvl1pPr>
              <a:defRPr/>
            </a:lvl1pPr>
          </a:lstStyle>
          <a:p>
            <a:fld id="{7F29FCEA-8197-4571-9A7C-AC324B84A09F}" type="slidenum">
              <a:rPr lang="en-US" altLang="en-US"/>
              <a:pPr/>
              <a:t>‹Nº›</a:t>
            </a:fld>
            <a:endParaRPr lang="en-US" altLang="en-US"/>
          </a:p>
        </p:txBody>
      </p:sp>
    </p:spTree>
    <p:extLst>
      <p:ext uri="{BB962C8B-B14F-4D97-AF65-F5344CB8AC3E}">
        <p14:creationId xmlns:p14="http://schemas.microsoft.com/office/powerpoint/2010/main" val="3944006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Full Page with Sub-Title">
    <p:spTree>
      <p:nvGrpSpPr>
        <p:cNvPr id="1" name=""/>
        <p:cNvGrpSpPr/>
        <p:nvPr/>
      </p:nvGrpSpPr>
      <p:grpSpPr>
        <a:xfrm>
          <a:off x="0" y="0"/>
          <a:ext cx="0" cy="0"/>
          <a:chOff x="0" y="0"/>
          <a:chExt cx="0" cy="0"/>
        </a:xfrm>
      </p:grpSpPr>
      <p:sp>
        <p:nvSpPr>
          <p:cNvPr id="5" name="Freeform 1682"/>
          <p:cNvSpPr>
            <a:spLocks/>
          </p:cNvSpPr>
          <p:nvPr/>
        </p:nvSpPr>
        <p:spPr bwMode="auto">
          <a:xfrm flipH="1">
            <a:off x="8506884" y="615951"/>
            <a:ext cx="1352549" cy="1895475"/>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600"/>
          </a:p>
        </p:txBody>
      </p:sp>
      <p:sp>
        <p:nvSpPr>
          <p:cNvPr id="7" name="Freeform 1683"/>
          <p:cNvSpPr>
            <a:spLocks/>
          </p:cNvSpPr>
          <p:nvPr/>
        </p:nvSpPr>
        <p:spPr bwMode="auto">
          <a:xfrm flipH="1">
            <a:off x="9880600" y="3175"/>
            <a:ext cx="950384" cy="5842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600"/>
          </a:p>
        </p:txBody>
      </p:sp>
      <p:sp>
        <p:nvSpPr>
          <p:cNvPr id="324" name="Title 323"/>
          <p:cNvSpPr>
            <a:spLocks noGrp="1"/>
          </p:cNvSpPr>
          <p:nvPr>
            <p:ph type="title"/>
          </p:nvPr>
        </p:nvSpPr>
        <p:spPr>
          <a:xfrm>
            <a:off x="475913" y="301625"/>
            <a:ext cx="11252649" cy="667338"/>
          </a:xfrm>
        </p:spPr>
        <p:txBody>
          <a:bodyPr/>
          <a:lstStyle>
            <a:lvl1pPr>
              <a:defRPr b="0" i="0" cap="none" baseline="0">
                <a:solidFill>
                  <a:srgbClr val="021F43"/>
                </a:solidFill>
                <a:latin typeface="+mn-lt"/>
                <a:cs typeface="Andes ExtraLight"/>
              </a:defRPr>
            </a:lvl1pPr>
          </a:lstStyle>
          <a:p>
            <a:r>
              <a:rPr lang="en-US"/>
              <a:t>Click to edit Master title style</a:t>
            </a:r>
            <a:endParaRPr lang="en-US" dirty="0"/>
          </a:p>
        </p:txBody>
      </p:sp>
      <p:sp>
        <p:nvSpPr>
          <p:cNvPr id="331" name="Content Placeholder 330"/>
          <p:cNvSpPr>
            <a:spLocks noGrp="1"/>
          </p:cNvSpPr>
          <p:nvPr>
            <p:ph sz="quarter" idx="10"/>
          </p:nvPr>
        </p:nvSpPr>
        <p:spPr>
          <a:xfrm>
            <a:off x="475913" y="1599260"/>
            <a:ext cx="11253740" cy="4462104"/>
          </a:xfrm>
        </p:spPr>
        <p:txBody>
          <a:bodyPr/>
          <a:lstStyle>
            <a:lvl1pPr>
              <a:defRPr>
                <a:solidFill>
                  <a:srgbClr val="7F7F7F"/>
                </a:solidFill>
              </a:defRPr>
            </a:lvl1pPr>
            <a:lvl2pPr>
              <a:buClr>
                <a:schemeClr val="tx2">
                  <a:lumMod val="50000"/>
                  <a:lumOff val="50000"/>
                </a:schemeClr>
              </a:buClr>
              <a:defRPr>
                <a:solidFill>
                  <a:srgbClr val="7F7F7F"/>
                </a:solidFill>
              </a:defRPr>
            </a:lvl2pPr>
            <a:lvl3pPr marL="557784">
              <a:buClr>
                <a:schemeClr val="tx2">
                  <a:lumMod val="50000"/>
                  <a:lumOff val="50000"/>
                </a:schemeClr>
              </a:buClr>
              <a:defRPr>
                <a:solidFill>
                  <a:srgbClr val="7F7F7F"/>
                </a:solidFill>
              </a:defRPr>
            </a:lvl3pPr>
            <a:lvl4pPr>
              <a:buClr>
                <a:schemeClr val="tx2">
                  <a:lumMod val="50000"/>
                  <a:lumOff val="50000"/>
                </a:schemeClr>
              </a:buClr>
              <a:defRPr>
                <a:solidFill>
                  <a:srgbClr val="7F7F7F"/>
                </a:solidFill>
              </a:defRPr>
            </a:lvl4pPr>
            <a:lvl5pPr>
              <a:buClr>
                <a:schemeClr val="tx2">
                  <a:lumMod val="50000"/>
                  <a:lumOff val="50000"/>
                </a:schemeClr>
              </a:buClr>
              <a:defRPr>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4"/>
          </p:nvPr>
        </p:nvSpPr>
        <p:spPr>
          <a:xfrm>
            <a:off x="475913" y="1025408"/>
            <a:ext cx="11247297" cy="517408"/>
          </a:xfrm>
        </p:spPr>
        <p:txBody>
          <a:bodyPr>
            <a:normAutofit/>
          </a:bodyPr>
          <a:lstStyle>
            <a:lvl1pPr algn="l">
              <a:lnSpc>
                <a:spcPct val="100000"/>
              </a:lnSpc>
              <a:spcBef>
                <a:spcPts val="0"/>
              </a:spcBef>
              <a:defRPr sz="1600" b="0" cap="none" baseline="0">
                <a:solidFill>
                  <a:schemeClr val="tx1"/>
                </a:solidFill>
              </a:defRPr>
            </a:lvl1pPr>
            <a:lvl2pPr>
              <a:defRPr sz="1600" cap="all">
                <a:solidFill>
                  <a:schemeClr val="tx2">
                    <a:lumMod val="50000"/>
                    <a:lumOff val="50000"/>
                  </a:schemeClr>
                </a:solidFill>
              </a:defRPr>
            </a:lvl2pPr>
            <a:lvl3pPr>
              <a:defRPr sz="1600" cap="all">
                <a:solidFill>
                  <a:schemeClr val="tx2">
                    <a:lumMod val="50000"/>
                    <a:lumOff val="50000"/>
                  </a:schemeClr>
                </a:solidFill>
              </a:defRPr>
            </a:lvl3pPr>
            <a:lvl4pPr>
              <a:defRPr sz="1600" cap="all">
                <a:solidFill>
                  <a:schemeClr val="tx2">
                    <a:lumMod val="50000"/>
                    <a:lumOff val="50000"/>
                  </a:schemeClr>
                </a:solidFill>
              </a:defRPr>
            </a:lvl4pPr>
            <a:lvl5pPr>
              <a:defRPr sz="1600" cap="all">
                <a:solidFill>
                  <a:schemeClr val="tx2">
                    <a:lumMod val="50000"/>
                    <a:lumOff val="50000"/>
                  </a:schemeClr>
                </a:solidFill>
              </a:defRPr>
            </a:lvl5pPr>
          </a:lstStyle>
          <a:p>
            <a:pPr lvl="0"/>
            <a:r>
              <a:rPr lang="en-US"/>
              <a:t>Click to edit Master text styles</a:t>
            </a:r>
          </a:p>
        </p:txBody>
      </p:sp>
      <p:sp>
        <p:nvSpPr>
          <p:cNvPr id="8" name="Footer Placeholder 8"/>
          <p:cNvSpPr>
            <a:spLocks noGrp="1"/>
          </p:cNvSpPr>
          <p:nvPr>
            <p:ph type="ftr" sz="quarter" idx="15"/>
          </p:nvPr>
        </p:nvSpPr>
        <p:spPr/>
        <p:txBody>
          <a:bodyPr/>
          <a:lstStyle>
            <a:lvl1pPr>
              <a:defRPr/>
            </a:lvl1pPr>
          </a:lstStyle>
          <a:p>
            <a:pPr>
              <a:defRPr/>
            </a:pPr>
            <a:r>
              <a:rPr lang="es-ES"/>
              <a:t>Objetivo 1: Fortalecer la capacidad financiera ante desastres</a:t>
            </a:r>
            <a:endParaRPr lang="en-US" dirty="0"/>
          </a:p>
        </p:txBody>
      </p:sp>
      <p:sp>
        <p:nvSpPr>
          <p:cNvPr id="9" name="Slide Number Placeholder 9"/>
          <p:cNvSpPr>
            <a:spLocks noGrp="1"/>
          </p:cNvSpPr>
          <p:nvPr>
            <p:ph type="sldNum" sz="quarter" idx="16"/>
          </p:nvPr>
        </p:nvSpPr>
        <p:spPr/>
        <p:txBody>
          <a:bodyPr/>
          <a:lstStyle>
            <a:lvl1pPr>
              <a:defRPr/>
            </a:lvl1pPr>
          </a:lstStyle>
          <a:p>
            <a:fld id="{610C2DAF-A684-4E48-8F3A-9658100CE7A4}" type="slidenum">
              <a:rPr lang="en-US" altLang="en-US"/>
              <a:pPr/>
              <a:t>‹Nº›</a:t>
            </a:fld>
            <a:endParaRPr lang="en-US" altLang="en-US"/>
          </a:p>
        </p:txBody>
      </p:sp>
    </p:spTree>
    <p:extLst>
      <p:ext uri="{BB962C8B-B14F-4D97-AF65-F5344CB8AC3E}">
        <p14:creationId xmlns:p14="http://schemas.microsoft.com/office/powerpoint/2010/main" val="4066866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ft Titl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75912" y="997858"/>
            <a:ext cx="4014520" cy="4924960"/>
          </a:xfrm>
        </p:spPr>
        <p:txBody>
          <a:bodyPr anchor="ctr"/>
          <a:lstStyle>
            <a:lvl1pPr algn="l">
              <a:defRPr sz="2400" b="0" i="0" cap="all" baseline="0">
                <a:solidFill>
                  <a:srgbClr val="021F43"/>
                </a:solidFill>
                <a:latin typeface="+mn-lt"/>
                <a:cs typeface="Andes ExtraLight"/>
              </a:defRPr>
            </a:lvl1pPr>
            <a:lvl2pPr algn="l">
              <a:defRPr sz="2400" b="0" i="0" cap="all">
                <a:solidFill>
                  <a:schemeClr val="tx2">
                    <a:lumMod val="50000"/>
                    <a:lumOff val="50000"/>
                  </a:schemeClr>
                </a:solidFill>
                <a:latin typeface="+mn-lt"/>
                <a:cs typeface="Andes ExtraLight"/>
              </a:defRPr>
            </a:lvl2pPr>
            <a:lvl3pPr algn="l">
              <a:defRPr sz="2400" b="0" i="0" cap="all">
                <a:solidFill>
                  <a:schemeClr val="tx2">
                    <a:lumMod val="50000"/>
                    <a:lumOff val="50000"/>
                  </a:schemeClr>
                </a:solidFill>
                <a:latin typeface="+mn-lt"/>
                <a:cs typeface="Andes ExtraLight"/>
              </a:defRPr>
            </a:lvl3pPr>
            <a:lvl4pPr algn="l">
              <a:defRPr sz="2400" b="0" i="0" cap="all">
                <a:solidFill>
                  <a:schemeClr val="tx2">
                    <a:lumMod val="50000"/>
                    <a:lumOff val="50000"/>
                  </a:schemeClr>
                </a:solidFill>
                <a:latin typeface="+mn-lt"/>
                <a:cs typeface="Andes ExtraLight"/>
              </a:defRPr>
            </a:lvl4pPr>
            <a:lvl5pPr algn="l">
              <a:defRPr sz="2400" b="0" i="0" cap="all">
                <a:solidFill>
                  <a:schemeClr val="tx2">
                    <a:lumMod val="50000"/>
                    <a:lumOff val="50000"/>
                  </a:schemeClr>
                </a:solidFill>
                <a:latin typeface="+mn-lt"/>
                <a:cs typeface="Andes ExtraLight"/>
              </a:defRPr>
            </a:lvl5pPr>
            <a:lvl6pPr>
              <a:defRPr sz="1800"/>
            </a:lvl6pPr>
            <a:lvl7pPr>
              <a:defRPr sz="1800"/>
            </a:lvl7pPr>
            <a:lvl8pPr>
              <a:defRPr sz="1800"/>
            </a:lvl8pPr>
            <a:lvl9pPr>
              <a:defRPr sz="1800"/>
            </a:lvl9pPr>
          </a:lstStyle>
          <a:p>
            <a:pPr lvl="0"/>
            <a:r>
              <a:rPr lang="en-US"/>
              <a:t>Click to edit Master text styles</a:t>
            </a:r>
          </a:p>
        </p:txBody>
      </p:sp>
      <p:sp>
        <p:nvSpPr>
          <p:cNvPr id="4" name="Content Placeholder 3"/>
          <p:cNvSpPr>
            <a:spLocks noGrp="1"/>
          </p:cNvSpPr>
          <p:nvPr>
            <p:ph sz="half" idx="2"/>
          </p:nvPr>
        </p:nvSpPr>
        <p:spPr>
          <a:xfrm>
            <a:off x="4910667" y="983838"/>
            <a:ext cx="6942667" cy="4904344"/>
          </a:xfrm>
        </p:spPr>
        <p:txBody>
          <a:bodyPr anchor="ct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6"/>
          <p:cNvSpPr>
            <a:spLocks noGrp="1" noChangeArrowheads="1"/>
          </p:cNvSpPr>
          <p:nvPr>
            <p:ph type="sldNum" sz="quarter" idx="10"/>
          </p:nvPr>
        </p:nvSpPr>
        <p:spPr>
          <a:ln/>
        </p:spPr>
        <p:txBody>
          <a:bodyPr/>
          <a:lstStyle>
            <a:lvl1pPr>
              <a:defRPr/>
            </a:lvl1pPr>
          </a:lstStyle>
          <a:p>
            <a:fld id="{14297206-5312-4B60-BC5C-35CAAB81FA5D}" type="slidenum">
              <a:rPr lang="en-US" altLang="en-US"/>
              <a:pPr/>
              <a:t>‹Nº›</a:t>
            </a:fld>
            <a:endParaRPr lang="en-US" altLang="en-US"/>
          </a:p>
        </p:txBody>
      </p:sp>
      <p:sp>
        <p:nvSpPr>
          <p:cNvPr id="6" name="Footer Placeholder 2"/>
          <p:cNvSpPr>
            <a:spLocks noGrp="1"/>
          </p:cNvSpPr>
          <p:nvPr>
            <p:ph type="ftr" sz="quarter" idx="11"/>
          </p:nvPr>
        </p:nvSpPr>
        <p:spPr/>
        <p:txBody>
          <a:bodyPr/>
          <a:lstStyle>
            <a:lvl1pPr>
              <a:defRPr/>
            </a:lvl1pPr>
          </a:lstStyle>
          <a:p>
            <a:pPr>
              <a:defRPr/>
            </a:pPr>
            <a:r>
              <a:rPr lang="es-ES"/>
              <a:t>Objetivo 1: Fortalecer la capacidad financiera ante desastres</a:t>
            </a:r>
            <a:endParaRPr lang="en-US" dirty="0"/>
          </a:p>
        </p:txBody>
      </p:sp>
    </p:spTree>
    <p:extLst>
      <p:ext uri="{BB962C8B-B14F-4D97-AF65-F5344CB8AC3E}">
        <p14:creationId xmlns:p14="http://schemas.microsoft.com/office/powerpoint/2010/main" val="2886953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p Title">
    <p:spTree>
      <p:nvGrpSpPr>
        <p:cNvPr id="1" name=""/>
        <p:cNvGrpSpPr/>
        <p:nvPr/>
      </p:nvGrpSpPr>
      <p:grpSpPr>
        <a:xfrm>
          <a:off x="0" y="0"/>
          <a:ext cx="0" cy="0"/>
          <a:chOff x="0" y="0"/>
          <a:chExt cx="0" cy="0"/>
        </a:xfrm>
      </p:grpSpPr>
      <p:sp>
        <p:nvSpPr>
          <p:cNvPr id="2" name="Title 1"/>
          <p:cNvSpPr>
            <a:spLocks noGrp="1"/>
          </p:cNvSpPr>
          <p:nvPr>
            <p:ph type="title"/>
          </p:nvPr>
        </p:nvSpPr>
        <p:spPr>
          <a:xfrm>
            <a:off x="475911" y="288637"/>
            <a:ext cx="11377423" cy="461819"/>
          </a:xfrm>
        </p:spPr>
        <p:txBody>
          <a:bodyPr anchor="b"/>
          <a:lstStyle>
            <a:lvl1pPr>
              <a:defRPr sz="2200" b="0" i="0" baseline="0">
                <a:solidFill>
                  <a:srgbClr val="021F43"/>
                </a:solidFill>
                <a:latin typeface="+mn-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4910667" y="983838"/>
            <a:ext cx="6942667" cy="4904344"/>
          </a:xfrm>
        </p:spPr>
        <p:txBody>
          <a:bodyPr anchor="ct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6"/>
          <p:cNvSpPr>
            <a:spLocks noGrp="1" noChangeArrowheads="1"/>
          </p:cNvSpPr>
          <p:nvPr>
            <p:ph type="sldNum" sz="quarter" idx="10"/>
          </p:nvPr>
        </p:nvSpPr>
        <p:spPr>
          <a:ln/>
        </p:spPr>
        <p:txBody>
          <a:bodyPr/>
          <a:lstStyle>
            <a:lvl1pPr>
              <a:defRPr/>
            </a:lvl1pPr>
          </a:lstStyle>
          <a:p>
            <a:fld id="{5D0F1DBF-1A96-4429-881A-202C830A125B}" type="slidenum">
              <a:rPr lang="en-US" altLang="en-US"/>
              <a:pPr/>
              <a:t>‹Nº›</a:t>
            </a:fld>
            <a:endParaRPr lang="en-US" altLang="en-US"/>
          </a:p>
        </p:txBody>
      </p:sp>
      <p:sp>
        <p:nvSpPr>
          <p:cNvPr id="6" name="Footer Placeholder 2"/>
          <p:cNvSpPr>
            <a:spLocks noGrp="1"/>
          </p:cNvSpPr>
          <p:nvPr>
            <p:ph type="ftr" sz="quarter" idx="11"/>
          </p:nvPr>
        </p:nvSpPr>
        <p:spPr/>
        <p:txBody>
          <a:bodyPr/>
          <a:lstStyle>
            <a:lvl1pPr>
              <a:defRPr/>
            </a:lvl1pPr>
          </a:lstStyle>
          <a:p>
            <a:pPr>
              <a:defRPr/>
            </a:pPr>
            <a:r>
              <a:rPr lang="es-ES"/>
              <a:t>Objetivo 1: Fortalecer la capacidad financiera ante desastres</a:t>
            </a:r>
            <a:endParaRPr lang="en-US" dirty="0"/>
          </a:p>
        </p:txBody>
      </p:sp>
    </p:spTree>
    <p:extLst>
      <p:ext uri="{BB962C8B-B14F-4D97-AF65-F5344CB8AC3E}">
        <p14:creationId xmlns:p14="http://schemas.microsoft.com/office/powerpoint/2010/main" val="32651587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theme" Target="../theme/theme10.xml"/><Relationship Id="rId4" Type="http://schemas.openxmlformats.org/officeDocument/2006/relationships/slideLayout" Target="../slideLayouts/slideLayout24.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11.xml"/><Relationship Id="rId1" Type="http://schemas.openxmlformats.org/officeDocument/2006/relationships/slideLayout" Target="../slideLayouts/slideLayout25.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7.xml"/><Relationship Id="rId1" Type="http://schemas.openxmlformats.org/officeDocument/2006/relationships/slideLayout" Target="../slideLayouts/slideLayout14.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4.png"/></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4.png"/><Relationship Id="rId5" Type="http://schemas.openxmlformats.org/officeDocument/2006/relationships/theme" Target="../theme/theme9.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2"/>
          <p:cNvSpPr>
            <a:spLocks noGrp="1" noChangeArrowheads="1"/>
          </p:cNvSpPr>
          <p:nvPr>
            <p:ph type="title"/>
          </p:nvPr>
        </p:nvSpPr>
        <p:spPr bwMode="auto">
          <a:xfrm>
            <a:off x="914400" y="871538"/>
            <a:ext cx="10363200" cy="563562"/>
          </a:xfrm>
          <a:prstGeom prst="rect">
            <a:avLst/>
          </a:prstGeom>
          <a:noFill/>
          <a:ln w="9525">
            <a:noFill/>
            <a:miter lim="800000"/>
            <a:headEnd/>
            <a:tailEnd/>
          </a:ln>
        </p:spPr>
        <p:txBody>
          <a:bodyPr vert="horz" wrap="square" lIns="0" tIns="0" rIns="0" bIns="0" numCol="1" anchor="ctr" anchorCtr="0" compatLnSpc="1">
            <a:prstTxWarp prst="textNoShape">
              <a:avLst/>
            </a:prstTxWarp>
            <a:norm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5" name="Date Placeholder 4"/>
          <p:cNvSpPr>
            <a:spLocks noGrp="1"/>
          </p:cNvSpPr>
          <p:nvPr>
            <p:ph type="dt" sz="half" idx="2"/>
          </p:nvPr>
        </p:nvSpPr>
        <p:spPr>
          <a:xfrm>
            <a:off x="912284" y="6329364"/>
            <a:ext cx="2844800" cy="365125"/>
          </a:xfrm>
          <a:prstGeom prst="rect">
            <a:avLst/>
          </a:prstGeom>
        </p:spPr>
        <p:txBody>
          <a:bodyPr vert="horz" lIns="0" tIns="0" rIns="91440" bIns="0" rtlCol="0" anchor="ctr">
            <a:normAutofit/>
          </a:bodyPr>
          <a:lstStyle>
            <a:lvl1pPr algn="l">
              <a:defRPr sz="1400" b="0">
                <a:solidFill>
                  <a:schemeClr val="tx1">
                    <a:tint val="75000"/>
                  </a:schemeClr>
                </a:solidFill>
                <a:latin typeface="+mn-lt"/>
                <a:ea typeface="+mn-ea"/>
                <a:cs typeface="Times New Roman" pitchFamily="18" charset="0"/>
              </a:defRPr>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5515" r:id="rId1"/>
    <p:sldLayoutId id="2147485516" r:id="rId2"/>
    <p:sldLayoutId id="2147485517" r:id="rId3"/>
    <p:sldLayoutId id="2147485551" r:id="rId4"/>
  </p:sldLayoutIdLst>
  <p:hf hdr="0" dt="0"/>
  <p:txStyles>
    <p:titleStyle>
      <a:lvl1pPr algn="l" rtl="0" eaLnBrk="1" fontAlgn="base" hangingPunct="1">
        <a:spcBef>
          <a:spcPct val="0"/>
        </a:spcBef>
        <a:spcAft>
          <a:spcPct val="0"/>
        </a:spcAft>
        <a:defRPr sz="2600" cap="all">
          <a:solidFill>
            <a:schemeClr val="tx1"/>
          </a:solidFill>
          <a:latin typeface="+mj-lt"/>
          <a:ea typeface="MS PGothic" pitchFamily="34" charset="-128"/>
          <a:cs typeface="ＭＳ Ｐゴシック" charset="0"/>
        </a:defRPr>
      </a:lvl1pPr>
      <a:lvl2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2pPr>
      <a:lvl3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3pPr>
      <a:lvl4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4pPr>
      <a:lvl5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5pPr>
      <a:lvl6pPr marL="457200" algn="ctr" rtl="0" eaLnBrk="1" fontAlgn="base" hangingPunct="1">
        <a:spcBef>
          <a:spcPct val="0"/>
        </a:spcBef>
        <a:spcAft>
          <a:spcPct val="0"/>
        </a:spcAft>
        <a:defRPr sz="2600" b="1">
          <a:solidFill>
            <a:srgbClr val="014C6D"/>
          </a:solidFill>
          <a:latin typeface="Trebuchet MS" pitchFamily="34" charset="0"/>
        </a:defRPr>
      </a:lvl6pPr>
      <a:lvl7pPr marL="914400" algn="ctr" rtl="0" eaLnBrk="1" fontAlgn="base" hangingPunct="1">
        <a:spcBef>
          <a:spcPct val="0"/>
        </a:spcBef>
        <a:spcAft>
          <a:spcPct val="0"/>
        </a:spcAft>
        <a:defRPr sz="2600" b="1">
          <a:solidFill>
            <a:srgbClr val="014C6D"/>
          </a:solidFill>
          <a:latin typeface="Trebuchet MS" pitchFamily="34" charset="0"/>
        </a:defRPr>
      </a:lvl7pPr>
      <a:lvl8pPr marL="1371600" algn="ctr" rtl="0" eaLnBrk="1" fontAlgn="base" hangingPunct="1">
        <a:spcBef>
          <a:spcPct val="0"/>
        </a:spcBef>
        <a:spcAft>
          <a:spcPct val="0"/>
        </a:spcAft>
        <a:defRPr sz="2600" b="1">
          <a:solidFill>
            <a:srgbClr val="014C6D"/>
          </a:solidFill>
          <a:latin typeface="Trebuchet MS" pitchFamily="34" charset="0"/>
        </a:defRPr>
      </a:lvl8pPr>
      <a:lvl9pPr marL="1828800" algn="ctr" rtl="0" eaLnBrk="1" fontAlgn="base" hangingPunct="1">
        <a:spcBef>
          <a:spcPct val="0"/>
        </a:spcBef>
        <a:spcAft>
          <a:spcPct val="0"/>
        </a:spcAft>
        <a:defRPr sz="2600" b="1">
          <a:solidFill>
            <a:srgbClr val="014C6D"/>
          </a:solidFill>
          <a:latin typeface="Trebuchet MS" pitchFamily="34" charset="0"/>
        </a:defRPr>
      </a:lvl9pPr>
    </p:titleStyle>
    <p:bodyStyle>
      <a:lvl1pPr marL="342900" indent="-342900" algn="l" rtl="0" eaLnBrk="1" fontAlgn="base" hangingPunct="1">
        <a:lnSpc>
          <a:spcPct val="115000"/>
        </a:lnSpc>
        <a:spcBef>
          <a:spcPct val="20000"/>
        </a:spcBef>
        <a:spcAft>
          <a:spcPct val="0"/>
        </a:spcAft>
        <a:buClr>
          <a:srgbClr val="00783C"/>
        </a:buClr>
        <a:defRPr>
          <a:solidFill>
            <a:schemeClr val="tx1"/>
          </a:solidFill>
          <a:latin typeface="+mn-lt"/>
          <a:ea typeface="MS PGothic" pitchFamily="34" charset="-128"/>
          <a:cs typeface="ＭＳ Ｐゴシック" charset="0"/>
        </a:defRPr>
      </a:lvl1pPr>
      <a:lvl2pPr marL="742950" indent="-285750" algn="l" rtl="0" eaLnBrk="1" fontAlgn="base" hangingPunct="1">
        <a:spcBef>
          <a:spcPct val="20000"/>
        </a:spcBef>
        <a:spcAft>
          <a:spcPct val="0"/>
        </a:spcAft>
        <a:buClr>
          <a:srgbClr val="00783C"/>
        </a:buClr>
        <a:buFont typeface="Wingdings" panose="05000000000000000000" pitchFamily="2" charset="2"/>
        <a:defRPr>
          <a:solidFill>
            <a:schemeClr val="tx1"/>
          </a:solidFill>
          <a:latin typeface="+mn-lt"/>
          <a:ea typeface="MS PGothic" pitchFamily="34" charset="-128"/>
        </a:defRPr>
      </a:lvl2pPr>
      <a:lvl3pPr marL="4763" indent="909638" algn="l" rtl="0" eaLnBrk="1" fontAlgn="base" hangingPunct="1">
        <a:spcBef>
          <a:spcPct val="20000"/>
        </a:spcBef>
        <a:spcAft>
          <a:spcPct val="0"/>
        </a:spcAft>
        <a:buClr>
          <a:srgbClr val="00783C"/>
        </a:buClr>
        <a:defRPr>
          <a:solidFill>
            <a:schemeClr val="tx1"/>
          </a:solidFill>
          <a:latin typeface="+mn-lt"/>
          <a:ea typeface="MS PGothic" pitchFamily="34" charset="-128"/>
        </a:defRPr>
      </a:lvl3pPr>
      <a:lvl4pPr marL="16002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4pPr>
      <a:lvl5pPr marL="20574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rgbClr val="00783C"/>
        </a:buClr>
        <a:buChar char="»"/>
        <a:defRPr sz="1600">
          <a:solidFill>
            <a:schemeClr val="tx1"/>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2"/>
          <p:cNvSpPr>
            <a:spLocks noGrp="1" noChangeArrowheads="1"/>
          </p:cNvSpPr>
          <p:nvPr>
            <p:ph type="title"/>
          </p:nvPr>
        </p:nvSpPr>
        <p:spPr bwMode="auto">
          <a:xfrm>
            <a:off x="914400" y="871538"/>
            <a:ext cx="10363200" cy="563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43"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5523" r:id="rId1"/>
    <p:sldLayoutId id="2147485524" r:id="rId2"/>
    <p:sldLayoutId id="2147485525" r:id="rId3"/>
    <p:sldLayoutId id="2147485526" r:id="rId4"/>
  </p:sldLayoutIdLst>
  <p:hf hdr="0" dt="0"/>
  <p:txStyles>
    <p:titleStyle>
      <a:lvl1pPr algn="l" rtl="0" eaLnBrk="0" fontAlgn="base" hangingPunct="0">
        <a:spcBef>
          <a:spcPct val="0"/>
        </a:spcBef>
        <a:spcAft>
          <a:spcPct val="0"/>
        </a:spcAft>
        <a:defRPr sz="2600" cap="all">
          <a:solidFill>
            <a:schemeClr val="tx1"/>
          </a:solidFill>
          <a:latin typeface="+mj-lt"/>
          <a:ea typeface="MS PGothic" pitchFamily="34" charset="-128"/>
          <a:cs typeface="ＭＳ Ｐゴシック" charset="0"/>
        </a:defRPr>
      </a:lvl1pPr>
      <a:lvl2pPr algn="l" rtl="0" eaLnBrk="0" fontAlgn="base" hangingPunct="0">
        <a:spcBef>
          <a:spcPct val="0"/>
        </a:spcBef>
        <a:spcAft>
          <a:spcPct val="0"/>
        </a:spcAft>
        <a:defRPr sz="2600">
          <a:solidFill>
            <a:schemeClr val="tx1"/>
          </a:solidFill>
          <a:latin typeface="Arial Bold" charset="0"/>
          <a:ea typeface="MS PGothic" pitchFamily="34" charset="-128"/>
          <a:cs typeface="ＭＳ Ｐゴシック" charset="0"/>
        </a:defRPr>
      </a:lvl2pPr>
      <a:lvl3pPr algn="l" rtl="0" eaLnBrk="0" fontAlgn="base" hangingPunct="0">
        <a:spcBef>
          <a:spcPct val="0"/>
        </a:spcBef>
        <a:spcAft>
          <a:spcPct val="0"/>
        </a:spcAft>
        <a:defRPr sz="2600">
          <a:solidFill>
            <a:schemeClr val="tx1"/>
          </a:solidFill>
          <a:latin typeface="Arial Bold" charset="0"/>
          <a:ea typeface="MS PGothic" pitchFamily="34" charset="-128"/>
          <a:cs typeface="ＭＳ Ｐゴシック" charset="0"/>
        </a:defRPr>
      </a:lvl3pPr>
      <a:lvl4pPr algn="l" rtl="0" eaLnBrk="0" fontAlgn="base" hangingPunct="0">
        <a:spcBef>
          <a:spcPct val="0"/>
        </a:spcBef>
        <a:spcAft>
          <a:spcPct val="0"/>
        </a:spcAft>
        <a:defRPr sz="2600">
          <a:solidFill>
            <a:schemeClr val="tx1"/>
          </a:solidFill>
          <a:latin typeface="Arial Bold" charset="0"/>
          <a:ea typeface="MS PGothic" pitchFamily="34" charset="-128"/>
          <a:cs typeface="ＭＳ Ｐゴシック" charset="0"/>
        </a:defRPr>
      </a:lvl4pPr>
      <a:lvl5pPr algn="l" rtl="0" eaLnBrk="0" fontAlgn="base" hangingPunct="0">
        <a:spcBef>
          <a:spcPct val="0"/>
        </a:spcBef>
        <a:spcAft>
          <a:spcPct val="0"/>
        </a:spcAft>
        <a:defRPr sz="2600">
          <a:solidFill>
            <a:schemeClr val="tx1"/>
          </a:solidFill>
          <a:latin typeface="Arial Bold" charset="0"/>
          <a:ea typeface="MS PGothic" pitchFamily="34" charset="-128"/>
          <a:cs typeface="ＭＳ Ｐゴシック"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marL="342900" indent="-342900" algn="l" rtl="0" eaLnBrk="0" fontAlgn="base" hangingPunct="0">
        <a:lnSpc>
          <a:spcPct val="115000"/>
        </a:lnSpc>
        <a:spcBef>
          <a:spcPct val="20000"/>
        </a:spcBef>
        <a:spcAft>
          <a:spcPct val="0"/>
        </a:spcAft>
        <a:buClr>
          <a:srgbClr val="00783C"/>
        </a:buClr>
        <a:defRPr>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lr>
          <a:srgbClr val="00783C"/>
        </a:buClr>
        <a:buFont typeface="Wingdings" panose="05000000000000000000" pitchFamily="2" charset="2"/>
        <a:defRPr>
          <a:solidFill>
            <a:schemeClr val="tx1"/>
          </a:solidFill>
          <a:latin typeface="+mn-lt"/>
          <a:ea typeface="MS PGothic" pitchFamily="34" charset="-128"/>
        </a:defRPr>
      </a:lvl2pPr>
      <a:lvl3pPr marL="4763" indent="909638" algn="l" rtl="0" eaLnBrk="0" fontAlgn="base" hangingPunct="0">
        <a:spcBef>
          <a:spcPct val="20000"/>
        </a:spcBef>
        <a:spcAft>
          <a:spcPct val="0"/>
        </a:spcAft>
        <a:buClr>
          <a:srgbClr val="00783C"/>
        </a:buClr>
        <a:defRPr>
          <a:solidFill>
            <a:schemeClr val="tx1"/>
          </a:solidFill>
          <a:latin typeface="+mn-lt"/>
          <a:ea typeface="MS PGothic" pitchFamily="34" charset="-128"/>
        </a:defRPr>
      </a:lvl3pPr>
      <a:lvl4pPr marL="1600200" indent="-228600" algn="l" rtl="0" eaLnBrk="0" fontAlgn="base" hangingPunct="0">
        <a:spcBef>
          <a:spcPct val="20000"/>
        </a:spcBef>
        <a:spcAft>
          <a:spcPct val="0"/>
        </a:spcAft>
        <a:buClr>
          <a:srgbClr val="00783C"/>
        </a:buClr>
        <a:defRPr>
          <a:solidFill>
            <a:schemeClr val="tx1"/>
          </a:solidFill>
          <a:latin typeface="+mn-lt"/>
          <a:ea typeface="MS PGothic" pitchFamily="34" charset="-128"/>
        </a:defRPr>
      </a:lvl4pPr>
      <a:lvl5pPr marL="2057400" indent="-228600" algn="l" rtl="0" eaLnBrk="0" fontAlgn="base" hangingPunct="0">
        <a:spcBef>
          <a:spcPct val="20000"/>
        </a:spcBef>
        <a:spcAft>
          <a:spcPct val="0"/>
        </a:spcAft>
        <a:buClr>
          <a:srgbClr val="00783C"/>
        </a:buClr>
        <a:defRPr>
          <a:solidFill>
            <a:schemeClr val="tx1"/>
          </a:solidFill>
          <a:latin typeface="+mn-lt"/>
          <a:ea typeface="MS PGothic" pitchFamily="34" charset="-128"/>
        </a:defRPr>
      </a:lvl5pPr>
      <a:lvl6pPr marL="2514600" indent="-228600" algn="l" rtl="0" fontAlgn="base">
        <a:spcBef>
          <a:spcPct val="20000"/>
        </a:spcBef>
        <a:spcAft>
          <a:spcPct val="0"/>
        </a:spcAft>
        <a:buClr>
          <a:srgbClr val="00783C"/>
        </a:buClr>
        <a:buChar char="»"/>
        <a:defRPr sz="1600">
          <a:solidFill>
            <a:schemeClr val="tx1"/>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6" name="Freeform 84"/>
          <p:cNvSpPr>
            <a:spLocks/>
          </p:cNvSpPr>
          <p:nvPr/>
        </p:nvSpPr>
        <p:spPr bwMode="auto">
          <a:xfrm flipH="1">
            <a:off x="10919884" y="6323014"/>
            <a:ext cx="465667" cy="534987"/>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sz="1600"/>
          </a:p>
        </p:txBody>
      </p:sp>
      <p:sp>
        <p:nvSpPr>
          <p:cNvPr id="11267" name="Freeform 85"/>
          <p:cNvSpPr>
            <a:spLocks/>
          </p:cNvSpPr>
          <p:nvPr/>
        </p:nvSpPr>
        <p:spPr bwMode="auto">
          <a:xfrm flipH="1">
            <a:off x="11394017" y="6146800"/>
            <a:ext cx="328083" cy="1651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sz="1600"/>
          </a:p>
        </p:txBody>
      </p:sp>
      <p:sp>
        <p:nvSpPr>
          <p:cNvPr id="11268" name="Rectangle 2"/>
          <p:cNvSpPr>
            <a:spLocks noGrp="1" noChangeArrowheads="1"/>
          </p:cNvSpPr>
          <p:nvPr>
            <p:ph type="title"/>
          </p:nvPr>
        </p:nvSpPr>
        <p:spPr bwMode="auto">
          <a:xfrm>
            <a:off x="476252" y="301625"/>
            <a:ext cx="11281833"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1033" name="Rectangle 3"/>
          <p:cNvSpPr>
            <a:spLocks noGrp="1" noChangeArrowheads="1"/>
          </p:cNvSpPr>
          <p:nvPr>
            <p:ph type="body" idx="1"/>
          </p:nvPr>
        </p:nvSpPr>
        <p:spPr bwMode="auto">
          <a:xfrm>
            <a:off x="476251" y="1697039"/>
            <a:ext cx="11305116"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Paragraph content</a:t>
            </a:r>
          </a:p>
          <a:p>
            <a:pPr lvl="1"/>
            <a:r>
              <a:rPr lang="en-US" dirty="0"/>
              <a:t>Bullets</a:t>
            </a:r>
          </a:p>
          <a:p>
            <a:pPr lvl="5"/>
            <a:r>
              <a:rPr lang="en-US" dirty="0"/>
              <a:t>Bullets</a:t>
            </a:r>
          </a:p>
          <a:p>
            <a:pPr lvl="3"/>
            <a:r>
              <a:rPr lang="en-US" dirty="0"/>
              <a:t>Bullets</a:t>
            </a:r>
          </a:p>
          <a:p>
            <a:pPr lvl="4"/>
            <a:r>
              <a:rPr lang="en-US" dirty="0"/>
              <a:t>Bullets</a:t>
            </a:r>
          </a:p>
        </p:txBody>
      </p:sp>
      <p:sp>
        <p:nvSpPr>
          <p:cNvPr id="1030" name="Rectangle 6"/>
          <p:cNvSpPr>
            <a:spLocks noGrp="1" noChangeArrowheads="1"/>
          </p:cNvSpPr>
          <p:nvPr>
            <p:ph type="sldNum" sz="quarter" idx="4"/>
          </p:nvPr>
        </p:nvSpPr>
        <p:spPr bwMode="auto">
          <a:xfrm>
            <a:off x="476251" y="6350001"/>
            <a:ext cx="73660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100" b="0">
                <a:solidFill>
                  <a:srgbClr val="7F7F7F"/>
                </a:solidFill>
                <a:latin typeface="Arial" panose="020B0604020202020204" pitchFamily="34" charset="0"/>
              </a:defRPr>
            </a:lvl1pPr>
          </a:lstStyle>
          <a:p>
            <a:fld id="{557B57FB-C5EA-46F0-9873-3F24C05C3D45}" type="slidenum">
              <a:rPr lang="en-US" altLang="en-US"/>
              <a:pPr/>
              <a:t>‹Nº›</a:t>
            </a:fld>
            <a:endParaRPr lang="en-US" altLang="en-US"/>
          </a:p>
        </p:txBody>
      </p:sp>
      <p:sp>
        <p:nvSpPr>
          <p:cNvPr id="11271" name="TextBox 7"/>
          <p:cNvSpPr txBox="1">
            <a:spLocks noChangeArrowheads="1"/>
          </p:cNvSpPr>
          <p:nvPr/>
        </p:nvSpPr>
        <p:spPr bwMode="auto">
          <a:xfrm>
            <a:off x="11578167" y="6207125"/>
            <a:ext cx="1847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defRPr/>
            </a:pPr>
            <a:endParaRPr lang="en-US" sz="1600"/>
          </a:p>
        </p:txBody>
      </p:sp>
      <p:pic>
        <p:nvPicPr>
          <p:cNvPr id="11272"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20200" y="6311900"/>
            <a:ext cx="2643717"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3"/>
          </p:nvPr>
        </p:nvSpPr>
        <p:spPr>
          <a:xfrm>
            <a:off x="1337734" y="6356351"/>
            <a:ext cx="7609417" cy="365125"/>
          </a:xfrm>
          <a:prstGeom prst="rect">
            <a:avLst/>
          </a:prstGeom>
        </p:spPr>
        <p:txBody>
          <a:bodyPr vert="horz" lIns="91440" tIns="45720" rIns="91440" bIns="45720" rtlCol="0" anchor="ctr"/>
          <a:lstStyle>
            <a:lvl1pPr algn="l">
              <a:defRPr sz="1200" b="0">
                <a:solidFill>
                  <a:srgbClr val="7F7F7F"/>
                </a:solidFill>
                <a:latin typeface="+mn-lt"/>
                <a:ea typeface="+mn-ea"/>
                <a:cs typeface="Times New Roman" pitchFamily="18" charset="0"/>
              </a:defRPr>
            </a:lvl1pPr>
          </a:lstStyle>
          <a:p>
            <a:pPr>
              <a:defRPr/>
            </a:pPr>
            <a:r>
              <a:rPr lang="es-ES"/>
              <a:t>Objetivo 1: Fortalecer la capacidad financiera ante desastres</a:t>
            </a:r>
            <a:endParaRPr lang="en-US" dirty="0"/>
          </a:p>
        </p:txBody>
      </p:sp>
    </p:spTree>
  </p:cSld>
  <p:clrMap bg1="lt1" tx1="dk1" bg2="lt2" tx2="dk2" accent1="accent1" accent2="accent2" accent3="accent3" accent4="accent4" accent5="accent5" accent6="accent6" hlink="hlink" folHlink="folHlink"/>
  <p:sldLayoutIdLst>
    <p:sldLayoutId id="2147485514" r:id="rId1"/>
  </p:sldLayoutIdLst>
  <p:hf hdr="0" dt="0"/>
  <p:txStyles>
    <p:titleStyle>
      <a:lvl1pPr algn="l" rtl="0" eaLnBrk="0" fontAlgn="base" hangingPunct="0">
        <a:spcBef>
          <a:spcPct val="0"/>
        </a:spcBef>
        <a:spcAft>
          <a:spcPct val="0"/>
        </a:spcAft>
        <a:buFont typeface="Arial" panose="020B0604020202020204" pitchFamily="34" charset="0"/>
        <a:defRPr sz="2200">
          <a:solidFill>
            <a:srgbClr val="595959"/>
          </a:solidFill>
          <a:latin typeface="+mn-lt"/>
          <a:ea typeface="MS PGothic" pitchFamily="34" charset="-128"/>
          <a:cs typeface="Andes ExtraLight"/>
        </a:defRPr>
      </a:lvl1pPr>
      <a:lvl2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2pPr>
      <a:lvl3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3pPr>
      <a:lvl4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4pPr>
      <a:lvl5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marL="342900" indent="-342900" algn="l" rtl="0" eaLnBrk="0" fontAlgn="base" hangingPunct="0">
        <a:lnSpc>
          <a:spcPct val="150000"/>
        </a:lnSpc>
        <a:spcBef>
          <a:spcPts val="1800"/>
        </a:spcBef>
        <a:spcAft>
          <a:spcPct val="0"/>
        </a:spcAft>
        <a:buClr>
          <a:srgbClr val="404040"/>
        </a:buClr>
        <a:defRPr>
          <a:solidFill>
            <a:srgbClr val="595959"/>
          </a:solidFill>
          <a:latin typeface="Arial"/>
          <a:ea typeface="MS PGothic" pitchFamily="34" charset="-128"/>
          <a:cs typeface="Arial"/>
        </a:defRPr>
      </a:lvl1pPr>
      <a:lvl2pPr marL="285750"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panose="020B0604020202020204" pitchFamily="34" charset="0"/>
        <a:buChar char="•"/>
        <a:defRPr>
          <a:solidFill>
            <a:schemeClr val="tx2"/>
          </a:solidFill>
          <a:latin typeface="Arial"/>
          <a:ea typeface="MS PGothic" pitchFamily="34" charset="-128"/>
          <a:cs typeface="Arial"/>
        </a:defRPr>
      </a:lvl3pPr>
      <a:lvl4pPr marL="831850"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4pPr>
      <a:lvl5pPr marL="1196975"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Freeform 84"/>
          <p:cNvSpPr>
            <a:spLocks/>
          </p:cNvSpPr>
          <p:nvPr/>
        </p:nvSpPr>
        <p:spPr bwMode="auto">
          <a:xfrm flipH="1">
            <a:off x="10919884" y="6323014"/>
            <a:ext cx="465667" cy="534987"/>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sz="1600"/>
          </a:p>
        </p:txBody>
      </p:sp>
      <p:sp>
        <p:nvSpPr>
          <p:cNvPr id="2051" name="Freeform 85"/>
          <p:cNvSpPr>
            <a:spLocks/>
          </p:cNvSpPr>
          <p:nvPr/>
        </p:nvSpPr>
        <p:spPr bwMode="auto">
          <a:xfrm flipH="1">
            <a:off x="11394017" y="6146800"/>
            <a:ext cx="328083" cy="1651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sz="1600"/>
          </a:p>
        </p:txBody>
      </p:sp>
      <p:sp>
        <p:nvSpPr>
          <p:cNvPr id="2052" name="Rectangle 2"/>
          <p:cNvSpPr>
            <a:spLocks noGrp="1" noChangeArrowheads="1"/>
          </p:cNvSpPr>
          <p:nvPr>
            <p:ph type="title"/>
          </p:nvPr>
        </p:nvSpPr>
        <p:spPr bwMode="auto">
          <a:xfrm>
            <a:off x="476252" y="301625"/>
            <a:ext cx="11281833"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1033" name="Rectangle 3"/>
          <p:cNvSpPr>
            <a:spLocks noGrp="1" noChangeArrowheads="1"/>
          </p:cNvSpPr>
          <p:nvPr>
            <p:ph type="body" idx="1"/>
          </p:nvPr>
        </p:nvSpPr>
        <p:spPr bwMode="auto">
          <a:xfrm>
            <a:off x="476251" y="1697039"/>
            <a:ext cx="11305116"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Paragraph content</a:t>
            </a:r>
          </a:p>
          <a:p>
            <a:pPr lvl="1"/>
            <a:r>
              <a:rPr lang="en-US" dirty="0"/>
              <a:t>Bullets</a:t>
            </a:r>
          </a:p>
          <a:p>
            <a:pPr lvl="5"/>
            <a:r>
              <a:rPr lang="en-US" dirty="0"/>
              <a:t>Bullets</a:t>
            </a:r>
          </a:p>
          <a:p>
            <a:pPr lvl="3"/>
            <a:r>
              <a:rPr lang="en-US" dirty="0"/>
              <a:t>Bullets</a:t>
            </a:r>
          </a:p>
          <a:p>
            <a:pPr lvl="4"/>
            <a:r>
              <a:rPr lang="en-US" dirty="0"/>
              <a:t>Bullets</a:t>
            </a:r>
          </a:p>
        </p:txBody>
      </p:sp>
      <p:sp>
        <p:nvSpPr>
          <p:cNvPr id="1030" name="Rectangle 6"/>
          <p:cNvSpPr>
            <a:spLocks noGrp="1" noChangeArrowheads="1"/>
          </p:cNvSpPr>
          <p:nvPr>
            <p:ph type="sldNum" sz="quarter" idx="4"/>
          </p:nvPr>
        </p:nvSpPr>
        <p:spPr bwMode="auto">
          <a:xfrm>
            <a:off x="476251" y="6350001"/>
            <a:ext cx="73660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100" b="0">
                <a:solidFill>
                  <a:srgbClr val="7F7F7F"/>
                </a:solidFill>
                <a:latin typeface="Arial" panose="020B0604020202020204" pitchFamily="34" charset="0"/>
              </a:defRPr>
            </a:lvl1pPr>
          </a:lstStyle>
          <a:p>
            <a:fld id="{7A692246-A27D-405A-A2B5-78630948D597}" type="slidenum">
              <a:rPr lang="en-US" altLang="en-US"/>
              <a:pPr/>
              <a:t>‹Nº›</a:t>
            </a:fld>
            <a:endParaRPr lang="en-US" altLang="en-US"/>
          </a:p>
        </p:txBody>
      </p:sp>
      <p:sp>
        <p:nvSpPr>
          <p:cNvPr id="2055" name="TextBox 7"/>
          <p:cNvSpPr txBox="1">
            <a:spLocks noChangeArrowheads="1"/>
          </p:cNvSpPr>
          <p:nvPr/>
        </p:nvSpPr>
        <p:spPr bwMode="auto">
          <a:xfrm>
            <a:off x="11578167" y="6207125"/>
            <a:ext cx="1847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defRPr/>
            </a:pPr>
            <a:endParaRPr lang="en-US" sz="1600"/>
          </a:p>
        </p:txBody>
      </p:sp>
      <p:pic>
        <p:nvPicPr>
          <p:cNvPr id="2056"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20200" y="6311900"/>
            <a:ext cx="2643717"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3"/>
          </p:nvPr>
        </p:nvSpPr>
        <p:spPr>
          <a:xfrm>
            <a:off x="1337734" y="6356351"/>
            <a:ext cx="7609417" cy="365125"/>
          </a:xfrm>
          <a:prstGeom prst="rect">
            <a:avLst/>
          </a:prstGeom>
        </p:spPr>
        <p:txBody>
          <a:bodyPr vert="horz" lIns="91440" tIns="45720" rIns="91440" bIns="45720" rtlCol="0" anchor="ctr"/>
          <a:lstStyle>
            <a:lvl1pPr algn="l">
              <a:defRPr sz="1200" b="0">
                <a:solidFill>
                  <a:srgbClr val="7F7F7F"/>
                </a:solidFill>
                <a:latin typeface="+mn-lt"/>
                <a:ea typeface="+mn-ea"/>
                <a:cs typeface="Times New Roman" pitchFamily="18" charset="0"/>
              </a:defRPr>
            </a:lvl1pPr>
          </a:lstStyle>
          <a:p>
            <a:pPr>
              <a:defRPr/>
            </a:pPr>
            <a:r>
              <a:rPr lang="es-ES"/>
              <a:t>Objetivo 1: Fortalecer la capacidad financiera ante desastres</a:t>
            </a:r>
            <a:endParaRPr lang="en-US" dirty="0"/>
          </a:p>
        </p:txBody>
      </p:sp>
    </p:spTree>
  </p:cSld>
  <p:clrMap bg1="lt1" tx1="dk1" bg2="lt2" tx2="dk2" accent1="accent1" accent2="accent2" accent3="accent3" accent4="accent4" accent5="accent5" accent6="accent6" hlink="hlink" folHlink="folHlink"/>
  <p:sldLayoutIdLst>
    <p:sldLayoutId id="2147485518" r:id="rId1"/>
  </p:sldLayoutIdLst>
  <p:hf hdr="0" dt="0"/>
  <p:txStyles>
    <p:titleStyle>
      <a:lvl1pPr algn="l" rtl="0" eaLnBrk="0" fontAlgn="base" hangingPunct="0">
        <a:spcBef>
          <a:spcPct val="0"/>
        </a:spcBef>
        <a:spcAft>
          <a:spcPct val="0"/>
        </a:spcAft>
        <a:buFont typeface="Arial" panose="020B0604020202020204" pitchFamily="34" charset="0"/>
        <a:defRPr sz="2200">
          <a:solidFill>
            <a:srgbClr val="595959"/>
          </a:solidFill>
          <a:latin typeface="+mn-lt"/>
          <a:ea typeface="MS PGothic" pitchFamily="34" charset="-128"/>
          <a:cs typeface="Andes ExtraLight"/>
        </a:defRPr>
      </a:lvl1pPr>
      <a:lvl2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2pPr>
      <a:lvl3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3pPr>
      <a:lvl4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4pPr>
      <a:lvl5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marL="342900" indent="-342900" algn="l" rtl="0" eaLnBrk="0" fontAlgn="base" hangingPunct="0">
        <a:lnSpc>
          <a:spcPct val="150000"/>
        </a:lnSpc>
        <a:spcBef>
          <a:spcPts val="1800"/>
        </a:spcBef>
        <a:spcAft>
          <a:spcPct val="0"/>
        </a:spcAft>
        <a:buClr>
          <a:srgbClr val="404040"/>
        </a:buClr>
        <a:defRPr>
          <a:solidFill>
            <a:srgbClr val="595959"/>
          </a:solidFill>
          <a:latin typeface="Arial"/>
          <a:ea typeface="MS PGothic" pitchFamily="34" charset="-128"/>
          <a:cs typeface="Arial"/>
        </a:defRPr>
      </a:lvl1pPr>
      <a:lvl2pPr marL="285750"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panose="020B0604020202020204" pitchFamily="34" charset="0"/>
        <a:buChar char="•"/>
        <a:defRPr>
          <a:solidFill>
            <a:schemeClr val="tx2"/>
          </a:solidFill>
          <a:latin typeface="Arial"/>
          <a:ea typeface="MS PGothic" pitchFamily="34" charset="-128"/>
          <a:cs typeface="Arial"/>
        </a:defRPr>
      </a:lvl3pPr>
      <a:lvl4pPr marL="831850"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4pPr>
      <a:lvl5pPr marL="1196975"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Freeform 84"/>
          <p:cNvSpPr>
            <a:spLocks/>
          </p:cNvSpPr>
          <p:nvPr/>
        </p:nvSpPr>
        <p:spPr bwMode="auto">
          <a:xfrm flipH="1">
            <a:off x="10919884" y="6323014"/>
            <a:ext cx="465667" cy="534987"/>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sz="1600"/>
          </a:p>
        </p:txBody>
      </p:sp>
      <p:sp>
        <p:nvSpPr>
          <p:cNvPr id="3075" name="Freeform 85"/>
          <p:cNvSpPr>
            <a:spLocks/>
          </p:cNvSpPr>
          <p:nvPr/>
        </p:nvSpPr>
        <p:spPr bwMode="auto">
          <a:xfrm flipH="1">
            <a:off x="11394017" y="6146800"/>
            <a:ext cx="328083" cy="1651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sz="1600"/>
          </a:p>
        </p:txBody>
      </p:sp>
      <p:sp>
        <p:nvSpPr>
          <p:cNvPr id="3076" name="Rectangle 2"/>
          <p:cNvSpPr>
            <a:spLocks noGrp="1" noChangeArrowheads="1"/>
          </p:cNvSpPr>
          <p:nvPr>
            <p:ph type="title"/>
          </p:nvPr>
        </p:nvSpPr>
        <p:spPr bwMode="auto">
          <a:xfrm>
            <a:off x="476252" y="301625"/>
            <a:ext cx="11281833"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1033" name="Rectangle 3"/>
          <p:cNvSpPr>
            <a:spLocks noGrp="1" noChangeArrowheads="1"/>
          </p:cNvSpPr>
          <p:nvPr>
            <p:ph type="body" idx="1"/>
          </p:nvPr>
        </p:nvSpPr>
        <p:spPr bwMode="auto">
          <a:xfrm>
            <a:off x="476251" y="1697039"/>
            <a:ext cx="11305116"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Paragraph content</a:t>
            </a:r>
          </a:p>
          <a:p>
            <a:pPr lvl="1"/>
            <a:r>
              <a:rPr lang="en-US" dirty="0"/>
              <a:t>Bullets</a:t>
            </a:r>
          </a:p>
          <a:p>
            <a:pPr lvl="5"/>
            <a:r>
              <a:rPr lang="en-US" dirty="0"/>
              <a:t>Bullets</a:t>
            </a:r>
          </a:p>
          <a:p>
            <a:pPr lvl="3"/>
            <a:r>
              <a:rPr lang="en-US" dirty="0"/>
              <a:t>Bullets</a:t>
            </a:r>
          </a:p>
          <a:p>
            <a:pPr lvl="4"/>
            <a:r>
              <a:rPr lang="en-US" dirty="0"/>
              <a:t>Bullets</a:t>
            </a:r>
          </a:p>
        </p:txBody>
      </p:sp>
      <p:sp>
        <p:nvSpPr>
          <p:cNvPr id="1030" name="Rectangle 6"/>
          <p:cNvSpPr>
            <a:spLocks noGrp="1" noChangeArrowheads="1"/>
          </p:cNvSpPr>
          <p:nvPr>
            <p:ph type="sldNum" sz="quarter" idx="4"/>
          </p:nvPr>
        </p:nvSpPr>
        <p:spPr bwMode="auto">
          <a:xfrm>
            <a:off x="476251" y="6350001"/>
            <a:ext cx="73660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100" b="0">
                <a:solidFill>
                  <a:srgbClr val="7F7F7F"/>
                </a:solidFill>
                <a:latin typeface="Arial" panose="020B0604020202020204" pitchFamily="34" charset="0"/>
              </a:defRPr>
            </a:lvl1pPr>
          </a:lstStyle>
          <a:p>
            <a:fld id="{77853BCB-2CB1-4462-AEE8-61370713EC5A}" type="slidenum">
              <a:rPr lang="en-US" altLang="en-US"/>
              <a:pPr/>
              <a:t>‹Nº›</a:t>
            </a:fld>
            <a:endParaRPr lang="en-US" altLang="en-US"/>
          </a:p>
        </p:txBody>
      </p:sp>
      <p:sp>
        <p:nvSpPr>
          <p:cNvPr id="3079" name="TextBox 7"/>
          <p:cNvSpPr txBox="1">
            <a:spLocks noChangeArrowheads="1"/>
          </p:cNvSpPr>
          <p:nvPr/>
        </p:nvSpPr>
        <p:spPr bwMode="auto">
          <a:xfrm>
            <a:off x="11578167" y="6207125"/>
            <a:ext cx="1847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defRPr/>
            </a:pPr>
            <a:endParaRPr lang="en-US" sz="1600"/>
          </a:p>
        </p:txBody>
      </p:sp>
      <p:pic>
        <p:nvPicPr>
          <p:cNvPr id="3080"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20200" y="6311900"/>
            <a:ext cx="2643717"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3"/>
          </p:nvPr>
        </p:nvSpPr>
        <p:spPr>
          <a:xfrm>
            <a:off x="1337734" y="6356351"/>
            <a:ext cx="7609417" cy="365125"/>
          </a:xfrm>
          <a:prstGeom prst="rect">
            <a:avLst/>
          </a:prstGeom>
        </p:spPr>
        <p:txBody>
          <a:bodyPr vert="horz" lIns="91440" tIns="45720" rIns="91440" bIns="45720" rtlCol="0" anchor="ctr"/>
          <a:lstStyle>
            <a:lvl1pPr algn="l">
              <a:defRPr sz="1200" b="0">
                <a:solidFill>
                  <a:srgbClr val="7F7F7F"/>
                </a:solidFill>
                <a:latin typeface="+mn-lt"/>
                <a:ea typeface="+mn-ea"/>
                <a:cs typeface="Times New Roman" pitchFamily="18" charset="0"/>
              </a:defRPr>
            </a:lvl1pPr>
          </a:lstStyle>
          <a:p>
            <a:pPr>
              <a:defRPr/>
            </a:pPr>
            <a:r>
              <a:rPr lang="es-ES"/>
              <a:t>Objetivo 1: Fortalecer la capacidad financiera ante desastres</a:t>
            </a:r>
            <a:endParaRPr lang="en-US" dirty="0"/>
          </a:p>
        </p:txBody>
      </p:sp>
    </p:spTree>
  </p:cSld>
  <p:clrMap bg1="lt1" tx1="dk1" bg2="lt2" tx2="dk2" accent1="accent1" accent2="accent2" accent3="accent3" accent4="accent4" accent5="accent5" accent6="accent6" hlink="hlink" folHlink="folHlink"/>
  <p:sldLayoutIdLst>
    <p:sldLayoutId id="2147485519" r:id="rId1"/>
    <p:sldLayoutId id="2147485520" r:id="rId2"/>
  </p:sldLayoutIdLst>
  <p:hf hdr="0" dt="0"/>
  <p:txStyles>
    <p:titleStyle>
      <a:lvl1pPr algn="l" rtl="0" eaLnBrk="0" fontAlgn="base" hangingPunct="0">
        <a:spcBef>
          <a:spcPct val="0"/>
        </a:spcBef>
        <a:spcAft>
          <a:spcPct val="0"/>
        </a:spcAft>
        <a:buFont typeface="Arial" panose="020B0604020202020204" pitchFamily="34" charset="0"/>
        <a:defRPr sz="2200">
          <a:solidFill>
            <a:srgbClr val="595959"/>
          </a:solidFill>
          <a:latin typeface="+mn-lt"/>
          <a:ea typeface="MS PGothic" pitchFamily="34" charset="-128"/>
          <a:cs typeface="Andes ExtraLight"/>
        </a:defRPr>
      </a:lvl1pPr>
      <a:lvl2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2pPr>
      <a:lvl3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3pPr>
      <a:lvl4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4pPr>
      <a:lvl5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marL="342900" indent="-342900" algn="l" rtl="0" eaLnBrk="0" fontAlgn="base" hangingPunct="0">
        <a:lnSpc>
          <a:spcPct val="150000"/>
        </a:lnSpc>
        <a:spcBef>
          <a:spcPts val="1800"/>
        </a:spcBef>
        <a:spcAft>
          <a:spcPct val="0"/>
        </a:spcAft>
        <a:buClr>
          <a:srgbClr val="404040"/>
        </a:buClr>
        <a:defRPr>
          <a:solidFill>
            <a:srgbClr val="595959"/>
          </a:solidFill>
          <a:latin typeface="Arial"/>
          <a:ea typeface="MS PGothic" pitchFamily="34" charset="-128"/>
          <a:cs typeface="Arial"/>
        </a:defRPr>
      </a:lvl1pPr>
      <a:lvl2pPr marL="285750"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panose="020B0604020202020204" pitchFamily="34" charset="0"/>
        <a:buChar char="•"/>
        <a:defRPr>
          <a:solidFill>
            <a:schemeClr val="tx2"/>
          </a:solidFill>
          <a:latin typeface="Arial"/>
          <a:ea typeface="MS PGothic" pitchFamily="34" charset="-128"/>
          <a:cs typeface="Arial"/>
        </a:defRPr>
      </a:lvl3pPr>
      <a:lvl4pPr marL="831850"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4pPr>
      <a:lvl5pPr marL="1196975"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Freeform 84"/>
          <p:cNvSpPr>
            <a:spLocks/>
          </p:cNvSpPr>
          <p:nvPr/>
        </p:nvSpPr>
        <p:spPr bwMode="auto">
          <a:xfrm flipH="1">
            <a:off x="10919884" y="6323014"/>
            <a:ext cx="465667" cy="534987"/>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sz="1600"/>
          </a:p>
        </p:txBody>
      </p:sp>
      <p:sp>
        <p:nvSpPr>
          <p:cNvPr id="4099" name="Freeform 85"/>
          <p:cNvSpPr>
            <a:spLocks/>
          </p:cNvSpPr>
          <p:nvPr/>
        </p:nvSpPr>
        <p:spPr bwMode="auto">
          <a:xfrm flipH="1">
            <a:off x="11394017" y="6146800"/>
            <a:ext cx="328083" cy="1651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sz="1600"/>
          </a:p>
        </p:txBody>
      </p:sp>
      <p:sp>
        <p:nvSpPr>
          <p:cNvPr id="4100" name="Rectangle 2"/>
          <p:cNvSpPr>
            <a:spLocks noGrp="1" noChangeArrowheads="1"/>
          </p:cNvSpPr>
          <p:nvPr>
            <p:ph type="title"/>
          </p:nvPr>
        </p:nvSpPr>
        <p:spPr bwMode="auto">
          <a:xfrm>
            <a:off x="476252" y="301625"/>
            <a:ext cx="11281833"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1033" name="Rectangle 3"/>
          <p:cNvSpPr>
            <a:spLocks noGrp="1" noChangeArrowheads="1"/>
          </p:cNvSpPr>
          <p:nvPr>
            <p:ph type="body" idx="1"/>
          </p:nvPr>
        </p:nvSpPr>
        <p:spPr bwMode="auto">
          <a:xfrm>
            <a:off x="476251" y="1697039"/>
            <a:ext cx="11305116"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Paragraph content</a:t>
            </a:r>
          </a:p>
          <a:p>
            <a:pPr lvl="1"/>
            <a:r>
              <a:rPr lang="en-US" dirty="0"/>
              <a:t>Bullets</a:t>
            </a:r>
          </a:p>
          <a:p>
            <a:pPr lvl="5"/>
            <a:r>
              <a:rPr lang="en-US" dirty="0"/>
              <a:t>Bullets</a:t>
            </a:r>
          </a:p>
          <a:p>
            <a:pPr lvl="3"/>
            <a:r>
              <a:rPr lang="en-US" dirty="0"/>
              <a:t>Bullets</a:t>
            </a:r>
          </a:p>
          <a:p>
            <a:pPr lvl="4"/>
            <a:r>
              <a:rPr lang="en-US" dirty="0"/>
              <a:t>Bullets</a:t>
            </a:r>
          </a:p>
        </p:txBody>
      </p:sp>
      <p:sp>
        <p:nvSpPr>
          <p:cNvPr id="1030" name="Rectangle 6"/>
          <p:cNvSpPr>
            <a:spLocks noGrp="1" noChangeArrowheads="1"/>
          </p:cNvSpPr>
          <p:nvPr>
            <p:ph type="sldNum" sz="quarter" idx="4"/>
          </p:nvPr>
        </p:nvSpPr>
        <p:spPr bwMode="auto">
          <a:xfrm>
            <a:off x="476251" y="6350001"/>
            <a:ext cx="73660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100" b="0">
                <a:solidFill>
                  <a:srgbClr val="7F7F7F"/>
                </a:solidFill>
                <a:latin typeface="Arial" panose="020B0604020202020204" pitchFamily="34" charset="0"/>
              </a:defRPr>
            </a:lvl1pPr>
          </a:lstStyle>
          <a:p>
            <a:fld id="{DD630040-FCAB-4DD0-93BD-AB93E00664B4}" type="slidenum">
              <a:rPr lang="en-US" altLang="en-US"/>
              <a:pPr/>
              <a:t>‹Nº›</a:t>
            </a:fld>
            <a:endParaRPr lang="en-US" altLang="en-US"/>
          </a:p>
        </p:txBody>
      </p:sp>
      <p:sp>
        <p:nvSpPr>
          <p:cNvPr id="4103" name="TextBox 7"/>
          <p:cNvSpPr txBox="1">
            <a:spLocks noChangeArrowheads="1"/>
          </p:cNvSpPr>
          <p:nvPr/>
        </p:nvSpPr>
        <p:spPr bwMode="auto">
          <a:xfrm>
            <a:off x="11578167" y="6207125"/>
            <a:ext cx="1847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defRPr/>
            </a:pPr>
            <a:endParaRPr lang="en-US" sz="1600"/>
          </a:p>
        </p:txBody>
      </p:sp>
      <p:pic>
        <p:nvPicPr>
          <p:cNvPr id="4104"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20200" y="6311900"/>
            <a:ext cx="2643717"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3"/>
          </p:nvPr>
        </p:nvSpPr>
        <p:spPr>
          <a:xfrm>
            <a:off x="1337734" y="6356351"/>
            <a:ext cx="7609417" cy="365125"/>
          </a:xfrm>
          <a:prstGeom prst="rect">
            <a:avLst/>
          </a:prstGeom>
        </p:spPr>
        <p:txBody>
          <a:bodyPr vert="horz" lIns="91440" tIns="45720" rIns="91440" bIns="45720" rtlCol="0" anchor="ctr"/>
          <a:lstStyle>
            <a:lvl1pPr algn="l">
              <a:defRPr sz="1200" b="0">
                <a:solidFill>
                  <a:srgbClr val="7F7F7F"/>
                </a:solidFill>
                <a:latin typeface="+mn-lt"/>
                <a:ea typeface="+mn-ea"/>
                <a:cs typeface="Times New Roman" pitchFamily="18" charset="0"/>
              </a:defRPr>
            </a:lvl1pPr>
          </a:lstStyle>
          <a:p>
            <a:pPr>
              <a:defRPr/>
            </a:pPr>
            <a:r>
              <a:rPr lang="es-ES"/>
              <a:t>Objetivo 1: Fortalecer la capacidad financiera ante desastres</a:t>
            </a:r>
            <a:endParaRPr lang="en-US" dirty="0"/>
          </a:p>
        </p:txBody>
      </p:sp>
    </p:spTree>
  </p:cSld>
  <p:clrMap bg1="lt1" tx1="dk1" bg2="lt2" tx2="dk2" accent1="accent1" accent2="accent2" accent3="accent3" accent4="accent4" accent5="accent5" accent6="accent6" hlink="hlink" folHlink="folHlink"/>
  <p:sldLayoutIdLst>
    <p:sldLayoutId id="2147485503" r:id="rId1"/>
    <p:sldLayoutId id="2147485504" r:id="rId2"/>
  </p:sldLayoutIdLst>
  <p:hf hdr="0" dt="0"/>
  <p:txStyles>
    <p:titleStyle>
      <a:lvl1pPr algn="l" rtl="0" eaLnBrk="0" fontAlgn="base" hangingPunct="0">
        <a:spcBef>
          <a:spcPct val="0"/>
        </a:spcBef>
        <a:spcAft>
          <a:spcPct val="0"/>
        </a:spcAft>
        <a:buFont typeface="Arial" panose="020B0604020202020204" pitchFamily="34" charset="0"/>
        <a:defRPr sz="2200">
          <a:solidFill>
            <a:srgbClr val="595959"/>
          </a:solidFill>
          <a:latin typeface="+mn-lt"/>
          <a:ea typeface="MS PGothic" pitchFamily="34" charset="-128"/>
          <a:cs typeface="Andes ExtraLight"/>
        </a:defRPr>
      </a:lvl1pPr>
      <a:lvl2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2pPr>
      <a:lvl3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3pPr>
      <a:lvl4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4pPr>
      <a:lvl5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marL="342900" indent="-342900" algn="l" rtl="0" eaLnBrk="0" fontAlgn="base" hangingPunct="0">
        <a:lnSpc>
          <a:spcPct val="150000"/>
        </a:lnSpc>
        <a:spcBef>
          <a:spcPts val="1800"/>
        </a:spcBef>
        <a:spcAft>
          <a:spcPct val="0"/>
        </a:spcAft>
        <a:buClr>
          <a:srgbClr val="404040"/>
        </a:buClr>
        <a:defRPr>
          <a:solidFill>
            <a:srgbClr val="595959"/>
          </a:solidFill>
          <a:latin typeface="Arial"/>
          <a:ea typeface="MS PGothic" pitchFamily="34" charset="-128"/>
          <a:cs typeface="Arial"/>
        </a:defRPr>
      </a:lvl1pPr>
      <a:lvl2pPr marL="285750"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panose="020B0604020202020204" pitchFamily="34" charset="0"/>
        <a:buChar char="•"/>
        <a:defRPr>
          <a:solidFill>
            <a:schemeClr val="tx2"/>
          </a:solidFill>
          <a:latin typeface="Arial"/>
          <a:ea typeface="MS PGothic" pitchFamily="34" charset="-128"/>
          <a:cs typeface="Arial"/>
        </a:defRPr>
      </a:lvl3pPr>
      <a:lvl4pPr marL="831850"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4pPr>
      <a:lvl5pPr marL="1196975"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Freeform 84"/>
          <p:cNvSpPr>
            <a:spLocks/>
          </p:cNvSpPr>
          <p:nvPr/>
        </p:nvSpPr>
        <p:spPr bwMode="auto">
          <a:xfrm flipH="1">
            <a:off x="10919884" y="6323014"/>
            <a:ext cx="465667" cy="534987"/>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sz="1600"/>
          </a:p>
        </p:txBody>
      </p:sp>
      <p:sp>
        <p:nvSpPr>
          <p:cNvPr id="5123" name="Freeform 85"/>
          <p:cNvSpPr>
            <a:spLocks/>
          </p:cNvSpPr>
          <p:nvPr/>
        </p:nvSpPr>
        <p:spPr bwMode="auto">
          <a:xfrm flipH="1">
            <a:off x="11394017" y="6146800"/>
            <a:ext cx="328083" cy="1651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sz="1600"/>
          </a:p>
        </p:txBody>
      </p:sp>
      <p:sp>
        <p:nvSpPr>
          <p:cNvPr id="5124" name="Rectangle 2"/>
          <p:cNvSpPr>
            <a:spLocks noGrp="1" noChangeArrowheads="1"/>
          </p:cNvSpPr>
          <p:nvPr>
            <p:ph type="title"/>
          </p:nvPr>
        </p:nvSpPr>
        <p:spPr bwMode="auto">
          <a:xfrm>
            <a:off x="476252" y="301625"/>
            <a:ext cx="11281833"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1033" name="Rectangle 3"/>
          <p:cNvSpPr>
            <a:spLocks noGrp="1" noChangeArrowheads="1"/>
          </p:cNvSpPr>
          <p:nvPr>
            <p:ph type="body" idx="1"/>
          </p:nvPr>
        </p:nvSpPr>
        <p:spPr bwMode="auto">
          <a:xfrm>
            <a:off x="476251" y="1697039"/>
            <a:ext cx="11305116"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Paragraph content</a:t>
            </a:r>
          </a:p>
          <a:p>
            <a:pPr lvl="1"/>
            <a:r>
              <a:rPr lang="en-US" dirty="0"/>
              <a:t>Bullets</a:t>
            </a:r>
          </a:p>
          <a:p>
            <a:pPr lvl="5"/>
            <a:r>
              <a:rPr lang="en-US" dirty="0"/>
              <a:t>Bullets</a:t>
            </a:r>
          </a:p>
          <a:p>
            <a:pPr lvl="3"/>
            <a:r>
              <a:rPr lang="en-US" dirty="0"/>
              <a:t>Bullets</a:t>
            </a:r>
          </a:p>
          <a:p>
            <a:pPr lvl="4"/>
            <a:r>
              <a:rPr lang="en-US" dirty="0"/>
              <a:t>Bullets</a:t>
            </a:r>
          </a:p>
        </p:txBody>
      </p:sp>
      <p:sp>
        <p:nvSpPr>
          <p:cNvPr id="1030" name="Rectangle 6"/>
          <p:cNvSpPr>
            <a:spLocks noGrp="1" noChangeArrowheads="1"/>
          </p:cNvSpPr>
          <p:nvPr>
            <p:ph type="sldNum" sz="quarter" idx="4"/>
          </p:nvPr>
        </p:nvSpPr>
        <p:spPr bwMode="auto">
          <a:xfrm>
            <a:off x="476251" y="6350001"/>
            <a:ext cx="73660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100" b="0">
                <a:solidFill>
                  <a:srgbClr val="7F7F7F"/>
                </a:solidFill>
                <a:latin typeface="Arial" panose="020B0604020202020204" pitchFamily="34" charset="0"/>
              </a:defRPr>
            </a:lvl1pPr>
          </a:lstStyle>
          <a:p>
            <a:fld id="{59EA561F-DC06-485B-9C2D-F46A3A8E1EAA}" type="slidenum">
              <a:rPr lang="en-US" altLang="en-US"/>
              <a:pPr/>
              <a:t>‹Nº›</a:t>
            </a:fld>
            <a:endParaRPr lang="en-US" altLang="en-US"/>
          </a:p>
        </p:txBody>
      </p:sp>
      <p:sp>
        <p:nvSpPr>
          <p:cNvPr id="5127" name="TextBox 7"/>
          <p:cNvSpPr txBox="1">
            <a:spLocks noChangeArrowheads="1"/>
          </p:cNvSpPr>
          <p:nvPr/>
        </p:nvSpPr>
        <p:spPr bwMode="auto">
          <a:xfrm>
            <a:off x="11578167" y="6207125"/>
            <a:ext cx="1847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defRPr/>
            </a:pPr>
            <a:endParaRPr lang="en-US" sz="1600"/>
          </a:p>
        </p:txBody>
      </p:sp>
      <p:pic>
        <p:nvPicPr>
          <p:cNvPr id="5128"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20200" y="6311900"/>
            <a:ext cx="2643717"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3"/>
          </p:nvPr>
        </p:nvSpPr>
        <p:spPr>
          <a:xfrm>
            <a:off x="1337734" y="6356351"/>
            <a:ext cx="7609417" cy="365125"/>
          </a:xfrm>
          <a:prstGeom prst="rect">
            <a:avLst/>
          </a:prstGeom>
        </p:spPr>
        <p:txBody>
          <a:bodyPr vert="horz" lIns="91440" tIns="45720" rIns="91440" bIns="45720" rtlCol="0" anchor="ctr"/>
          <a:lstStyle>
            <a:lvl1pPr algn="l">
              <a:defRPr sz="1200" b="0">
                <a:solidFill>
                  <a:srgbClr val="7F7F7F"/>
                </a:solidFill>
                <a:latin typeface="+mn-lt"/>
                <a:ea typeface="+mn-ea"/>
                <a:cs typeface="Times New Roman" pitchFamily="18" charset="0"/>
              </a:defRPr>
            </a:lvl1pPr>
          </a:lstStyle>
          <a:p>
            <a:pPr>
              <a:defRPr/>
            </a:pPr>
            <a:r>
              <a:rPr lang="es-ES"/>
              <a:t>Objetivo 1: Fortalecer la capacidad financiera ante desastres</a:t>
            </a:r>
            <a:endParaRPr lang="en-US" dirty="0"/>
          </a:p>
        </p:txBody>
      </p:sp>
    </p:spTree>
  </p:cSld>
  <p:clrMap bg1="lt1" tx1="dk1" bg2="lt2" tx2="dk2" accent1="accent1" accent2="accent2" accent3="accent3" accent4="accent4" accent5="accent5" accent6="accent6" hlink="hlink" folHlink="folHlink"/>
  <p:sldLayoutIdLst>
    <p:sldLayoutId id="2147485505" r:id="rId1"/>
    <p:sldLayoutId id="2147485506" r:id="rId2"/>
  </p:sldLayoutIdLst>
  <p:hf hdr="0" dt="0"/>
  <p:txStyles>
    <p:titleStyle>
      <a:lvl1pPr algn="l" rtl="0" eaLnBrk="0" fontAlgn="base" hangingPunct="0">
        <a:spcBef>
          <a:spcPct val="0"/>
        </a:spcBef>
        <a:spcAft>
          <a:spcPct val="0"/>
        </a:spcAft>
        <a:buFont typeface="Arial" panose="020B0604020202020204" pitchFamily="34" charset="0"/>
        <a:defRPr sz="2200">
          <a:solidFill>
            <a:srgbClr val="595959"/>
          </a:solidFill>
          <a:latin typeface="+mn-lt"/>
          <a:ea typeface="MS PGothic" pitchFamily="34" charset="-128"/>
          <a:cs typeface="Andes ExtraLight"/>
        </a:defRPr>
      </a:lvl1pPr>
      <a:lvl2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2pPr>
      <a:lvl3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3pPr>
      <a:lvl4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4pPr>
      <a:lvl5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marL="342900" indent="-342900" algn="l" rtl="0" eaLnBrk="0" fontAlgn="base" hangingPunct="0">
        <a:lnSpc>
          <a:spcPct val="150000"/>
        </a:lnSpc>
        <a:spcBef>
          <a:spcPts val="1800"/>
        </a:spcBef>
        <a:spcAft>
          <a:spcPct val="0"/>
        </a:spcAft>
        <a:buClr>
          <a:srgbClr val="404040"/>
        </a:buClr>
        <a:defRPr>
          <a:solidFill>
            <a:srgbClr val="595959"/>
          </a:solidFill>
          <a:latin typeface="Arial"/>
          <a:ea typeface="MS PGothic" pitchFamily="34" charset="-128"/>
          <a:cs typeface="Arial"/>
        </a:defRPr>
      </a:lvl1pPr>
      <a:lvl2pPr marL="285750"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panose="020B0604020202020204" pitchFamily="34" charset="0"/>
        <a:buChar char="•"/>
        <a:defRPr>
          <a:solidFill>
            <a:schemeClr val="tx2"/>
          </a:solidFill>
          <a:latin typeface="Arial"/>
          <a:ea typeface="MS PGothic" pitchFamily="34" charset="-128"/>
          <a:cs typeface="Arial"/>
        </a:defRPr>
      </a:lvl3pPr>
      <a:lvl4pPr marL="831850"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4pPr>
      <a:lvl5pPr marL="1196975"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Freeform 84"/>
          <p:cNvSpPr>
            <a:spLocks/>
          </p:cNvSpPr>
          <p:nvPr/>
        </p:nvSpPr>
        <p:spPr bwMode="auto">
          <a:xfrm flipH="1">
            <a:off x="10919884" y="6323014"/>
            <a:ext cx="465667" cy="534987"/>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sz="1600"/>
          </a:p>
        </p:txBody>
      </p:sp>
      <p:sp>
        <p:nvSpPr>
          <p:cNvPr id="6147" name="Freeform 85"/>
          <p:cNvSpPr>
            <a:spLocks/>
          </p:cNvSpPr>
          <p:nvPr/>
        </p:nvSpPr>
        <p:spPr bwMode="auto">
          <a:xfrm flipH="1">
            <a:off x="11394017" y="6146800"/>
            <a:ext cx="328083" cy="1651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sz="1600"/>
          </a:p>
        </p:txBody>
      </p:sp>
      <p:sp>
        <p:nvSpPr>
          <p:cNvPr id="1032" name="Rectangle 2"/>
          <p:cNvSpPr>
            <a:spLocks noGrp="1" noChangeArrowheads="1"/>
          </p:cNvSpPr>
          <p:nvPr>
            <p:ph type="title"/>
          </p:nvPr>
        </p:nvSpPr>
        <p:spPr bwMode="auto">
          <a:xfrm>
            <a:off x="476252" y="301625"/>
            <a:ext cx="11281833" cy="1208088"/>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a:t>Click to edit Master title style</a:t>
            </a:r>
          </a:p>
        </p:txBody>
      </p:sp>
      <p:sp>
        <p:nvSpPr>
          <p:cNvPr id="1033" name="Rectangle 3"/>
          <p:cNvSpPr>
            <a:spLocks noGrp="1" noChangeArrowheads="1"/>
          </p:cNvSpPr>
          <p:nvPr>
            <p:ph type="body" idx="1"/>
          </p:nvPr>
        </p:nvSpPr>
        <p:spPr bwMode="auto">
          <a:xfrm>
            <a:off x="476251" y="1697039"/>
            <a:ext cx="11305116"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Paragraph content</a:t>
            </a:r>
          </a:p>
          <a:p>
            <a:pPr lvl="1"/>
            <a:r>
              <a:rPr lang="en-US" dirty="0"/>
              <a:t>Bullets</a:t>
            </a:r>
          </a:p>
          <a:p>
            <a:pPr lvl="5"/>
            <a:r>
              <a:rPr lang="en-US" dirty="0"/>
              <a:t>Bullets</a:t>
            </a:r>
          </a:p>
          <a:p>
            <a:pPr lvl="3"/>
            <a:r>
              <a:rPr lang="en-US" dirty="0"/>
              <a:t>Bullets</a:t>
            </a:r>
          </a:p>
          <a:p>
            <a:pPr lvl="4"/>
            <a:r>
              <a:rPr lang="en-US" dirty="0"/>
              <a:t>Bullets</a:t>
            </a:r>
          </a:p>
        </p:txBody>
      </p:sp>
      <p:sp>
        <p:nvSpPr>
          <p:cNvPr id="1030" name="Rectangle 6"/>
          <p:cNvSpPr>
            <a:spLocks noGrp="1" noChangeArrowheads="1"/>
          </p:cNvSpPr>
          <p:nvPr>
            <p:ph type="sldNum" sz="quarter" idx="4"/>
          </p:nvPr>
        </p:nvSpPr>
        <p:spPr bwMode="auto">
          <a:xfrm>
            <a:off x="476251" y="6350001"/>
            <a:ext cx="73660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100" b="0">
                <a:solidFill>
                  <a:srgbClr val="7F7F7F"/>
                </a:solidFill>
                <a:latin typeface="Arial" panose="020B0604020202020204" pitchFamily="34" charset="0"/>
              </a:defRPr>
            </a:lvl1pPr>
          </a:lstStyle>
          <a:p>
            <a:fld id="{F734F172-B189-4FE4-9CBF-ED91B6D1F587}" type="slidenum">
              <a:rPr lang="en-US" altLang="en-US"/>
              <a:pPr/>
              <a:t>‹Nº›</a:t>
            </a:fld>
            <a:endParaRPr lang="en-US" altLang="en-US"/>
          </a:p>
        </p:txBody>
      </p:sp>
      <p:sp>
        <p:nvSpPr>
          <p:cNvPr id="6151" name="TextBox 7"/>
          <p:cNvSpPr txBox="1">
            <a:spLocks noChangeArrowheads="1"/>
          </p:cNvSpPr>
          <p:nvPr/>
        </p:nvSpPr>
        <p:spPr bwMode="auto">
          <a:xfrm>
            <a:off x="11578167" y="6207125"/>
            <a:ext cx="1847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defRPr/>
            </a:pPr>
            <a:endParaRPr lang="en-US" sz="1600"/>
          </a:p>
        </p:txBody>
      </p:sp>
      <p:pic>
        <p:nvPicPr>
          <p:cNvPr id="6152"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20200" y="6311900"/>
            <a:ext cx="2643717"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3"/>
          </p:nvPr>
        </p:nvSpPr>
        <p:spPr>
          <a:xfrm>
            <a:off x="1337734" y="6356351"/>
            <a:ext cx="7609417" cy="365125"/>
          </a:xfrm>
          <a:prstGeom prst="rect">
            <a:avLst/>
          </a:prstGeom>
        </p:spPr>
        <p:txBody>
          <a:bodyPr vert="horz" lIns="91440" tIns="45720" rIns="91440" bIns="45720" rtlCol="0" anchor="ctr"/>
          <a:lstStyle>
            <a:lvl1pPr algn="l">
              <a:defRPr sz="1200" b="0">
                <a:solidFill>
                  <a:srgbClr val="7F7F7F"/>
                </a:solidFill>
                <a:latin typeface="+mn-lt"/>
                <a:ea typeface="+mn-ea"/>
                <a:cs typeface="Times New Roman" pitchFamily="18" charset="0"/>
              </a:defRPr>
            </a:lvl1pPr>
          </a:lstStyle>
          <a:p>
            <a:pPr>
              <a:defRPr/>
            </a:pPr>
            <a:r>
              <a:rPr lang="es-ES"/>
              <a:t>Objetivo 1: Fortalecer la capacidad financiera ante desastres</a:t>
            </a:r>
            <a:endParaRPr lang="en-US" dirty="0"/>
          </a:p>
        </p:txBody>
      </p:sp>
    </p:spTree>
  </p:cSld>
  <p:clrMap bg1="lt1" tx1="dk1" bg2="lt2" tx2="dk2" accent1="accent1" accent2="accent2" accent3="accent3" accent4="accent4" accent5="accent5" accent6="accent6" hlink="hlink" folHlink="folHlink"/>
  <p:sldLayoutIdLst>
    <p:sldLayoutId id="2147485507" r:id="rId1"/>
    <p:sldLayoutId id="2147485508" r:id="rId2"/>
  </p:sldLayoutIdLst>
  <p:hf hdr="0" dt="0"/>
  <p:txStyles>
    <p:titleStyle>
      <a:lvl1pPr algn="l" rtl="0" eaLnBrk="0" fontAlgn="base" hangingPunct="0">
        <a:spcBef>
          <a:spcPct val="0"/>
        </a:spcBef>
        <a:spcAft>
          <a:spcPct val="0"/>
        </a:spcAft>
        <a:buFont typeface="Arial" panose="020B0604020202020204" pitchFamily="34" charset="0"/>
        <a:defRPr sz="2200" cap="all">
          <a:solidFill>
            <a:srgbClr val="595959"/>
          </a:solidFill>
          <a:latin typeface="+mn-lt"/>
          <a:ea typeface="MS PGothic" pitchFamily="34" charset="-128"/>
          <a:cs typeface="Andes ExtraLight"/>
        </a:defRPr>
      </a:lvl1pPr>
      <a:lvl2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2pPr>
      <a:lvl3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3pPr>
      <a:lvl4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4pPr>
      <a:lvl5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marL="342900" indent="-342900" algn="l" rtl="0" eaLnBrk="0" fontAlgn="base" hangingPunct="0">
        <a:lnSpc>
          <a:spcPct val="150000"/>
        </a:lnSpc>
        <a:spcBef>
          <a:spcPts val="1800"/>
        </a:spcBef>
        <a:spcAft>
          <a:spcPct val="0"/>
        </a:spcAft>
        <a:buClr>
          <a:srgbClr val="404040"/>
        </a:buClr>
        <a:defRPr>
          <a:solidFill>
            <a:srgbClr val="595959"/>
          </a:solidFill>
          <a:latin typeface="Arial"/>
          <a:ea typeface="MS PGothic" pitchFamily="34" charset="-128"/>
          <a:cs typeface="Arial"/>
        </a:defRPr>
      </a:lvl1pPr>
      <a:lvl2pPr marL="285750"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panose="020B0604020202020204" pitchFamily="34" charset="0"/>
        <a:buChar char="•"/>
        <a:defRPr>
          <a:solidFill>
            <a:schemeClr val="tx2"/>
          </a:solidFill>
          <a:latin typeface="Arial"/>
          <a:ea typeface="MS PGothic" pitchFamily="34" charset="-128"/>
          <a:cs typeface="Arial"/>
        </a:defRPr>
      </a:lvl3pPr>
      <a:lvl4pPr marL="831850"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4pPr>
      <a:lvl5pPr marL="1196975"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Freeform 84"/>
          <p:cNvSpPr>
            <a:spLocks/>
          </p:cNvSpPr>
          <p:nvPr/>
        </p:nvSpPr>
        <p:spPr bwMode="auto">
          <a:xfrm flipH="1">
            <a:off x="10919884" y="6323014"/>
            <a:ext cx="465667" cy="534987"/>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sz="1600"/>
          </a:p>
        </p:txBody>
      </p:sp>
      <p:sp>
        <p:nvSpPr>
          <p:cNvPr id="7171" name="Freeform 85"/>
          <p:cNvSpPr>
            <a:spLocks/>
          </p:cNvSpPr>
          <p:nvPr/>
        </p:nvSpPr>
        <p:spPr bwMode="auto">
          <a:xfrm flipH="1">
            <a:off x="11394017" y="6146800"/>
            <a:ext cx="328083" cy="1651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sz="1600"/>
          </a:p>
        </p:txBody>
      </p:sp>
      <p:sp>
        <p:nvSpPr>
          <p:cNvPr id="7172" name="Rectangle 2"/>
          <p:cNvSpPr>
            <a:spLocks noGrp="1" noChangeArrowheads="1"/>
          </p:cNvSpPr>
          <p:nvPr>
            <p:ph type="title"/>
          </p:nvPr>
        </p:nvSpPr>
        <p:spPr bwMode="auto">
          <a:xfrm>
            <a:off x="476252" y="301625"/>
            <a:ext cx="11281833"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1033" name="Rectangle 3"/>
          <p:cNvSpPr>
            <a:spLocks noGrp="1" noChangeArrowheads="1"/>
          </p:cNvSpPr>
          <p:nvPr>
            <p:ph type="body" idx="1"/>
          </p:nvPr>
        </p:nvSpPr>
        <p:spPr bwMode="auto">
          <a:xfrm>
            <a:off x="476251" y="1697039"/>
            <a:ext cx="11305116"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Paragraph content</a:t>
            </a:r>
          </a:p>
          <a:p>
            <a:pPr lvl="1"/>
            <a:r>
              <a:rPr lang="en-US" dirty="0"/>
              <a:t>Bullets</a:t>
            </a:r>
          </a:p>
          <a:p>
            <a:pPr lvl="5"/>
            <a:r>
              <a:rPr lang="en-US" dirty="0"/>
              <a:t>Bullets</a:t>
            </a:r>
          </a:p>
          <a:p>
            <a:pPr lvl="3"/>
            <a:r>
              <a:rPr lang="en-US" dirty="0"/>
              <a:t>Bullets</a:t>
            </a:r>
          </a:p>
          <a:p>
            <a:pPr lvl="4"/>
            <a:r>
              <a:rPr lang="en-US" dirty="0"/>
              <a:t>Bullets</a:t>
            </a:r>
          </a:p>
        </p:txBody>
      </p:sp>
      <p:sp>
        <p:nvSpPr>
          <p:cNvPr id="1030" name="Rectangle 6"/>
          <p:cNvSpPr>
            <a:spLocks noGrp="1" noChangeArrowheads="1"/>
          </p:cNvSpPr>
          <p:nvPr>
            <p:ph type="sldNum" sz="quarter" idx="4"/>
          </p:nvPr>
        </p:nvSpPr>
        <p:spPr bwMode="auto">
          <a:xfrm>
            <a:off x="476251" y="6350001"/>
            <a:ext cx="73660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100" b="0">
                <a:solidFill>
                  <a:srgbClr val="7F7F7F"/>
                </a:solidFill>
                <a:latin typeface="Arial" panose="020B0604020202020204" pitchFamily="34" charset="0"/>
              </a:defRPr>
            </a:lvl1pPr>
          </a:lstStyle>
          <a:p>
            <a:fld id="{CFCCD79D-49D3-47D7-8276-41EE900AEF60}" type="slidenum">
              <a:rPr lang="en-US" altLang="en-US"/>
              <a:pPr/>
              <a:t>‹Nº›</a:t>
            </a:fld>
            <a:endParaRPr lang="en-US" altLang="en-US"/>
          </a:p>
        </p:txBody>
      </p:sp>
      <p:sp>
        <p:nvSpPr>
          <p:cNvPr id="7175" name="TextBox 7"/>
          <p:cNvSpPr txBox="1">
            <a:spLocks noChangeArrowheads="1"/>
          </p:cNvSpPr>
          <p:nvPr/>
        </p:nvSpPr>
        <p:spPr bwMode="auto">
          <a:xfrm>
            <a:off x="11578167" y="6207125"/>
            <a:ext cx="1847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defRPr/>
            </a:pPr>
            <a:endParaRPr lang="en-US" sz="1600"/>
          </a:p>
        </p:txBody>
      </p:sp>
      <p:pic>
        <p:nvPicPr>
          <p:cNvPr id="7176"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20200" y="6311900"/>
            <a:ext cx="2643717"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3"/>
          </p:nvPr>
        </p:nvSpPr>
        <p:spPr>
          <a:xfrm>
            <a:off x="1337734" y="6356351"/>
            <a:ext cx="7609417" cy="365125"/>
          </a:xfrm>
          <a:prstGeom prst="rect">
            <a:avLst/>
          </a:prstGeom>
        </p:spPr>
        <p:txBody>
          <a:bodyPr vert="horz" lIns="91440" tIns="45720" rIns="91440" bIns="45720" rtlCol="0" anchor="ctr"/>
          <a:lstStyle>
            <a:lvl1pPr algn="l">
              <a:defRPr sz="1200" b="0">
                <a:solidFill>
                  <a:srgbClr val="7F7F7F"/>
                </a:solidFill>
                <a:latin typeface="+mn-lt"/>
                <a:ea typeface="+mn-ea"/>
                <a:cs typeface="Times New Roman" pitchFamily="18" charset="0"/>
              </a:defRPr>
            </a:lvl1pPr>
          </a:lstStyle>
          <a:p>
            <a:pPr>
              <a:defRPr/>
            </a:pPr>
            <a:r>
              <a:rPr lang="es-ES"/>
              <a:t>Objetivo 1: Fortalecer la capacidad financiera ante desastres</a:t>
            </a:r>
            <a:endParaRPr lang="en-US" dirty="0"/>
          </a:p>
        </p:txBody>
      </p:sp>
    </p:spTree>
  </p:cSld>
  <p:clrMap bg1="lt1" tx1="dk1" bg2="lt2" tx2="dk2" accent1="accent1" accent2="accent2" accent3="accent3" accent4="accent4" accent5="accent5" accent6="accent6" hlink="hlink" folHlink="folHlink"/>
  <p:sldLayoutIdLst>
    <p:sldLayoutId id="2147485521" r:id="rId1"/>
  </p:sldLayoutIdLst>
  <p:hf hdr="0" dt="0"/>
  <p:txStyles>
    <p:titleStyle>
      <a:lvl1pPr algn="l" rtl="0" eaLnBrk="0" fontAlgn="base" hangingPunct="0">
        <a:spcBef>
          <a:spcPct val="0"/>
        </a:spcBef>
        <a:spcAft>
          <a:spcPct val="0"/>
        </a:spcAft>
        <a:buFont typeface="Arial" panose="020B0604020202020204" pitchFamily="34" charset="0"/>
        <a:defRPr sz="2200">
          <a:solidFill>
            <a:srgbClr val="595959"/>
          </a:solidFill>
          <a:latin typeface="+mn-lt"/>
          <a:ea typeface="MS PGothic" pitchFamily="34" charset="-128"/>
          <a:cs typeface="Andes ExtraLight"/>
        </a:defRPr>
      </a:lvl1pPr>
      <a:lvl2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2pPr>
      <a:lvl3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3pPr>
      <a:lvl4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4pPr>
      <a:lvl5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marL="342900" indent="-342900" algn="l" rtl="0" eaLnBrk="0" fontAlgn="base" hangingPunct="0">
        <a:lnSpc>
          <a:spcPct val="150000"/>
        </a:lnSpc>
        <a:spcBef>
          <a:spcPts val="1800"/>
        </a:spcBef>
        <a:spcAft>
          <a:spcPct val="0"/>
        </a:spcAft>
        <a:buClr>
          <a:srgbClr val="404040"/>
        </a:buClr>
        <a:defRPr>
          <a:solidFill>
            <a:srgbClr val="595959"/>
          </a:solidFill>
          <a:latin typeface="Arial"/>
          <a:ea typeface="MS PGothic" pitchFamily="34" charset="-128"/>
          <a:cs typeface="Arial"/>
        </a:defRPr>
      </a:lvl1pPr>
      <a:lvl2pPr marL="285750"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panose="020B0604020202020204" pitchFamily="34" charset="0"/>
        <a:buChar char="•"/>
        <a:defRPr>
          <a:solidFill>
            <a:schemeClr val="tx2"/>
          </a:solidFill>
          <a:latin typeface="Arial"/>
          <a:ea typeface="MS PGothic" pitchFamily="34" charset="-128"/>
          <a:cs typeface="Arial"/>
        </a:defRPr>
      </a:lvl3pPr>
      <a:lvl4pPr marL="831850"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4pPr>
      <a:lvl5pPr marL="1196975"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Freeform 84"/>
          <p:cNvSpPr>
            <a:spLocks/>
          </p:cNvSpPr>
          <p:nvPr/>
        </p:nvSpPr>
        <p:spPr bwMode="auto">
          <a:xfrm flipH="1">
            <a:off x="10919884" y="6323014"/>
            <a:ext cx="465667" cy="534987"/>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sz="1600"/>
          </a:p>
        </p:txBody>
      </p:sp>
      <p:sp>
        <p:nvSpPr>
          <p:cNvPr id="8195" name="Freeform 85"/>
          <p:cNvSpPr>
            <a:spLocks/>
          </p:cNvSpPr>
          <p:nvPr/>
        </p:nvSpPr>
        <p:spPr bwMode="auto">
          <a:xfrm flipH="1">
            <a:off x="11394017" y="6146800"/>
            <a:ext cx="328083" cy="1651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sz="1600"/>
          </a:p>
        </p:txBody>
      </p:sp>
      <p:sp>
        <p:nvSpPr>
          <p:cNvPr id="1032" name="Rectangle 2"/>
          <p:cNvSpPr>
            <a:spLocks noGrp="1" noChangeArrowheads="1"/>
          </p:cNvSpPr>
          <p:nvPr>
            <p:ph type="title"/>
          </p:nvPr>
        </p:nvSpPr>
        <p:spPr bwMode="auto">
          <a:xfrm>
            <a:off x="476252" y="301625"/>
            <a:ext cx="11281833" cy="1208088"/>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a:t>Click to edit Master title style</a:t>
            </a:r>
          </a:p>
        </p:txBody>
      </p:sp>
      <p:sp>
        <p:nvSpPr>
          <p:cNvPr id="1033" name="Rectangle 3"/>
          <p:cNvSpPr>
            <a:spLocks noGrp="1" noChangeArrowheads="1"/>
          </p:cNvSpPr>
          <p:nvPr>
            <p:ph type="body" idx="1"/>
          </p:nvPr>
        </p:nvSpPr>
        <p:spPr bwMode="auto">
          <a:xfrm>
            <a:off x="476251" y="1697039"/>
            <a:ext cx="11305116"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Paragraph content</a:t>
            </a:r>
          </a:p>
          <a:p>
            <a:pPr lvl="1"/>
            <a:r>
              <a:rPr lang="en-US" dirty="0"/>
              <a:t>Bullets</a:t>
            </a:r>
          </a:p>
          <a:p>
            <a:pPr lvl="5"/>
            <a:r>
              <a:rPr lang="en-US" dirty="0"/>
              <a:t>Bullets</a:t>
            </a:r>
          </a:p>
          <a:p>
            <a:pPr lvl="3"/>
            <a:r>
              <a:rPr lang="en-US" dirty="0"/>
              <a:t>Bullets</a:t>
            </a:r>
          </a:p>
          <a:p>
            <a:pPr lvl="4"/>
            <a:r>
              <a:rPr lang="en-US" dirty="0"/>
              <a:t>Bullets</a:t>
            </a:r>
          </a:p>
        </p:txBody>
      </p:sp>
      <p:sp>
        <p:nvSpPr>
          <p:cNvPr id="1030" name="Rectangle 6"/>
          <p:cNvSpPr>
            <a:spLocks noGrp="1" noChangeArrowheads="1"/>
          </p:cNvSpPr>
          <p:nvPr>
            <p:ph type="sldNum" sz="quarter" idx="4"/>
          </p:nvPr>
        </p:nvSpPr>
        <p:spPr bwMode="auto">
          <a:xfrm>
            <a:off x="476251" y="6350001"/>
            <a:ext cx="73660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100" b="0">
                <a:solidFill>
                  <a:srgbClr val="7F7F7F"/>
                </a:solidFill>
                <a:latin typeface="Arial" panose="020B0604020202020204" pitchFamily="34" charset="0"/>
              </a:defRPr>
            </a:lvl1pPr>
          </a:lstStyle>
          <a:p>
            <a:fld id="{B76CCC15-BDD9-4393-B1C2-ED45641E3461}" type="slidenum">
              <a:rPr lang="en-US" altLang="en-US"/>
              <a:pPr/>
              <a:t>‹Nº›</a:t>
            </a:fld>
            <a:endParaRPr lang="en-US" altLang="en-US"/>
          </a:p>
        </p:txBody>
      </p:sp>
      <p:sp>
        <p:nvSpPr>
          <p:cNvPr id="8199" name="TextBox 7"/>
          <p:cNvSpPr txBox="1">
            <a:spLocks noChangeArrowheads="1"/>
          </p:cNvSpPr>
          <p:nvPr/>
        </p:nvSpPr>
        <p:spPr bwMode="auto">
          <a:xfrm>
            <a:off x="11578167" y="6207125"/>
            <a:ext cx="1847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defRPr/>
            </a:pPr>
            <a:endParaRPr lang="en-US" sz="1600"/>
          </a:p>
        </p:txBody>
      </p:sp>
      <p:pic>
        <p:nvPicPr>
          <p:cNvPr id="8200"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20200" y="6311900"/>
            <a:ext cx="2643717"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3"/>
          </p:nvPr>
        </p:nvSpPr>
        <p:spPr>
          <a:xfrm>
            <a:off x="1337734" y="6356351"/>
            <a:ext cx="7609417" cy="365125"/>
          </a:xfrm>
          <a:prstGeom prst="rect">
            <a:avLst/>
          </a:prstGeom>
        </p:spPr>
        <p:txBody>
          <a:bodyPr vert="horz" lIns="91440" tIns="45720" rIns="91440" bIns="45720" rtlCol="0" anchor="ctr"/>
          <a:lstStyle>
            <a:lvl1pPr algn="l">
              <a:defRPr sz="1200" b="0">
                <a:solidFill>
                  <a:srgbClr val="7F7F7F"/>
                </a:solidFill>
                <a:latin typeface="+mn-lt"/>
                <a:ea typeface="+mn-ea"/>
                <a:cs typeface="Times New Roman" pitchFamily="18" charset="0"/>
              </a:defRPr>
            </a:lvl1pPr>
          </a:lstStyle>
          <a:p>
            <a:pPr>
              <a:defRPr/>
            </a:pPr>
            <a:r>
              <a:rPr lang="es-ES"/>
              <a:t>Objetivo 1: Fortalecer la capacidad financiera ante desastres</a:t>
            </a:r>
            <a:endParaRPr lang="en-US" dirty="0"/>
          </a:p>
        </p:txBody>
      </p:sp>
    </p:spTree>
  </p:cSld>
  <p:clrMap bg1="lt1" tx1="dk1" bg2="lt2" tx2="dk2" accent1="accent1" accent2="accent2" accent3="accent3" accent4="accent4" accent5="accent5" accent6="accent6" hlink="hlink" folHlink="folHlink"/>
  <p:sldLayoutIdLst>
    <p:sldLayoutId id="2147485509" r:id="rId1"/>
    <p:sldLayoutId id="2147485522" r:id="rId2"/>
  </p:sldLayoutIdLst>
  <p:hf hdr="0" dt="0"/>
  <p:txStyles>
    <p:titleStyle>
      <a:lvl1pPr algn="l" rtl="0" eaLnBrk="0" fontAlgn="base" hangingPunct="0">
        <a:spcBef>
          <a:spcPct val="0"/>
        </a:spcBef>
        <a:spcAft>
          <a:spcPct val="0"/>
        </a:spcAft>
        <a:buFont typeface="Arial" panose="020B0604020202020204" pitchFamily="34" charset="0"/>
        <a:defRPr sz="2200" cap="all">
          <a:solidFill>
            <a:srgbClr val="595959"/>
          </a:solidFill>
          <a:latin typeface="+mn-lt"/>
          <a:ea typeface="MS PGothic" pitchFamily="34" charset="-128"/>
          <a:cs typeface="Andes ExtraLight"/>
        </a:defRPr>
      </a:lvl1pPr>
      <a:lvl2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2pPr>
      <a:lvl3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3pPr>
      <a:lvl4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4pPr>
      <a:lvl5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marL="342900" indent="-342900" algn="l" rtl="0" eaLnBrk="0" fontAlgn="base" hangingPunct="0">
        <a:lnSpc>
          <a:spcPct val="150000"/>
        </a:lnSpc>
        <a:spcBef>
          <a:spcPts val="1800"/>
        </a:spcBef>
        <a:spcAft>
          <a:spcPct val="0"/>
        </a:spcAft>
        <a:buClr>
          <a:srgbClr val="404040"/>
        </a:buClr>
        <a:defRPr>
          <a:solidFill>
            <a:srgbClr val="595959"/>
          </a:solidFill>
          <a:latin typeface="Arial"/>
          <a:ea typeface="MS PGothic" pitchFamily="34" charset="-128"/>
          <a:cs typeface="Arial"/>
        </a:defRPr>
      </a:lvl1pPr>
      <a:lvl2pPr marL="285750"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panose="020B0604020202020204" pitchFamily="34" charset="0"/>
        <a:buChar char="•"/>
        <a:defRPr>
          <a:solidFill>
            <a:schemeClr val="tx2"/>
          </a:solidFill>
          <a:latin typeface="Arial"/>
          <a:ea typeface="MS PGothic" pitchFamily="34" charset="-128"/>
          <a:cs typeface="Arial"/>
        </a:defRPr>
      </a:lvl3pPr>
      <a:lvl4pPr marL="831850"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4pPr>
      <a:lvl5pPr marL="1196975"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Freeform 84"/>
          <p:cNvSpPr>
            <a:spLocks/>
          </p:cNvSpPr>
          <p:nvPr/>
        </p:nvSpPr>
        <p:spPr bwMode="auto">
          <a:xfrm flipH="1">
            <a:off x="10919884" y="6323014"/>
            <a:ext cx="465667" cy="534987"/>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sz="1600"/>
          </a:p>
        </p:txBody>
      </p:sp>
      <p:sp>
        <p:nvSpPr>
          <p:cNvPr id="9219" name="Freeform 85"/>
          <p:cNvSpPr>
            <a:spLocks/>
          </p:cNvSpPr>
          <p:nvPr/>
        </p:nvSpPr>
        <p:spPr bwMode="auto">
          <a:xfrm flipH="1">
            <a:off x="11394017" y="6146800"/>
            <a:ext cx="328083" cy="1651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sz="1600"/>
          </a:p>
        </p:txBody>
      </p:sp>
      <p:sp>
        <p:nvSpPr>
          <p:cNvPr id="9220" name="Rectangle 2"/>
          <p:cNvSpPr>
            <a:spLocks noGrp="1" noChangeArrowheads="1"/>
          </p:cNvSpPr>
          <p:nvPr>
            <p:ph type="title"/>
          </p:nvPr>
        </p:nvSpPr>
        <p:spPr bwMode="auto">
          <a:xfrm>
            <a:off x="476252" y="301625"/>
            <a:ext cx="11281833"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Click To Edit Master Title Style</a:t>
            </a:r>
          </a:p>
        </p:txBody>
      </p:sp>
      <p:sp>
        <p:nvSpPr>
          <p:cNvPr id="1033" name="Rectangle 3"/>
          <p:cNvSpPr>
            <a:spLocks noGrp="1" noChangeArrowheads="1"/>
          </p:cNvSpPr>
          <p:nvPr>
            <p:ph type="body" idx="1"/>
          </p:nvPr>
        </p:nvSpPr>
        <p:spPr bwMode="auto">
          <a:xfrm>
            <a:off x="476251" y="1697039"/>
            <a:ext cx="11305116"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Paragraph content</a:t>
            </a:r>
          </a:p>
          <a:p>
            <a:pPr lvl="1"/>
            <a:r>
              <a:rPr lang="en-US" dirty="0"/>
              <a:t>Bullets</a:t>
            </a:r>
          </a:p>
          <a:p>
            <a:pPr lvl="5"/>
            <a:r>
              <a:rPr lang="en-US" dirty="0"/>
              <a:t>Bullets</a:t>
            </a:r>
          </a:p>
          <a:p>
            <a:pPr lvl="3"/>
            <a:r>
              <a:rPr lang="en-US" dirty="0"/>
              <a:t>Bullets</a:t>
            </a:r>
          </a:p>
          <a:p>
            <a:pPr lvl="4"/>
            <a:r>
              <a:rPr lang="en-US" dirty="0"/>
              <a:t>Bullets</a:t>
            </a:r>
          </a:p>
        </p:txBody>
      </p:sp>
      <p:sp>
        <p:nvSpPr>
          <p:cNvPr id="1030" name="Rectangle 6"/>
          <p:cNvSpPr>
            <a:spLocks noGrp="1" noChangeArrowheads="1"/>
          </p:cNvSpPr>
          <p:nvPr>
            <p:ph type="sldNum" sz="quarter" idx="4"/>
          </p:nvPr>
        </p:nvSpPr>
        <p:spPr bwMode="auto">
          <a:xfrm>
            <a:off x="476251" y="6350001"/>
            <a:ext cx="73660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100" b="0">
                <a:solidFill>
                  <a:srgbClr val="7F7F7F"/>
                </a:solidFill>
                <a:latin typeface="Arial" panose="020B0604020202020204" pitchFamily="34" charset="0"/>
              </a:defRPr>
            </a:lvl1pPr>
          </a:lstStyle>
          <a:p>
            <a:fld id="{7E6AD514-AD76-4546-A3E7-79E92A0A87CE}" type="slidenum">
              <a:rPr lang="en-US" altLang="en-US"/>
              <a:pPr/>
              <a:t>‹Nº›</a:t>
            </a:fld>
            <a:endParaRPr lang="en-US" altLang="en-US"/>
          </a:p>
        </p:txBody>
      </p:sp>
      <p:sp>
        <p:nvSpPr>
          <p:cNvPr id="9223" name="TextBox 7"/>
          <p:cNvSpPr txBox="1">
            <a:spLocks noChangeArrowheads="1"/>
          </p:cNvSpPr>
          <p:nvPr/>
        </p:nvSpPr>
        <p:spPr bwMode="auto">
          <a:xfrm>
            <a:off x="11578167" y="6207125"/>
            <a:ext cx="1847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defRPr/>
            </a:pPr>
            <a:endParaRPr lang="en-US" sz="1600"/>
          </a:p>
        </p:txBody>
      </p:sp>
      <p:pic>
        <p:nvPicPr>
          <p:cNvPr id="9224" name="Pictur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220200" y="6311900"/>
            <a:ext cx="2643717"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3"/>
          </p:nvPr>
        </p:nvSpPr>
        <p:spPr>
          <a:xfrm>
            <a:off x="1337734" y="6356351"/>
            <a:ext cx="7609417" cy="365125"/>
          </a:xfrm>
          <a:prstGeom prst="rect">
            <a:avLst/>
          </a:prstGeom>
        </p:spPr>
        <p:txBody>
          <a:bodyPr vert="horz" lIns="91440" tIns="45720" rIns="91440" bIns="45720" rtlCol="0" anchor="ctr"/>
          <a:lstStyle>
            <a:lvl1pPr algn="l">
              <a:defRPr sz="1200" b="0">
                <a:solidFill>
                  <a:srgbClr val="7F7F7F"/>
                </a:solidFill>
                <a:latin typeface="+mn-lt"/>
                <a:ea typeface="+mn-ea"/>
                <a:cs typeface="Times New Roman" pitchFamily="18" charset="0"/>
              </a:defRPr>
            </a:lvl1pPr>
          </a:lstStyle>
          <a:p>
            <a:pPr>
              <a:defRPr/>
            </a:pPr>
            <a:r>
              <a:rPr lang="es-ES"/>
              <a:t>Objetivo 1: Fortalecer la capacidad financiera ante desastres</a:t>
            </a:r>
            <a:endParaRPr lang="en-US" dirty="0"/>
          </a:p>
        </p:txBody>
      </p:sp>
    </p:spTree>
  </p:cSld>
  <p:clrMap bg1="lt1" tx1="dk1" bg2="lt2" tx2="dk2" accent1="accent1" accent2="accent2" accent3="accent3" accent4="accent4" accent5="accent5" accent6="accent6" hlink="hlink" folHlink="folHlink"/>
  <p:sldLayoutIdLst>
    <p:sldLayoutId id="2147485510" r:id="rId1"/>
    <p:sldLayoutId id="2147485511" r:id="rId2"/>
    <p:sldLayoutId id="2147485512" r:id="rId3"/>
    <p:sldLayoutId id="2147485513" r:id="rId4"/>
  </p:sldLayoutIdLst>
  <p:hf hdr="0" dt="0"/>
  <p:txStyles>
    <p:titleStyle>
      <a:lvl1pPr algn="l" rtl="0" eaLnBrk="0" fontAlgn="base" hangingPunct="0">
        <a:spcBef>
          <a:spcPct val="0"/>
        </a:spcBef>
        <a:spcAft>
          <a:spcPct val="0"/>
        </a:spcAft>
        <a:buFont typeface="Arial" panose="020B0604020202020204" pitchFamily="34" charset="0"/>
        <a:defRPr sz="2200">
          <a:solidFill>
            <a:schemeClr val="tx1"/>
          </a:solidFill>
          <a:latin typeface="+mn-lt"/>
          <a:ea typeface="MS PGothic" pitchFamily="34" charset="-128"/>
          <a:cs typeface="Andes ExtraLight"/>
        </a:defRPr>
      </a:lvl1pPr>
      <a:lvl2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 ExtraLight" pitchFamily="50" charset="0"/>
        </a:defRPr>
      </a:lvl2pPr>
      <a:lvl3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 ExtraLight" pitchFamily="50" charset="0"/>
        </a:defRPr>
      </a:lvl3pPr>
      <a:lvl4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 ExtraLight" pitchFamily="50" charset="0"/>
        </a:defRPr>
      </a:lvl4pPr>
      <a:lvl5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 ExtraLight" pitchFamily="50"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marL="342900" indent="-342900" algn="l" rtl="0" eaLnBrk="0" fontAlgn="base" hangingPunct="0">
        <a:lnSpc>
          <a:spcPct val="150000"/>
        </a:lnSpc>
        <a:spcBef>
          <a:spcPts val="1800"/>
        </a:spcBef>
        <a:spcAft>
          <a:spcPct val="0"/>
        </a:spcAft>
        <a:buClr>
          <a:srgbClr val="404040"/>
        </a:buClr>
        <a:defRPr>
          <a:solidFill>
            <a:srgbClr val="595959"/>
          </a:solidFill>
          <a:latin typeface="Arial"/>
          <a:ea typeface="MS PGothic" pitchFamily="34" charset="-128"/>
          <a:cs typeface="Arial"/>
        </a:defRPr>
      </a:lvl1pPr>
      <a:lvl2pPr marL="285750"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panose="020B0604020202020204" pitchFamily="34" charset="0"/>
        <a:buChar char="•"/>
        <a:defRPr>
          <a:solidFill>
            <a:schemeClr val="tx2"/>
          </a:solidFill>
          <a:latin typeface="Arial"/>
          <a:ea typeface="MS PGothic" pitchFamily="34" charset="-128"/>
          <a:cs typeface="Arial"/>
        </a:defRPr>
      </a:lvl3pPr>
      <a:lvl4pPr marL="831850"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4pPr>
      <a:lvl5pPr marL="1196975"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D5118D-03F2-0B48-8FF3-27B0D04D7C7C}"/>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xmlns="" id="{4F8CE1BE-7BE8-5541-957E-CE787648484D}"/>
              </a:ext>
            </a:extLst>
          </p:cNvPr>
          <p:cNvSpPr>
            <a:spLocks noGrp="1"/>
          </p:cNvSpPr>
          <p:nvPr>
            <p:ph type="body" sz="quarter" idx="13"/>
          </p:nvPr>
        </p:nvSpPr>
        <p:spPr/>
        <p:txBody>
          <a:bodyPr/>
          <a:lstStyle/>
          <a:p>
            <a:endParaRPr lang="en-US"/>
          </a:p>
        </p:txBody>
      </p:sp>
      <p:sp>
        <p:nvSpPr>
          <p:cNvPr id="4" name="Text Placeholder 3">
            <a:extLst>
              <a:ext uri="{FF2B5EF4-FFF2-40B4-BE49-F238E27FC236}">
                <a16:creationId xmlns:a16="http://schemas.microsoft.com/office/drawing/2014/main" xmlns="" id="{49A6652B-AF9B-DD4E-9E08-D34481AECB99}"/>
              </a:ext>
            </a:extLst>
          </p:cNvPr>
          <p:cNvSpPr>
            <a:spLocks noGrp="1"/>
          </p:cNvSpPr>
          <p:nvPr>
            <p:ph type="body" sz="quarter" idx="14"/>
          </p:nvPr>
        </p:nvSpPr>
        <p:spPr/>
        <p:txBody>
          <a:bodyPr/>
          <a:lstStyle/>
          <a:p>
            <a:endParaRPr lang="en-US"/>
          </a:p>
        </p:txBody>
      </p:sp>
      <p:pic>
        <p:nvPicPr>
          <p:cNvPr id="5" name="image1.png">
            <a:extLst>
              <a:ext uri="{FF2B5EF4-FFF2-40B4-BE49-F238E27FC236}">
                <a16:creationId xmlns:a16="http://schemas.microsoft.com/office/drawing/2014/main" xmlns="" id="{278FEB88-18FE-4249-B48C-47C7D00428BA}"/>
              </a:ext>
            </a:extLst>
          </p:cNvPr>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7" name="Rectangle 6">
            <a:extLst>
              <a:ext uri="{FF2B5EF4-FFF2-40B4-BE49-F238E27FC236}">
                <a16:creationId xmlns:a16="http://schemas.microsoft.com/office/drawing/2014/main" xmlns="" id="{34691A51-6095-9F4A-B5C2-17289B92DC83}"/>
              </a:ext>
            </a:extLst>
          </p:cNvPr>
          <p:cNvSpPr/>
          <p:nvPr/>
        </p:nvSpPr>
        <p:spPr bwMode="auto">
          <a:xfrm>
            <a:off x="6977575" y="0"/>
            <a:ext cx="3826413" cy="6858000"/>
          </a:xfrm>
          <a:prstGeom prst="rect">
            <a:avLst/>
          </a:prstGeom>
          <a:solidFill>
            <a:srgbClr val="FF6600">
              <a:alpha val="6902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8" name="TextBox 7">
            <a:extLst>
              <a:ext uri="{FF2B5EF4-FFF2-40B4-BE49-F238E27FC236}">
                <a16:creationId xmlns:a16="http://schemas.microsoft.com/office/drawing/2014/main" xmlns="" id="{00C3FB6C-95FE-6E45-ADBC-143D8FAD92CA}"/>
              </a:ext>
            </a:extLst>
          </p:cNvPr>
          <p:cNvSpPr txBox="1"/>
          <p:nvPr/>
        </p:nvSpPr>
        <p:spPr>
          <a:xfrm>
            <a:off x="7104186" y="576774"/>
            <a:ext cx="3587260" cy="5324535"/>
          </a:xfrm>
          <a:prstGeom prst="rect">
            <a:avLst/>
          </a:prstGeom>
          <a:noFill/>
        </p:spPr>
        <p:txBody>
          <a:bodyPr wrap="square" rtlCol="0">
            <a:spAutoFit/>
          </a:bodyPr>
          <a:lstStyle/>
          <a:p>
            <a:endParaRPr lang="en-US" sz="2800" b="0" dirty="0">
              <a:solidFill>
                <a:schemeClr val="bg1"/>
              </a:solidFill>
              <a:latin typeface="Avenir Next" panose="020B0503020202020204" pitchFamily="34" charset="0"/>
            </a:endParaRPr>
          </a:p>
          <a:p>
            <a:endParaRPr lang="en-US" sz="2800" b="0" dirty="0">
              <a:solidFill>
                <a:schemeClr val="bg1"/>
              </a:solidFill>
              <a:latin typeface="Avenir Next" panose="020B0503020202020204" pitchFamily="34" charset="0"/>
            </a:endParaRPr>
          </a:p>
          <a:p>
            <a:endParaRPr lang="en-US" sz="2800" b="0" dirty="0">
              <a:solidFill>
                <a:schemeClr val="bg1"/>
              </a:solidFill>
              <a:latin typeface="Avenir Next" panose="020B0503020202020204" pitchFamily="34" charset="0"/>
            </a:endParaRPr>
          </a:p>
          <a:p>
            <a:pPr algn="ctr"/>
            <a:endParaRPr lang="en-US" sz="2800" b="0" dirty="0">
              <a:solidFill>
                <a:schemeClr val="bg1"/>
              </a:solidFill>
              <a:latin typeface="Avenir Next" panose="020B0503020202020204" pitchFamily="34" charset="0"/>
            </a:endParaRPr>
          </a:p>
          <a:p>
            <a:pPr algn="ctr"/>
            <a:r>
              <a:rPr lang="en-US" sz="2800" b="0" i="1" dirty="0" err="1">
                <a:solidFill>
                  <a:schemeClr val="bg1"/>
                </a:solidFill>
                <a:latin typeface="Avenir Next" panose="020B0503020202020204" pitchFamily="34" charset="0"/>
              </a:rPr>
              <a:t>Introducción</a:t>
            </a:r>
            <a:endParaRPr lang="en-US" sz="2800" b="0" i="1" dirty="0">
              <a:solidFill>
                <a:schemeClr val="bg1"/>
              </a:solidFill>
              <a:latin typeface="Avenir Next" panose="020B0503020202020204" pitchFamily="34" charset="0"/>
            </a:endParaRPr>
          </a:p>
          <a:p>
            <a:pPr algn="ctr"/>
            <a:endParaRPr lang="en-US" sz="3600" b="0" dirty="0">
              <a:solidFill>
                <a:schemeClr val="bg1"/>
              </a:solidFill>
              <a:latin typeface="Avenir Next" panose="020B0503020202020204" pitchFamily="34" charset="0"/>
            </a:endParaRPr>
          </a:p>
          <a:p>
            <a:pPr algn="ctr"/>
            <a:r>
              <a:rPr lang="en-US" sz="3600" b="0" dirty="0" err="1">
                <a:solidFill>
                  <a:schemeClr val="bg1"/>
                </a:solidFill>
                <a:latin typeface="Avenir Next" panose="020B0503020202020204" pitchFamily="34" charset="0"/>
              </a:rPr>
              <a:t>Seguros</a:t>
            </a:r>
            <a:r>
              <a:rPr lang="en-US" sz="3600" b="0" dirty="0">
                <a:solidFill>
                  <a:schemeClr val="bg1"/>
                </a:solidFill>
                <a:latin typeface="Avenir Next" panose="020B0503020202020204" pitchFamily="34" charset="0"/>
              </a:rPr>
              <a:t> </a:t>
            </a:r>
            <a:r>
              <a:rPr lang="en-US" sz="3600" b="0" dirty="0" err="1">
                <a:solidFill>
                  <a:schemeClr val="bg1"/>
                </a:solidFill>
                <a:latin typeface="Avenir Next" panose="020B0503020202020204" pitchFamily="34" charset="0"/>
              </a:rPr>
              <a:t>Paramétricos</a:t>
            </a:r>
            <a:r>
              <a:rPr lang="en-US" sz="3600" b="0" dirty="0">
                <a:solidFill>
                  <a:schemeClr val="bg1"/>
                </a:solidFill>
                <a:latin typeface="Avenir Next" panose="020B0503020202020204" pitchFamily="34" charset="0"/>
              </a:rPr>
              <a:t> &amp; CCRIF SPC</a:t>
            </a:r>
          </a:p>
          <a:p>
            <a:pPr algn="ctr"/>
            <a:endParaRPr lang="en-US" sz="3600" b="0" dirty="0">
              <a:solidFill>
                <a:schemeClr val="bg1"/>
              </a:solidFill>
              <a:latin typeface="Avenir Next" panose="020B0503020202020204" pitchFamily="34" charset="0"/>
            </a:endParaRPr>
          </a:p>
          <a:p>
            <a:pPr algn="ctr"/>
            <a:r>
              <a:rPr lang="en-US" sz="2000" b="0" dirty="0">
                <a:solidFill>
                  <a:schemeClr val="bg1"/>
                </a:solidFill>
                <a:latin typeface="Avenir Next" panose="020B0503020202020204" pitchFamily="34" charset="0"/>
              </a:rPr>
              <a:t>[</a:t>
            </a:r>
            <a:r>
              <a:rPr lang="en-US" sz="2000" b="0" dirty="0" err="1">
                <a:solidFill>
                  <a:schemeClr val="bg1"/>
                </a:solidFill>
                <a:latin typeface="Avenir Next" panose="020B0503020202020204" pitchFamily="34" charset="0"/>
              </a:rPr>
              <a:t>Pais</a:t>
            </a:r>
            <a:r>
              <a:rPr lang="en-US" sz="2000" b="0" dirty="0">
                <a:solidFill>
                  <a:schemeClr val="bg1"/>
                </a:solidFill>
                <a:latin typeface="Avenir Next" panose="020B0503020202020204" pitchFamily="34" charset="0"/>
              </a:rPr>
              <a:t>], </a:t>
            </a:r>
            <a:r>
              <a:rPr lang="en-US" sz="2000" b="0" dirty="0" err="1">
                <a:solidFill>
                  <a:schemeClr val="bg1"/>
                </a:solidFill>
                <a:latin typeface="Avenir Next" panose="020B0503020202020204" pitchFamily="34" charset="0"/>
              </a:rPr>
              <a:t>Fecha</a:t>
            </a:r>
            <a:r>
              <a:rPr lang="en-US" sz="2000" b="0" dirty="0">
                <a:solidFill>
                  <a:schemeClr val="bg1"/>
                </a:solidFill>
                <a:latin typeface="Avenir Next" panose="020B0503020202020204" pitchFamily="34" charset="0"/>
              </a:rPr>
              <a:t> </a:t>
            </a:r>
          </a:p>
        </p:txBody>
      </p:sp>
    </p:spTree>
    <p:extLst>
      <p:ext uri="{BB962C8B-B14F-4D97-AF65-F5344CB8AC3E}">
        <p14:creationId xmlns:p14="http://schemas.microsoft.com/office/powerpoint/2010/main" val="1802913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a:extLst>
              <a:ext uri="{FF2B5EF4-FFF2-40B4-BE49-F238E27FC236}">
                <a16:creationId xmlns:a16="http://schemas.microsoft.com/office/drawing/2014/main" xmlns="" id="{AECDBD0F-BEC5-F24A-B300-361DEBA8CBCD}"/>
              </a:ext>
            </a:extLst>
          </p:cNvPr>
          <p:cNvSpPr/>
          <p:nvPr/>
        </p:nvSpPr>
        <p:spPr bwMode="auto">
          <a:xfrm>
            <a:off x="8063345" y="482138"/>
            <a:ext cx="3275215" cy="764771"/>
          </a:xfrm>
          <a:prstGeom prst="round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2" name="Title 1">
            <a:extLst>
              <a:ext uri="{FF2B5EF4-FFF2-40B4-BE49-F238E27FC236}">
                <a16:creationId xmlns:a16="http://schemas.microsoft.com/office/drawing/2014/main" xmlns="" id="{5F0EC702-1C49-4FF5-840E-4E3AD6593820}"/>
              </a:ext>
            </a:extLst>
          </p:cNvPr>
          <p:cNvSpPr>
            <a:spLocks noGrp="1"/>
          </p:cNvSpPr>
          <p:nvPr>
            <p:ph type="title"/>
          </p:nvPr>
        </p:nvSpPr>
        <p:spPr>
          <a:xfrm>
            <a:off x="8179724" y="501129"/>
            <a:ext cx="3158837" cy="624276"/>
          </a:xfrm>
        </p:spPr>
        <p:txBody>
          <a:bodyPr>
            <a:normAutofit fontScale="90000"/>
          </a:bodyPr>
          <a:lstStyle/>
          <a:p>
            <a:r>
              <a:rPr lang="es-419" sz="2400" dirty="0">
                <a:solidFill>
                  <a:schemeClr val="bg1">
                    <a:lumMod val="95000"/>
                  </a:schemeClr>
                </a:solidFill>
              </a:rPr>
              <a:t>Introducción:</a:t>
            </a:r>
            <a:br>
              <a:rPr lang="es-419" sz="2400" dirty="0">
                <a:solidFill>
                  <a:schemeClr val="bg1">
                    <a:lumMod val="95000"/>
                  </a:schemeClr>
                </a:solidFill>
              </a:rPr>
            </a:br>
            <a:r>
              <a:rPr lang="es-419" sz="2400" dirty="0">
                <a:solidFill>
                  <a:schemeClr val="bg1">
                    <a:lumMod val="95000"/>
                  </a:schemeClr>
                </a:solidFill>
              </a:rPr>
              <a:t>Seguros paramétricos</a:t>
            </a:r>
            <a:endParaRPr lang="en-US" sz="2400" dirty="0">
              <a:solidFill>
                <a:schemeClr val="bg1">
                  <a:lumMod val="95000"/>
                </a:schemeClr>
              </a:solidFill>
            </a:endParaRPr>
          </a:p>
        </p:txBody>
      </p:sp>
      <p:sp>
        <p:nvSpPr>
          <p:cNvPr id="4" name="Slide Number Placeholder 3">
            <a:extLst>
              <a:ext uri="{FF2B5EF4-FFF2-40B4-BE49-F238E27FC236}">
                <a16:creationId xmlns:a16="http://schemas.microsoft.com/office/drawing/2014/main" xmlns="" id="{73CAFDBD-8201-4FB0-86E3-3E43F9E06386}"/>
              </a:ext>
            </a:extLst>
          </p:cNvPr>
          <p:cNvSpPr>
            <a:spLocks noGrp="1"/>
          </p:cNvSpPr>
          <p:nvPr>
            <p:ph type="sldNum" sz="quarter" idx="14"/>
          </p:nvPr>
        </p:nvSpPr>
        <p:spPr/>
        <p:txBody>
          <a:bodyPr/>
          <a:lstStyle/>
          <a:p>
            <a:fld id="{3821B83B-7358-468D-8B38-AD949F11D782}" type="slidenum">
              <a:rPr lang="en-US" altLang="en-US" smtClean="0"/>
              <a:pPr/>
              <a:t>1</a:t>
            </a:fld>
            <a:endParaRPr lang="en-US" altLang="en-US" dirty="0"/>
          </a:p>
        </p:txBody>
      </p:sp>
      <p:sp>
        <p:nvSpPr>
          <p:cNvPr id="9" name="TextBox 8">
            <a:extLst>
              <a:ext uri="{FF2B5EF4-FFF2-40B4-BE49-F238E27FC236}">
                <a16:creationId xmlns:a16="http://schemas.microsoft.com/office/drawing/2014/main" xmlns="" id="{611832D2-0678-4C4E-9B3A-990575CE99D8}"/>
              </a:ext>
            </a:extLst>
          </p:cNvPr>
          <p:cNvSpPr txBox="1"/>
          <p:nvPr/>
        </p:nvSpPr>
        <p:spPr>
          <a:xfrm>
            <a:off x="315883" y="1914391"/>
            <a:ext cx="11205555" cy="3770263"/>
          </a:xfrm>
          <a:prstGeom prst="rect">
            <a:avLst/>
          </a:prstGeom>
          <a:noFill/>
        </p:spPr>
        <p:txBody>
          <a:bodyPr wrap="square" rtlCol="0">
            <a:spAutoFit/>
          </a:bodyPr>
          <a:lstStyle/>
          <a:p>
            <a:pPr marL="342900" indent="-342900">
              <a:buFont typeface="Wingdings" pitchFamily="2" charset="2"/>
              <a:buChar char="ü"/>
            </a:pPr>
            <a:r>
              <a:rPr lang="es-ES_tradnl" sz="2000" b="0" dirty="0">
                <a:latin typeface="Avenir Next" panose="020B0503020202020204" pitchFamily="34" charset="0"/>
              </a:rPr>
              <a:t>Los seguros paramétricos ofrecen cobertura ante riesgos catastróficos. El pago de los seguros paramétricos se basa en la intensidad del evento</a:t>
            </a:r>
          </a:p>
          <a:p>
            <a:pPr marL="342900" indent="-342900">
              <a:buFont typeface="Wingdings" pitchFamily="2" charset="2"/>
              <a:buChar char="ü"/>
            </a:pPr>
            <a:endParaRPr lang="es-ES_tradnl" sz="2000" b="0" dirty="0">
              <a:latin typeface="Avenir Next" panose="020B0503020202020204" pitchFamily="34" charset="0"/>
            </a:endParaRPr>
          </a:p>
          <a:p>
            <a:pPr marL="342900" indent="-342900">
              <a:buFont typeface="Wingdings" pitchFamily="2" charset="2"/>
              <a:buChar char="ü"/>
            </a:pPr>
            <a:r>
              <a:rPr lang="es-ES_tradnl" sz="2000" b="0" dirty="0">
                <a:latin typeface="Avenir Next" panose="020B0503020202020204" pitchFamily="34" charset="0"/>
              </a:rPr>
              <a:t>El seguro paramétrico avalúa las pérdidas a través de una metodología predeterminada de variables exógenas. No requiere de un avaluó in situ de las perdidas individuales. </a:t>
            </a:r>
          </a:p>
          <a:p>
            <a:pPr marL="342900" indent="-342900">
              <a:buFont typeface="Wingdings" pitchFamily="2" charset="2"/>
              <a:buChar char="ü"/>
            </a:pPr>
            <a:endParaRPr lang="es-ES_tradnl" sz="2000" b="0" dirty="0">
              <a:latin typeface="Avenir Next" panose="020B0503020202020204" pitchFamily="34" charset="0"/>
            </a:endParaRPr>
          </a:p>
          <a:p>
            <a:pPr marL="342900" indent="-342900">
              <a:buFont typeface="Wingdings" pitchFamily="2" charset="2"/>
              <a:buChar char="ü"/>
            </a:pPr>
            <a:r>
              <a:rPr lang="es-ES_tradnl" sz="2000" b="0" dirty="0">
                <a:latin typeface="Avenir Next" panose="020B0503020202020204" pitchFamily="34" charset="0"/>
              </a:rPr>
              <a:t>Los seguros paramétricos ayudan a limitar el impacto financiero de eventos y ofrecen desembolsos inmediatos cuando ocurre un siniestro y se activa una póliza. </a:t>
            </a:r>
          </a:p>
          <a:p>
            <a:pPr marL="342900" indent="-342900">
              <a:buFont typeface="Wingdings" pitchFamily="2" charset="2"/>
              <a:buChar char="ü"/>
            </a:pPr>
            <a:endParaRPr lang="es-ES_tradnl" sz="2000" b="0" dirty="0">
              <a:latin typeface="Avenir Next" panose="020B0503020202020204" pitchFamily="34" charset="0"/>
            </a:endParaRPr>
          </a:p>
          <a:p>
            <a:pPr marL="342900" indent="-342900">
              <a:buFont typeface="Wingdings" pitchFamily="2" charset="2"/>
              <a:buChar char="ü"/>
            </a:pPr>
            <a:r>
              <a:rPr lang="es-ES_tradnl" sz="2000" b="0" dirty="0">
                <a:latin typeface="Avenir Next" panose="020B0503020202020204" pitchFamily="34" charset="0"/>
              </a:rPr>
              <a:t>La cobertura de seguro paramétrico puede ser proporcionada a través de un contrato de seguro o reaseguro, así como mediante la emisión de un bono de catástrofe. </a:t>
            </a:r>
          </a:p>
          <a:p>
            <a:endParaRPr lang="en-US" sz="1900" dirty="0"/>
          </a:p>
        </p:txBody>
      </p:sp>
      <p:sp>
        <p:nvSpPr>
          <p:cNvPr id="10" name="Rounded Rectangle 9">
            <a:extLst>
              <a:ext uri="{FF2B5EF4-FFF2-40B4-BE49-F238E27FC236}">
                <a16:creationId xmlns:a16="http://schemas.microsoft.com/office/drawing/2014/main" xmlns="" id="{54674081-AAB6-2947-9D20-62802F9C0D6B}"/>
              </a:ext>
            </a:extLst>
          </p:cNvPr>
          <p:cNvSpPr/>
          <p:nvPr/>
        </p:nvSpPr>
        <p:spPr bwMode="auto">
          <a:xfrm>
            <a:off x="9459884" y="681644"/>
            <a:ext cx="1762298" cy="415636"/>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Tree>
    <p:extLst>
      <p:ext uri="{BB962C8B-B14F-4D97-AF65-F5344CB8AC3E}">
        <p14:creationId xmlns:p14="http://schemas.microsoft.com/office/powerpoint/2010/main" val="106134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73CAFDBD-8201-4FB0-86E3-3E43F9E06386}"/>
              </a:ext>
            </a:extLst>
          </p:cNvPr>
          <p:cNvSpPr>
            <a:spLocks noGrp="1"/>
          </p:cNvSpPr>
          <p:nvPr>
            <p:ph type="sldNum" sz="quarter" idx="14"/>
          </p:nvPr>
        </p:nvSpPr>
        <p:spPr/>
        <p:txBody>
          <a:bodyPr/>
          <a:lstStyle/>
          <a:p>
            <a:fld id="{3821B83B-7358-468D-8B38-AD949F11D782}" type="slidenum">
              <a:rPr lang="en-US" altLang="en-US" smtClean="0"/>
              <a:pPr/>
              <a:t>2</a:t>
            </a:fld>
            <a:endParaRPr lang="en-US" altLang="en-US" dirty="0"/>
          </a:p>
        </p:txBody>
      </p:sp>
      <p:pic>
        <p:nvPicPr>
          <p:cNvPr id="3" name="Picture 2">
            <a:extLst>
              <a:ext uri="{FF2B5EF4-FFF2-40B4-BE49-F238E27FC236}">
                <a16:creationId xmlns:a16="http://schemas.microsoft.com/office/drawing/2014/main" xmlns="" id="{A588DE36-C010-AD4B-A1BB-4202DD452096}"/>
              </a:ext>
            </a:extLst>
          </p:cNvPr>
          <p:cNvPicPr>
            <a:picLocks noChangeAspect="1"/>
          </p:cNvPicPr>
          <p:nvPr/>
        </p:nvPicPr>
        <p:blipFill rotWithShape="1">
          <a:blip r:embed="rId2"/>
          <a:srcRect t="16617"/>
          <a:stretch/>
        </p:blipFill>
        <p:spPr>
          <a:xfrm>
            <a:off x="0" y="1662545"/>
            <a:ext cx="11535587" cy="4588626"/>
          </a:xfrm>
          <a:prstGeom prst="rect">
            <a:avLst/>
          </a:prstGeom>
        </p:spPr>
      </p:pic>
      <p:sp>
        <p:nvSpPr>
          <p:cNvPr id="7" name="Rounded Rectangle 6">
            <a:extLst>
              <a:ext uri="{FF2B5EF4-FFF2-40B4-BE49-F238E27FC236}">
                <a16:creationId xmlns:a16="http://schemas.microsoft.com/office/drawing/2014/main" xmlns="" id="{C5022B1B-DD5A-454B-8E5F-20803BBB073D}"/>
              </a:ext>
            </a:extLst>
          </p:cNvPr>
          <p:cNvSpPr/>
          <p:nvPr/>
        </p:nvSpPr>
        <p:spPr bwMode="auto">
          <a:xfrm>
            <a:off x="8063345" y="482138"/>
            <a:ext cx="3275215" cy="764771"/>
          </a:xfrm>
          <a:prstGeom prst="round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12" name="Title 1">
            <a:extLst>
              <a:ext uri="{FF2B5EF4-FFF2-40B4-BE49-F238E27FC236}">
                <a16:creationId xmlns:a16="http://schemas.microsoft.com/office/drawing/2014/main" xmlns="" id="{F92EAD2A-0C6C-4B44-820B-AF3F03094198}"/>
              </a:ext>
            </a:extLst>
          </p:cNvPr>
          <p:cNvSpPr>
            <a:spLocks noGrp="1"/>
          </p:cNvSpPr>
          <p:nvPr>
            <p:ph type="title"/>
          </p:nvPr>
        </p:nvSpPr>
        <p:spPr>
          <a:xfrm>
            <a:off x="8179724" y="501129"/>
            <a:ext cx="3158837" cy="624276"/>
          </a:xfrm>
        </p:spPr>
        <p:txBody>
          <a:bodyPr>
            <a:normAutofit fontScale="90000"/>
          </a:bodyPr>
          <a:lstStyle/>
          <a:p>
            <a:r>
              <a:rPr lang="es-419" sz="2400" dirty="0">
                <a:solidFill>
                  <a:schemeClr val="bg1">
                    <a:lumMod val="95000"/>
                  </a:schemeClr>
                </a:solidFill>
              </a:rPr>
              <a:t>Introducción:</a:t>
            </a:r>
            <a:br>
              <a:rPr lang="es-419" sz="2400" dirty="0">
                <a:solidFill>
                  <a:schemeClr val="bg1">
                    <a:lumMod val="95000"/>
                  </a:schemeClr>
                </a:solidFill>
              </a:rPr>
            </a:br>
            <a:r>
              <a:rPr lang="es-419" sz="2400" dirty="0">
                <a:solidFill>
                  <a:schemeClr val="bg1">
                    <a:lumMod val="95000"/>
                  </a:schemeClr>
                </a:solidFill>
              </a:rPr>
              <a:t>Seguros paramétricos</a:t>
            </a:r>
            <a:endParaRPr lang="en-US" sz="2400" dirty="0">
              <a:solidFill>
                <a:schemeClr val="bg1">
                  <a:lumMod val="95000"/>
                </a:schemeClr>
              </a:solidFill>
            </a:endParaRPr>
          </a:p>
        </p:txBody>
      </p:sp>
    </p:spTree>
    <p:extLst>
      <p:ext uri="{BB962C8B-B14F-4D97-AF65-F5344CB8AC3E}">
        <p14:creationId xmlns:p14="http://schemas.microsoft.com/office/powerpoint/2010/main" val="3957566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73CAFDBD-8201-4FB0-86E3-3E43F9E06386}"/>
              </a:ext>
            </a:extLst>
          </p:cNvPr>
          <p:cNvSpPr>
            <a:spLocks noGrp="1"/>
          </p:cNvSpPr>
          <p:nvPr>
            <p:ph type="sldNum" sz="quarter" idx="14"/>
          </p:nvPr>
        </p:nvSpPr>
        <p:spPr/>
        <p:txBody>
          <a:bodyPr/>
          <a:lstStyle/>
          <a:p>
            <a:fld id="{3821B83B-7358-468D-8B38-AD949F11D782}" type="slidenum">
              <a:rPr lang="en-US" altLang="en-US" smtClean="0"/>
              <a:pPr/>
              <a:t>3</a:t>
            </a:fld>
            <a:endParaRPr lang="en-US" altLang="en-US" dirty="0"/>
          </a:p>
        </p:txBody>
      </p:sp>
      <p:sp>
        <p:nvSpPr>
          <p:cNvPr id="9" name="TextBox 8">
            <a:extLst>
              <a:ext uri="{FF2B5EF4-FFF2-40B4-BE49-F238E27FC236}">
                <a16:creationId xmlns:a16="http://schemas.microsoft.com/office/drawing/2014/main" xmlns="" id="{611832D2-0678-4C4E-9B3A-990575CE99D8}"/>
              </a:ext>
            </a:extLst>
          </p:cNvPr>
          <p:cNvSpPr txBox="1"/>
          <p:nvPr/>
        </p:nvSpPr>
        <p:spPr>
          <a:xfrm>
            <a:off x="647114" y="1681738"/>
            <a:ext cx="5734521" cy="4493538"/>
          </a:xfrm>
          <a:prstGeom prst="rect">
            <a:avLst/>
          </a:prstGeom>
          <a:noFill/>
        </p:spPr>
        <p:txBody>
          <a:bodyPr wrap="square" rtlCol="0">
            <a:spAutoFit/>
          </a:bodyPr>
          <a:lstStyle/>
          <a:p>
            <a:pPr marL="285750" indent="-285750">
              <a:buFont typeface="Wingdings" pitchFamily="2" charset="2"/>
              <a:buChar char="ü"/>
            </a:pPr>
            <a:r>
              <a:rPr lang="en-US" sz="1800" b="0" dirty="0">
                <a:latin typeface="Avenir Next" panose="020B0503020202020204" pitchFamily="34" charset="0"/>
              </a:rPr>
              <a:t>Para las </a:t>
            </a:r>
            <a:r>
              <a:rPr lang="en-US" sz="1800" b="0" dirty="0" err="1">
                <a:latin typeface="Avenir Next" panose="020B0503020202020204" pitchFamily="34" charset="0"/>
              </a:rPr>
              <a:t>regiones</a:t>
            </a:r>
            <a:r>
              <a:rPr lang="en-US" sz="1800" b="0" dirty="0">
                <a:latin typeface="Avenir Next" panose="020B0503020202020204" pitchFamily="34" charset="0"/>
              </a:rPr>
              <a:t> de </a:t>
            </a:r>
            <a:r>
              <a:rPr lang="en-US" sz="1800" b="0" dirty="0" err="1">
                <a:latin typeface="Avenir Next" panose="020B0503020202020204" pitchFamily="34" charset="0"/>
              </a:rPr>
              <a:t>Centroamérica</a:t>
            </a:r>
            <a:r>
              <a:rPr lang="en-US" sz="1800" b="0" dirty="0">
                <a:latin typeface="Avenir Next" panose="020B0503020202020204" pitchFamily="34" charset="0"/>
              </a:rPr>
              <a:t> y el Caribe </a:t>
            </a:r>
            <a:r>
              <a:rPr lang="en-US" sz="1800" b="0" dirty="0" err="1">
                <a:latin typeface="Avenir Next" panose="020B0503020202020204" pitchFamily="34" charset="0"/>
              </a:rPr>
              <a:t>existe</a:t>
            </a:r>
            <a:r>
              <a:rPr lang="en-US" sz="1800" b="0" dirty="0">
                <a:latin typeface="Avenir Next" panose="020B0503020202020204" pitchFamily="34" charset="0"/>
              </a:rPr>
              <a:t> la </a:t>
            </a:r>
            <a:r>
              <a:rPr lang="en-US" sz="1800" b="0" dirty="0" err="1">
                <a:latin typeface="Avenir Next" panose="020B0503020202020204" pitchFamily="34" charset="0"/>
              </a:rPr>
              <a:t>Facilidad</a:t>
            </a:r>
            <a:r>
              <a:rPr lang="en-US" sz="1800" b="0" dirty="0">
                <a:latin typeface="Avenir Next" panose="020B0503020202020204" pitchFamily="34" charset="0"/>
              </a:rPr>
              <a:t> de </a:t>
            </a:r>
            <a:r>
              <a:rPr lang="en-US" sz="1800" b="0" dirty="0" err="1">
                <a:latin typeface="Avenir Next" panose="020B0503020202020204" pitchFamily="34" charset="0"/>
              </a:rPr>
              <a:t>Seguros</a:t>
            </a:r>
            <a:r>
              <a:rPr lang="en-US" sz="1800" b="0" dirty="0">
                <a:latin typeface="Avenir Next" panose="020B0503020202020204" pitchFamily="34" charset="0"/>
              </a:rPr>
              <a:t> contra </a:t>
            </a:r>
            <a:r>
              <a:rPr lang="en-US" sz="1800" b="0" dirty="0" err="1">
                <a:latin typeface="Avenir Next" panose="020B0503020202020204" pitchFamily="34" charset="0"/>
              </a:rPr>
              <a:t>Riesgos</a:t>
            </a:r>
            <a:r>
              <a:rPr lang="en-US" sz="1800" b="0" dirty="0">
                <a:latin typeface="Avenir Next" panose="020B0503020202020204" pitchFamily="34" charset="0"/>
              </a:rPr>
              <a:t> </a:t>
            </a:r>
            <a:r>
              <a:rPr lang="en-US" sz="1800" b="0" dirty="0" err="1">
                <a:latin typeface="Avenir Next" panose="020B0503020202020204" pitchFamily="34" charset="0"/>
              </a:rPr>
              <a:t>Catastróficos</a:t>
            </a:r>
            <a:r>
              <a:rPr lang="en-US" sz="1800" b="0" dirty="0">
                <a:latin typeface="Avenir Next" panose="020B0503020202020204" pitchFamily="34" charset="0"/>
              </a:rPr>
              <a:t> </a:t>
            </a:r>
            <a:r>
              <a:rPr lang="en-US" sz="1800" b="0" dirty="0" err="1">
                <a:latin typeface="Avenir Next" panose="020B0503020202020204" pitchFamily="34" charset="0"/>
              </a:rPr>
              <a:t>en</a:t>
            </a:r>
            <a:r>
              <a:rPr lang="en-US" sz="1800" b="0" dirty="0">
                <a:latin typeface="Avenir Next" panose="020B0503020202020204" pitchFamily="34" charset="0"/>
              </a:rPr>
              <a:t> el Caribe (CCRIF </a:t>
            </a:r>
            <a:r>
              <a:rPr lang="en-US" sz="1800" b="0" dirty="0" err="1">
                <a:latin typeface="Avenir Next" panose="020B0503020202020204" pitchFamily="34" charset="0"/>
              </a:rPr>
              <a:t>por</a:t>
            </a:r>
            <a:r>
              <a:rPr lang="en-US" sz="1800" b="0" dirty="0">
                <a:latin typeface="Avenir Next" panose="020B0503020202020204" pitchFamily="34" charset="0"/>
              </a:rPr>
              <a:t> </a:t>
            </a:r>
            <a:r>
              <a:rPr lang="en-US" sz="1800" b="0" dirty="0" err="1">
                <a:latin typeface="Avenir Next" panose="020B0503020202020204" pitchFamily="34" charset="0"/>
              </a:rPr>
              <a:t>sus</a:t>
            </a:r>
            <a:r>
              <a:rPr lang="en-US" sz="1800" b="0" dirty="0">
                <a:latin typeface="Avenir Next" panose="020B0503020202020204" pitchFamily="34" charset="0"/>
              </a:rPr>
              <a:t> </a:t>
            </a:r>
            <a:r>
              <a:rPr lang="en-US" sz="1800" b="0" dirty="0" err="1">
                <a:latin typeface="Avenir Next" panose="020B0503020202020204" pitchFamily="34" charset="0"/>
              </a:rPr>
              <a:t>siglas</a:t>
            </a:r>
            <a:r>
              <a:rPr lang="en-US" sz="1800" b="0" dirty="0">
                <a:latin typeface="Avenir Next" panose="020B0503020202020204" pitchFamily="34" charset="0"/>
              </a:rPr>
              <a:t> </a:t>
            </a:r>
            <a:r>
              <a:rPr lang="en-US" sz="1800" b="0" dirty="0" err="1">
                <a:latin typeface="Avenir Next" panose="020B0503020202020204" pitchFamily="34" charset="0"/>
              </a:rPr>
              <a:t>en</a:t>
            </a:r>
            <a:r>
              <a:rPr lang="en-US" sz="1800" b="0" dirty="0">
                <a:latin typeface="Avenir Next" panose="020B0503020202020204" pitchFamily="34" charset="0"/>
              </a:rPr>
              <a:t> </a:t>
            </a:r>
            <a:r>
              <a:rPr lang="en-US" sz="1800" b="0" dirty="0" err="1">
                <a:latin typeface="Avenir Next" panose="020B0503020202020204" pitchFamily="34" charset="0"/>
              </a:rPr>
              <a:t>inglés</a:t>
            </a:r>
            <a:r>
              <a:rPr lang="en-US" sz="1800" b="0" dirty="0">
                <a:latin typeface="Avenir Next" panose="020B0503020202020204" pitchFamily="34" charset="0"/>
              </a:rPr>
              <a:t>)</a:t>
            </a:r>
          </a:p>
          <a:p>
            <a:pPr marL="285750" indent="-285750">
              <a:buFont typeface="Wingdings" pitchFamily="2" charset="2"/>
              <a:buChar char="ü"/>
            </a:pPr>
            <a:endParaRPr lang="en-US" sz="1800" b="0" dirty="0">
              <a:latin typeface="Avenir Next" panose="020B0503020202020204" pitchFamily="34" charset="0"/>
            </a:endParaRPr>
          </a:p>
          <a:p>
            <a:pPr marL="285750" indent="-285750">
              <a:buFont typeface="Wingdings" pitchFamily="2" charset="2"/>
              <a:buChar char="ü"/>
            </a:pPr>
            <a:r>
              <a:rPr lang="en-US" sz="1800" b="0" dirty="0" err="1">
                <a:latin typeface="Avenir Next" panose="020B0503020202020204" pitchFamily="34" charset="0"/>
              </a:rPr>
              <a:t>Es</a:t>
            </a:r>
            <a:r>
              <a:rPr lang="en-US" sz="1800" b="0" dirty="0">
                <a:latin typeface="Avenir Next" panose="020B0503020202020204" pitchFamily="34" charset="0"/>
              </a:rPr>
              <a:t> un </a:t>
            </a:r>
            <a:r>
              <a:rPr lang="en-US" sz="1800" b="0" dirty="0" err="1">
                <a:latin typeface="Avenir Next" panose="020B0503020202020204" pitchFamily="34" charset="0"/>
              </a:rPr>
              <a:t>mecanismo</a:t>
            </a:r>
            <a:r>
              <a:rPr lang="en-US" sz="1800" b="0" dirty="0">
                <a:latin typeface="Avenir Next" panose="020B0503020202020204" pitchFamily="34" charset="0"/>
              </a:rPr>
              <a:t> para </a:t>
            </a:r>
            <a:r>
              <a:rPr lang="en-US" sz="1800" b="0" dirty="0" err="1">
                <a:latin typeface="Avenir Next" panose="020B0503020202020204" pitchFamily="34" charset="0"/>
              </a:rPr>
              <a:t>agrupar</a:t>
            </a:r>
            <a:r>
              <a:rPr lang="en-US" sz="1800" b="0" dirty="0">
                <a:latin typeface="Avenir Next" panose="020B0503020202020204" pitchFamily="34" charset="0"/>
              </a:rPr>
              <a:t> </a:t>
            </a:r>
            <a:r>
              <a:rPr lang="en-US" sz="1800" b="0" dirty="0" err="1">
                <a:latin typeface="Avenir Next" panose="020B0503020202020204" pitchFamily="34" charset="0"/>
              </a:rPr>
              <a:t>los</a:t>
            </a:r>
            <a:r>
              <a:rPr lang="en-US" sz="1800" b="0" dirty="0">
                <a:latin typeface="Avenir Next" panose="020B0503020202020204" pitchFamily="34" charset="0"/>
              </a:rPr>
              <a:t> </a:t>
            </a:r>
            <a:r>
              <a:rPr lang="en-US" sz="1800" b="0" dirty="0" err="1">
                <a:latin typeface="Avenir Next" panose="020B0503020202020204" pitchFamily="34" charset="0"/>
              </a:rPr>
              <a:t>riesgos</a:t>
            </a:r>
            <a:r>
              <a:rPr lang="en-US" sz="1800" b="0" dirty="0">
                <a:latin typeface="Avenir Next" panose="020B0503020202020204" pitchFamily="34" charset="0"/>
              </a:rPr>
              <a:t> </a:t>
            </a:r>
            <a:r>
              <a:rPr lang="en-US" sz="1800" b="0" dirty="0" err="1">
                <a:latin typeface="Avenir Next" panose="020B0503020202020204" pitchFamily="34" charset="0"/>
              </a:rPr>
              <a:t>catastróficos</a:t>
            </a:r>
            <a:r>
              <a:rPr lang="en-US" sz="1800" b="0" dirty="0">
                <a:latin typeface="Avenir Next" panose="020B0503020202020204" pitchFamily="34" charset="0"/>
              </a:rPr>
              <a:t> de </a:t>
            </a:r>
            <a:r>
              <a:rPr lang="en-US" sz="1800" b="0" dirty="0" err="1">
                <a:latin typeface="Avenir Next" panose="020B0503020202020204" pitchFamily="34" charset="0"/>
              </a:rPr>
              <a:t>varios</a:t>
            </a:r>
            <a:r>
              <a:rPr lang="en-US" sz="1800" b="0" dirty="0">
                <a:latin typeface="Avenir Next" panose="020B0503020202020204" pitchFamily="34" charset="0"/>
              </a:rPr>
              <a:t> </a:t>
            </a:r>
            <a:r>
              <a:rPr lang="en-US" sz="1800" b="0" dirty="0" err="1">
                <a:latin typeface="Avenir Next" panose="020B0503020202020204" pitchFamily="34" charset="0"/>
              </a:rPr>
              <a:t>países</a:t>
            </a:r>
            <a:r>
              <a:rPr lang="en-US" sz="1800" b="0" dirty="0">
                <a:latin typeface="Avenir Next" panose="020B0503020202020204" pitchFamily="34" charset="0"/>
              </a:rPr>
              <a:t>, la </a:t>
            </a:r>
            <a:r>
              <a:rPr lang="en-US" sz="1800" b="0" dirty="0" err="1">
                <a:latin typeface="Avenir Next" panose="020B0503020202020204" pitchFamily="34" charset="0"/>
              </a:rPr>
              <a:t>cual</a:t>
            </a:r>
            <a:r>
              <a:rPr lang="en-US" sz="1800" b="0" dirty="0">
                <a:latin typeface="Avenir Next" panose="020B0503020202020204" pitchFamily="34" charset="0"/>
              </a:rPr>
              <a:t> </a:t>
            </a:r>
            <a:r>
              <a:rPr lang="en-US" sz="1800" b="0" dirty="0" err="1">
                <a:latin typeface="Avenir Next" panose="020B0503020202020204" pitchFamily="34" charset="0"/>
              </a:rPr>
              <a:t>ofrece</a:t>
            </a:r>
            <a:r>
              <a:rPr lang="en-US" sz="1800" b="0" dirty="0">
                <a:latin typeface="Avenir Next" panose="020B0503020202020204" pitchFamily="34" charset="0"/>
              </a:rPr>
              <a:t> </a:t>
            </a:r>
            <a:r>
              <a:rPr lang="en-US" sz="1800" b="0" dirty="0" err="1">
                <a:latin typeface="Avenir Next" panose="020B0503020202020204" pitchFamily="34" charset="0"/>
              </a:rPr>
              <a:t>cobertura</a:t>
            </a:r>
            <a:r>
              <a:rPr lang="en-US" sz="1800" b="0" dirty="0">
                <a:latin typeface="Avenir Next" panose="020B0503020202020204" pitchFamily="34" charset="0"/>
              </a:rPr>
              <a:t> contra </a:t>
            </a:r>
            <a:r>
              <a:rPr lang="en-US" sz="1800" b="0" dirty="0" err="1">
                <a:latin typeface="Avenir Next" panose="020B0503020202020204" pitchFamily="34" charset="0"/>
              </a:rPr>
              <a:t>terremotos</a:t>
            </a:r>
            <a:r>
              <a:rPr lang="en-US" sz="1800" b="0" dirty="0">
                <a:latin typeface="Avenir Next" panose="020B0503020202020204" pitchFamily="34" charset="0"/>
              </a:rPr>
              <a:t>, </a:t>
            </a:r>
            <a:r>
              <a:rPr lang="en-US" sz="1800" b="0" dirty="0" err="1">
                <a:latin typeface="Avenir Next" panose="020B0503020202020204" pitchFamily="34" charset="0"/>
              </a:rPr>
              <a:t>ciclones</a:t>
            </a:r>
            <a:r>
              <a:rPr lang="en-US" sz="1800" b="0" dirty="0">
                <a:latin typeface="Avenir Next" panose="020B0503020202020204" pitchFamily="34" charset="0"/>
              </a:rPr>
              <a:t> </a:t>
            </a:r>
            <a:r>
              <a:rPr lang="en-US" sz="1800" b="0" dirty="0" err="1">
                <a:latin typeface="Avenir Next" panose="020B0503020202020204" pitchFamily="34" charset="0"/>
              </a:rPr>
              <a:t>tropicales</a:t>
            </a:r>
            <a:r>
              <a:rPr lang="en-US" sz="1800" b="0" dirty="0">
                <a:latin typeface="Avenir Next" panose="020B0503020202020204" pitchFamily="34" charset="0"/>
              </a:rPr>
              <a:t> y </a:t>
            </a:r>
            <a:r>
              <a:rPr lang="en-US" sz="1800" b="0" dirty="0" err="1">
                <a:latin typeface="Avenir Next" panose="020B0503020202020204" pitchFamily="34" charset="0"/>
              </a:rPr>
              <a:t>exceso</a:t>
            </a:r>
            <a:r>
              <a:rPr lang="en-US" sz="1800" b="0" dirty="0">
                <a:latin typeface="Avenir Next" panose="020B0503020202020204" pitchFamily="34" charset="0"/>
              </a:rPr>
              <a:t> de </a:t>
            </a:r>
            <a:r>
              <a:rPr lang="en-US" sz="1800" b="0" dirty="0" err="1">
                <a:latin typeface="Avenir Next" panose="020B0503020202020204" pitchFamily="34" charset="0"/>
              </a:rPr>
              <a:t>lluvias</a:t>
            </a:r>
            <a:r>
              <a:rPr lang="en-US" sz="1800" b="0" dirty="0">
                <a:latin typeface="Avenir Next" panose="020B0503020202020204" pitchFamily="34" charset="0"/>
              </a:rPr>
              <a:t> a </a:t>
            </a:r>
            <a:r>
              <a:rPr lang="en-US" sz="1800" b="0" dirty="0" err="1">
                <a:latin typeface="Avenir Next" panose="020B0503020202020204" pitchFamily="34" charset="0"/>
              </a:rPr>
              <a:t>los</a:t>
            </a:r>
            <a:r>
              <a:rPr lang="en-US" sz="1800" b="0" dirty="0">
                <a:latin typeface="Avenir Next" panose="020B0503020202020204" pitchFamily="34" charset="0"/>
              </a:rPr>
              <a:t> </a:t>
            </a:r>
            <a:r>
              <a:rPr lang="en-US" sz="1800" b="0" dirty="0" err="1">
                <a:latin typeface="Avenir Next" panose="020B0503020202020204" pitchFamily="34" charset="0"/>
              </a:rPr>
              <a:t>gobiernos</a:t>
            </a:r>
            <a:r>
              <a:rPr lang="en-US" sz="1800" b="0" dirty="0">
                <a:latin typeface="Avenir Next" panose="020B0503020202020204" pitchFamily="34" charset="0"/>
              </a:rPr>
              <a:t> del Caribe y </a:t>
            </a:r>
            <a:r>
              <a:rPr lang="en-US" sz="1800" b="0" dirty="0" err="1">
                <a:latin typeface="Avenir Next" panose="020B0503020202020204" pitchFamily="34" charset="0"/>
              </a:rPr>
              <a:t>Centroamérica</a:t>
            </a:r>
            <a:r>
              <a:rPr lang="en-US" sz="1800" b="0" dirty="0">
                <a:latin typeface="Avenir Next" panose="020B0503020202020204" pitchFamily="34" charset="0"/>
              </a:rPr>
              <a:t>.</a:t>
            </a:r>
          </a:p>
          <a:p>
            <a:pPr marL="285750" indent="-285750">
              <a:buFont typeface="Wingdings" pitchFamily="2" charset="2"/>
              <a:buChar char="ü"/>
            </a:pPr>
            <a:endParaRPr lang="en-US" sz="1800" b="0" dirty="0">
              <a:latin typeface="Avenir Next" panose="020B0503020202020204" pitchFamily="34" charset="0"/>
            </a:endParaRPr>
          </a:p>
          <a:p>
            <a:pPr marL="285750" indent="-285750">
              <a:buFont typeface="Wingdings" pitchFamily="2" charset="2"/>
              <a:buChar char="ü"/>
            </a:pPr>
            <a:r>
              <a:rPr lang="en-US" sz="1800" b="0" dirty="0" err="1">
                <a:latin typeface="Avenir Next" panose="020B0503020202020204" pitchFamily="34" charset="0"/>
              </a:rPr>
              <a:t>Desde</a:t>
            </a:r>
            <a:r>
              <a:rPr lang="en-US" sz="1800" b="0" dirty="0">
                <a:latin typeface="Avenir Next" panose="020B0503020202020204" pitchFamily="34" charset="0"/>
              </a:rPr>
              <a:t> el </a:t>
            </a:r>
            <a:r>
              <a:rPr lang="en-US" sz="1800" b="0" dirty="0" err="1">
                <a:latin typeface="Avenir Next" panose="020B0503020202020204" pitchFamily="34" charset="0"/>
              </a:rPr>
              <a:t>inicio</a:t>
            </a:r>
            <a:r>
              <a:rPr lang="en-US" sz="1800" b="0" dirty="0">
                <a:latin typeface="Avenir Next" panose="020B0503020202020204" pitchFamily="34" charset="0"/>
              </a:rPr>
              <a:t> del CCRIF </a:t>
            </a:r>
            <a:r>
              <a:rPr lang="en-US" sz="1800" b="0" dirty="0" err="1">
                <a:latin typeface="Avenir Next" panose="020B0503020202020204" pitchFamily="34" charset="0"/>
              </a:rPr>
              <a:t>en</a:t>
            </a:r>
            <a:r>
              <a:rPr lang="en-US" sz="1800" b="0" dirty="0">
                <a:latin typeface="Avenir Next" panose="020B0503020202020204" pitchFamily="34" charset="0"/>
              </a:rPr>
              <a:t> 2007, ha </a:t>
            </a:r>
            <a:r>
              <a:rPr lang="en-US" sz="1800" b="0" dirty="0" err="1">
                <a:latin typeface="Avenir Next" panose="020B0503020202020204" pitchFamily="34" charset="0"/>
              </a:rPr>
              <a:t>realizado</a:t>
            </a:r>
            <a:r>
              <a:rPr lang="en-US" sz="1800" b="0" dirty="0">
                <a:latin typeface="Avenir Next" panose="020B0503020202020204" pitchFamily="34" charset="0"/>
              </a:rPr>
              <a:t> </a:t>
            </a:r>
            <a:r>
              <a:rPr lang="en-US" sz="1800" b="0" dirty="0" err="1">
                <a:latin typeface="Avenir Next" panose="020B0503020202020204" pitchFamily="34" charset="0"/>
              </a:rPr>
              <a:t>pagos</a:t>
            </a:r>
            <a:r>
              <a:rPr lang="en-US" sz="1800" b="0" dirty="0">
                <a:latin typeface="Avenir Next" panose="020B0503020202020204" pitchFamily="34" charset="0"/>
              </a:rPr>
              <a:t> </a:t>
            </a:r>
            <a:r>
              <a:rPr lang="en-US" sz="1800" b="0" dirty="0" err="1">
                <a:latin typeface="Avenir Next" panose="020B0503020202020204" pitchFamily="34" charset="0"/>
              </a:rPr>
              <a:t>por</a:t>
            </a:r>
            <a:r>
              <a:rPr lang="en-US" sz="1800" b="0" dirty="0">
                <a:latin typeface="Avenir Next" panose="020B0503020202020204" pitchFamily="34" charset="0"/>
              </a:rPr>
              <a:t> </a:t>
            </a:r>
            <a:r>
              <a:rPr lang="en-US" sz="1800" b="0" dirty="0" err="1">
                <a:latin typeface="Avenir Next" panose="020B0503020202020204" pitchFamily="34" charset="0"/>
              </a:rPr>
              <a:t>huracanes</a:t>
            </a:r>
            <a:r>
              <a:rPr lang="en-US" sz="1800" b="0" dirty="0">
                <a:latin typeface="Avenir Next" panose="020B0503020202020204" pitchFamily="34" charset="0"/>
              </a:rPr>
              <a:t>, </a:t>
            </a:r>
            <a:r>
              <a:rPr lang="en-US" sz="1800" b="0" dirty="0" err="1">
                <a:latin typeface="Avenir Next" panose="020B0503020202020204" pitchFamily="34" charset="0"/>
              </a:rPr>
              <a:t>terremotos</a:t>
            </a:r>
            <a:r>
              <a:rPr lang="en-US" sz="1800" b="0" dirty="0">
                <a:latin typeface="Avenir Next" panose="020B0503020202020204" pitchFamily="34" charset="0"/>
              </a:rPr>
              <a:t> y </a:t>
            </a:r>
            <a:r>
              <a:rPr lang="en-US" sz="1800" b="0" dirty="0" err="1">
                <a:latin typeface="Avenir Next" panose="020B0503020202020204" pitchFamily="34" charset="0"/>
              </a:rPr>
              <a:t>exceso</a:t>
            </a:r>
            <a:r>
              <a:rPr lang="en-US" sz="1800" b="0" dirty="0">
                <a:latin typeface="Avenir Next" panose="020B0503020202020204" pitchFamily="34" charset="0"/>
              </a:rPr>
              <a:t> de </a:t>
            </a:r>
            <a:r>
              <a:rPr lang="en-US" sz="1800" b="0" dirty="0" err="1">
                <a:latin typeface="Avenir Next" panose="020B0503020202020204" pitchFamily="34" charset="0"/>
              </a:rPr>
              <a:t>lluvias</a:t>
            </a:r>
            <a:r>
              <a:rPr lang="en-US" sz="1800" b="0" dirty="0">
                <a:latin typeface="Avenir Next" panose="020B0503020202020204" pitchFamily="34" charset="0"/>
              </a:rPr>
              <a:t> a 13 </a:t>
            </a:r>
            <a:r>
              <a:rPr lang="en-US" sz="1800" b="0" dirty="0" err="1">
                <a:latin typeface="Avenir Next" panose="020B0503020202020204" pitchFamily="34" charset="0"/>
              </a:rPr>
              <a:t>gobiernos</a:t>
            </a:r>
            <a:r>
              <a:rPr lang="en-US" sz="1800" b="0" dirty="0">
                <a:latin typeface="Avenir Next" panose="020B0503020202020204" pitchFamily="34" charset="0"/>
              </a:rPr>
              <a:t> </a:t>
            </a:r>
            <a:r>
              <a:rPr lang="en-US" sz="1800" b="0" dirty="0" err="1">
                <a:latin typeface="Avenir Next" panose="020B0503020202020204" pitchFamily="34" charset="0"/>
              </a:rPr>
              <a:t>por</a:t>
            </a:r>
            <a:r>
              <a:rPr lang="en-US" sz="1800" b="0" dirty="0">
                <a:latin typeface="Avenir Next" panose="020B0503020202020204" pitchFamily="34" charset="0"/>
              </a:rPr>
              <a:t> </a:t>
            </a:r>
            <a:r>
              <a:rPr lang="en-US" sz="1800" b="0" dirty="0" err="1">
                <a:latin typeface="Avenir Next" panose="020B0503020202020204" pitchFamily="34" charset="0"/>
              </a:rPr>
              <a:t>más</a:t>
            </a:r>
            <a:r>
              <a:rPr lang="en-US" sz="1800" b="0" dirty="0">
                <a:latin typeface="Avenir Next" panose="020B0503020202020204" pitchFamily="34" charset="0"/>
              </a:rPr>
              <a:t> de 120 </a:t>
            </a:r>
            <a:r>
              <a:rPr lang="en-US" sz="1800" b="0" dirty="0" err="1">
                <a:latin typeface="Avenir Next" panose="020B0503020202020204" pitchFamily="34" charset="0"/>
              </a:rPr>
              <a:t>millones</a:t>
            </a:r>
            <a:r>
              <a:rPr lang="en-US" sz="1800" b="0" dirty="0">
                <a:latin typeface="Avenir Next" panose="020B0503020202020204" pitchFamily="34" charset="0"/>
              </a:rPr>
              <a:t> de </a:t>
            </a:r>
            <a:r>
              <a:rPr lang="en-US" sz="1800" b="0" dirty="0" err="1">
                <a:latin typeface="Avenir Next" panose="020B0503020202020204" pitchFamily="34" charset="0"/>
              </a:rPr>
              <a:t>dólares</a:t>
            </a:r>
            <a:r>
              <a:rPr lang="en-US" sz="1800" b="0" dirty="0">
                <a:latin typeface="Avenir Next" panose="020B0503020202020204" pitchFamily="34" charset="0"/>
              </a:rPr>
              <a:t>. </a:t>
            </a:r>
          </a:p>
          <a:p>
            <a:endParaRPr lang="en-US" dirty="0"/>
          </a:p>
        </p:txBody>
      </p:sp>
      <p:sp>
        <p:nvSpPr>
          <p:cNvPr id="5" name="Rectangle 4">
            <a:extLst>
              <a:ext uri="{FF2B5EF4-FFF2-40B4-BE49-F238E27FC236}">
                <a16:creationId xmlns:a16="http://schemas.microsoft.com/office/drawing/2014/main" xmlns="" id="{80842452-7794-924C-9C88-1128E413CC43}"/>
              </a:ext>
            </a:extLst>
          </p:cNvPr>
          <p:cNvSpPr/>
          <p:nvPr/>
        </p:nvSpPr>
        <p:spPr>
          <a:xfrm>
            <a:off x="6749935" y="1681738"/>
            <a:ext cx="5073766" cy="4952446"/>
          </a:xfrm>
          <a:prstGeom prst="rect">
            <a:avLst/>
          </a:prstGeom>
          <a:solidFill>
            <a:schemeClr val="bg1">
              <a:lumMod val="75000"/>
            </a:schemeClr>
          </a:solidFill>
        </p:spPr>
        <p:txBody>
          <a:bodyPr wrap="square">
            <a:spAutoFit/>
          </a:bodyPr>
          <a:lstStyle/>
          <a:p>
            <a:pPr algn="just">
              <a:lnSpc>
                <a:spcPct val="120000"/>
              </a:lnSpc>
              <a:spcBef>
                <a:spcPts val="0"/>
              </a:spcBef>
            </a:pPr>
            <a:r>
              <a:rPr lang="es-PE" sz="2000" dirty="0">
                <a:solidFill>
                  <a:schemeClr val="tx2"/>
                </a:solidFill>
                <a:latin typeface="Avenir Next" panose="020B0503020202020204" pitchFamily="34" charset="0"/>
              </a:rPr>
              <a:t>Memorándum de entendimiento entre el CCRIF y COSEFIN</a:t>
            </a:r>
            <a:endParaRPr lang="es-PE" sz="1700" b="0" dirty="0">
              <a:solidFill>
                <a:schemeClr val="tx2"/>
              </a:solidFill>
              <a:latin typeface="Avenir Next" panose="020B0503020202020204" pitchFamily="34" charset="0"/>
            </a:endParaRPr>
          </a:p>
          <a:p>
            <a:pPr algn="just">
              <a:lnSpc>
                <a:spcPct val="120000"/>
              </a:lnSpc>
              <a:spcBef>
                <a:spcPts val="0"/>
              </a:spcBef>
            </a:pPr>
            <a:endParaRPr lang="es-PE" sz="1700" b="0" dirty="0">
              <a:solidFill>
                <a:schemeClr val="tx2"/>
              </a:solidFill>
              <a:latin typeface="Avenir Next" panose="020B0503020202020204" pitchFamily="34" charset="0"/>
            </a:endParaRPr>
          </a:p>
          <a:p>
            <a:pPr algn="just">
              <a:lnSpc>
                <a:spcPct val="150000"/>
              </a:lnSpc>
              <a:spcBef>
                <a:spcPts val="0"/>
              </a:spcBef>
            </a:pPr>
            <a:r>
              <a:rPr lang="es-PE" sz="1700" b="0" dirty="0">
                <a:solidFill>
                  <a:schemeClr val="tx2"/>
                </a:solidFill>
                <a:latin typeface="Avenir Next" panose="020B0503020202020204" pitchFamily="34" charset="0"/>
              </a:rPr>
              <a:t>Establece aspectos administrativos y operativos para  que los países de Centroamérica miembros del COSEFIN tengan la oportunidad de solicitar coberturas de seguros contra riesgos catastróficos ante una cartera segregada del CCRIF. (firmado por el Ministro de Finanzas de Guatemala, como Presidente Pro Tempore de COSEFIN; Secretario Ejecutivo de COSEFIN; y el Director Ejecutivo del CCRIF, 2015)</a:t>
            </a:r>
          </a:p>
          <a:p>
            <a:pPr marL="742950" lvl="1" indent="-285750" algn="just">
              <a:lnSpc>
                <a:spcPct val="120000"/>
              </a:lnSpc>
              <a:spcBef>
                <a:spcPts val="0"/>
              </a:spcBef>
              <a:buFont typeface="Arial" panose="020B0604020202020204" pitchFamily="34" charset="0"/>
              <a:buChar char="•"/>
            </a:pPr>
            <a:endParaRPr lang="es-PE" b="0" dirty="0">
              <a:solidFill>
                <a:schemeClr val="tx2"/>
              </a:solidFill>
              <a:latin typeface="+mn-lt"/>
            </a:endParaRPr>
          </a:p>
        </p:txBody>
      </p:sp>
      <p:sp>
        <p:nvSpPr>
          <p:cNvPr id="6" name="Rounded Rectangle 5">
            <a:extLst>
              <a:ext uri="{FF2B5EF4-FFF2-40B4-BE49-F238E27FC236}">
                <a16:creationId xmlns:a16="http://schemas.microsoft.com/office/drawing/2014/main" xmlns="" id="{356BA49B-E402-624F-8589-594EBED2D008}"/>
              </a:ext>
            </a:extLst>
          </p:cNvPr>
          <p:cNvSpPr/>
          <p:nvPr/>
        </p:nvSpPr>
        <p:spPr bwMode="auto">
          <a:xfrm>
            <a:off x="8063345" y="482138"/>
            <a:ext cx="3275215" cy="764771"/>
          </a:xfrm>
          <a:prstGeom prst="round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7" name="Title 1">
            <a:extLst>
              <a:ext uri="{FF2B5EF4-FFF2-40B4-BE49-F238E27FC236}">
                <a16:creationId xmlns:a16="http://schemas.microsoft.com/office/drawing/2014/main" xmlns="" id="{888F5372-7CDC-0541-87C6-AB5A315F5648}"/>
              </a:ext>
            </a:extLst>
          </p:cNvPr>
          <p:cNvSpPr txBox="1">
            <a:spLocks/>
          </p:cNvSpPr>
          <p:nvPr/>
        </p:nvSpPr>
        <p:spPr bwMode="auto">
          <a:xfrm>
            <a:off x="8179724" y="351502"/>
            <a:ext cx="3158837" cy="624276"/>
          </a:xfrm>
          <a:prstGeom prst="rect">
            <a:avLst/>
          </a:prstGeom>
          <a:noFill/>
          <a:ln w="9525">
            <a:noFill/>
            <a:miter lim="800000"/>
            <a:headEnd/>
            <a:tailEnd/>
          </a:ln>
        </p:spPr>
        <p:txBody>
          <a:bodyPr vert="horz" wrap="square" lIns="0" tIns="0" rIns="0" bIns="0" numCol="1" anchor="b" anchorCtr="0" compatLnSpc="1">
            <a:prstTxWarp prst="textNoShape">
              <a:avLst/>
            </a:prstTxWarp>
            <a:normAutofit fontScale="97500"/>
          </a:bodyPr>
          <a:lstStyle>
            <a:lvl1pPr algn="l" rtl="0" eaLnBrk="1" fontAlgn="base" hangingPunct="1">
              <a:spcBef>
                <a:spcPct val="0"/>
              </a:spcBef>
              <a:spcAft>
                <a:spcPct val="0"/>
              </a:spcAft>
              <a:defRPr sz="2200" b="1" i="0" cap="all">
                <a:solidFill>
                  <a:srgbClr val="0070C0"/>
                </a:solidFill>
                <a:latin typeface="Calibri" panose="020F0502020204030204" pitchFamily="34" charset="0"/>
                <a:ea typeface="MS PGothic" pitchFamily="34" charset="-128"/>
                <a:cs typeface="ＭＳ Ｐゴシック" charset="0"/>
              </a:defRPr>
            </a:lvl1pPr>
            <a:lvl2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2pPr>
            <a:lvl3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3pPr>
            <a:lvl4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4pPr>
            <a:lvl5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5pPr>
            <a:lvl6pPr marL="457200" algn="ctr" rtl="0" eaLnBrk="1" fontAlgn="base" hangingPunct="1">
              <a:spcBef>
                <a:spcPct val="0"/>
              </a:spcBef>
              <a:spcAft>
                <a:spcPct val="0"/>
              </a:spcAft>
              <a:defRPr sz="2600" b="1">
                <a:solidFill>
                  <a:srgbClr val="014C6D"/>
                </a:solidFill>
                <a:latin typeface="Trebuchet MS" pitchFamily="34" charset="0"/>
              </a:defRPr>
            </a:lvl6pPr>
            <a:lvl7pPr marL="914400" algn="ctr" rtl="0" eaLnBrk="1" fontAlgn="base" hangingPunct="1">
              <a:spcBef>
                <a:spcPct val="0"/>
              </a:spcBef>
              <a:spcAft>
                <a:spcPct val="0"/>
              </a:spcAft>
              <a:defRPr sz="2600" b="1">
                <a:solidFill>
                  <a:srgbClr val="014C6D"/>
                </a:solidFill>
                <a:latin typeface="Trebuchet MS" pitchFamily="34" charset="0"/>
              </a:defRPr>
            </a:lvl7pPr>
            <a:lvl8pPr marL="1371600" algn="ctr" rtl="0" eaLnBrk="1" fontAlgn="base" hangingPunct="1">
              <a:spcBef>
                <a:spcPct val="0"/>
              </a:spcBef>
              <a:spcAft>
                <a:spcPct val="0"/>
              </a:spcAft>
              <a:defRPr sz="2600" b="1">
                <a:solidFill>
                  <a:srgbClr val="014C6D"/>
                </a:solidFill>
                <a:latin typeface="Trebuchet MS" pitchFamily="34" charset="0"/>
              </a:defRPr>
            </a:lvl8pPr>
            <a:lvl9pPr marL="1828800" algn="ctr" rtl="0" eaLnBrk="1" fontAlgn="base" hangingPunct="1">
              <a:spcBef>
                <a:spcPct val="0"/>
              </a:spcBef>
              <a:spcAft>
                <a:spcPct val="0"/>
              </a:spcAft>
              <a:defRPr sz="2600" b="1">
                <a:solidFill>
                  <a:srgbClr val="014C6D"/>
                </a:solidFill>
                <a:latin typeface="Trebuchet MS" pitchFamily="34" charset="0"/>
              </a:defRPr>
            </a:lvl9pPr>
          </a:lstStyle>
          <a:p>
            <a:pPr algn="ctr"/>
            <a:r>
              <a:rPr lang="es-419" sz="2400" kern="0" dirty="0">
                <a:solidFill>
                  <a:schemeClr val="bg1">
                    <a:lumMod val="95000"/>
                  </a:schemeClr>
                </a:solidFill>
              </a:rPr>
              <a:t>CCRIF SPC</a:t>
            </a:r>
            <a:endParaRPr lang="en-US" sz="2400" kern="0" dirty="0">
              <a:solidFill>
                <a:schemeClr val="bg1">
                  <a:lumMod val="95000"/>
                </a:schemeClr>
              </a:solidFill>
            </a:endParaRPr>
          </a:p>
        </p:txBody>
      </p:sp>
    </p:spTree>
    <p:extLst>
      <p:ext uri="{BB962C8B-B14F-4D97-AF65-F5344CB8AC3E}">
        <p14:creationId xmlns:p14="http://schemas.microsoft.com/office/powerpoint/2010/main" val="4199759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73CAFDBD-8201-4FB0-86E3-3E43F9E06386}"/>
              </a:ext>
            </a:extLst>
          </p:cNvPr>
          <p:cNvSpPr>
            <a:spLocks noGrp="1"/>
          </p:cNvSpPr>
          <p:nvPr>
            <p:ph type="sldNum" sz="quarter" idx="14"/>
          </p:nvPr>
        </p:nvSpPr>
        <p:spPr/>
        <p:txBody>
          <a:bodyPr/>
          <a:lstStyle/>
          <a:p>
            <a:fld id="{3821B83B-7358-468D-8B38-AD949F11D782}" type="slidenum">
              <a:rPr lang="en-US" altLang="en-US" smtClean="0"/>
              <a:pPr/>
              <a:t>4</a:t>
            </a:fld>
            <a:endParaRPr lang="en-US" altLang="en-US" dirty="0"/>
          </a:p>
        </p:txBody>
      </p:sp>
      <p:sp>
        <p:nvSpPr>
          <p:cNvPr id="9" name="TextBox 8">
            <a:extLst>
              <a:ext uri="{FF2B5EF4-FFF2-40B4-BE49-F238E27FC236}">
                <a16:creationId xmlns:a16="http://schemas.microsoft.com/office/drawing/2014/main" xmlns="" id="{611832D2-0678-4C4E-9B3A-990575CE99D8}"/>
              </a:ext>
            </a:extLst>
          </p:cNvPr>
          <p:cNvSpPr txBox="1"/>
          <p:nvPr/>
        </p:nvSpPr>
        <p:spPr>
          <a:xfrm>
            <a:off x="647113" y="1781488"/>
            <a:ext cx="11176587" cy="3785652"/>
          </a:xfrm>
          <a:prstGeom prst="rect">
            <a:avLst/>
          </a:prstGeom>
          <a:noFill/>
        </p:spPr>
        <p:txBody>
          <a:bodyPr wrap="square" rtlCol="0">
            <a:spAutoFit/>
          </a:bodyPr>
          <a:lstStyle/>
          <a:p>
            <a:r>
              <a:rPr lang="en-US" sz="2000" dirty="0">
                <a:latin typeface="Avenir Next" panose="020B0503020202020204" pitchFamily="34" charset="0"/>
              </a:rPr>
              <a:t>El </a:t>
            </a:r>
            <a:r>
              <a:rPr lang="en-US" sz="2000" dirty="0" err="1">
                <a:latin typeface="Avenir Next" panose="020B0503020202020204" pitchFamily="34" charset="0"/>
              </a:rPr>
              <a:t>Programa</a:t>
            </a:r>
            <a:r>
              <a:rPr lang="en-US" sz="2000" dirty="0">
                <a:latin typeface="Avenir Next" panose="020B0503020202020204" pitchFamily="34" charset="0"/>
              </a:rPr>
              <a:t> de </a:t>
            </a:r>
            <a:r>
              <a:rPr lang="en-US" sz="2000" dirty="0" err="1">
                <a:latin typeface="Avenir Next" panose="020B0503020202020204" pitchFamily="34" charset="0"/>
              </a:rPr>
              <a:t>Aseguramiento</a:t>
            </a:r>
            <a:r>
              <a:rPr lang="en-US" sz="2000" dirty="0">
                <a:latin typeface="Avenir Next" panose="020B0503020202020204" pitchFamily="34" charset="0"/>
              </a:rPr>
              <a:t> Contra </a:t>
            </a:r>
            <a:r>
              <a:rPr lang="en-US" sz="2000" dirty="0" err="1">
                <a:latin typeface="Avenir Next" panose="020B0503020202020204" pitchFamily="34" charset="0"/>
              </a:rPr>
              <a:t>Riesgo</a:t>
            </a:r>
            <a:r>
              <a:rPr lang="en-US" sz="2000" dirty="0">
                <a:latin typeface="Avenir Next" panose="020B0503020202020204" pitchFamily="34" charset="0"/>
              </a:rPr>
              <a:t> </a:t>
            </a:r>
            <a:r>
              <a:rPr lang="en-US" sz="2000" dirty="0" err="1">
                <a:latin typeface="Avenir Next" panose="020B0503020202020204" pitchFamily="34" charset="0"/>
              </a:rPr>
              <a:t>Catastrófico</a:t>
            </a:r>
            <a:r>
              <a:rPr lang="en-US" sz="2000" dirty="0">
                <a:latin typeface="Avenir Next" panose="020B0503020202020204" pitchFamily="34" charset="0"/>
              </a:rPr>
              <a:t> </a:t>
            </a:r>
            <a:r>
              <a:rPr lang="en-US" sz="2000" dirty="0" err="1">
                <a:latin typeface="Avenir Next" panose="020B0503020202020204" pitchFamily="34" charset="0"/>
              </a:rPr>
              <a:t>en</a:t>
            </a:r>
            <a:r>
              <a:rPr lang="en-US" sz="2000" dirty="0">
                <a:latin typeface="Avenir Next" panose="020B0503020202020204" pitchFamily="34" charset="0"/>
              </a:rPr>
              <a:t> </a:t>
            </a:r>
            <a:r>
              <a:rPr lang="en-US" sz="2000" dirty="0" err="1">
                <a:latin typeface="Avenir Next" panose="020B0503020202020204" pitchFamily="34" charset="0"/>
              </a:rPr>
              <a:t>Centroamérica</a:t>
            </a:r>
            <a:r>
              <a:rPr lang="en-US" sz="2000" dirty="0">
                <a:latin typeface="Avenir Next" panose="020B0503020202020204" pitchFamily="34" charset="0"/>
              </a:rPr>
              <a:t> y el Caribe, </a:t>
            </a:r>
            <a:r>
              <a:rPr lang="en-US" sz="2000" b="0" dirty="0" err="1">
                <a:latin typeface="Avenir Next" panose="020B0503020202020204" pitchFamily="34" charset="0"/>
              </a:rPr>
              <a:t>administrado</a:t>
            </a:r>
            <a:r>
              <a:rPr lang="en-US" sz="2000" b="0" dirty="0">
                <a:latin typeface="Avenir Next" panose="020B0503020202020204" pitchFamily="34" charset="0"/>
              </a:rPr>
              <a:t> </a:t>
            </a:r>
            <a:r>
              <a:rPr lang="en-US" sz="2000" b="0" dirty="0" err="1">
                <a:latin typeface="Avenir Next" panose="020B0503020202020204" pitchFamily="34" charset="0"/>
              </a:rPr>
              <a:t>por</a:t>
            </a:r>
            <a:r>
              <a:rPr lang="en-US" sz="2000" b="0" dirty="0">
                <a:latin typeface="Avenir Next" panose="020B0503020202020204" pitchFamily="34" charset="0"/>
              </a:rPr>
              <a:t> el Banco Mundial,  </a:t>
            </a:r>
            <a:r>
              <a:rPr lang="en-US" sz="2000" b="0" dirty="0" err="1">
                <a:latin typeface="Avenir Next" panose="020B0503020202020204" pitchFamily="34" charset="0"/>
              </a:rPr>
              <a:t>fue</a:t>
            </a:r>
            <a:r>
              <a:rPr lang="en-US" sz="2000" b="0" dirty="0">
                <a:latin typeface="Avenir Next" panose="020B0503020202020204" pitchFamily="34" charset="0"/>
              </a:rPr>
              <a:t> </a:t>
            </a:r>
            <a:r>
              <a:rPr lang="en-US" sz="2000" b="0" dirty="0" err="1">
                <a:latin typeface="Avenir Next" panose="020B0503020202020204" pitchFamily="34" charset="0"/>
              </a:rPr>
              <a:t>desarrollado</a:t>
            </a:r>
            <a:r>
              <a:rPr lang="en-US" sz="2000" b="0" dirty="0">
                <a:latin typeface="Avenir Next" panose="020B0503020202020204" pitchFamily="34" charset="0"/>
              </a:rPr>
              <a:t> para </a:t>
            </a:r>
            <a:r>
              <a:rPr lang="en-US" sz="2000" b="0" dirty="0" err="1">
                <a:latin typeface="Avenir Next" panose="020B0503020202020204" pitchFamily="34" charset="0"/>
              </a:rPr>
              <a:t>mejorar</a:t>
            </a:r>
            <a:r>
              <a:rPr lang="en-US" sz="2000" b="0" dirty="0">
                <a:latin typeface="Avenir Next" panose="020B0503020202020204" pitchFamily="34" charset="0"/>
              </a:rPr>
              <a:t> el </a:t>
            </a:r>
            <a:r>
              <a:rPr lang="en-US" sz="2000" b="0" dirty="0" err="1">
                <a:latin typeface="Avenir Next" panose="020B0503020202020204" pitchFamily="34" charset="0"/>
              </a:rPr>
              <a:t>acceso</a:t>
            </a:r>
            <a:r>
              <a:rPr lang="en-US" sz="2000" b="0" dirty="0">
                <a:latin typeface="Avenir Next" panose="020B0503020202020204" pitchFamily="34" charset="0"/>
              </a:rPr>
              <a:t> a un </a:t>
            </a:r>
            <a:r>
              <a:rPr lang="en-US" sz="2000" b="0" dirty="0" err="1">
                <a:latin typeface="Avenir Next" panose="020B0503020202020204" pitchFamily="34" charset="0"/>
              </a:rPr>
              <a:t>instrumento</a:t>
            </a:r>
            <a:r>
              <a:rPr lang="en-US" sz="2000" b="0" dirty="0">
                <a:latin typeface="Avenir Next" panose="020B0503020202020204" pitchFamily="34" charset="0"/>
              </a:rPr>
              <a:t> de </a:t>
            </a:r>
            <a:r>
              <a:rPr lang="en-US" sz="2000" b="0" dirty="0" err="1">
                <a:latin typeface="Avenir Next" panose="020B0503020202020204" pitchFamily="34" charset="0"/>
              </a:rPr>
              <a:t>transferencia</a:t>
            </a:r>
            <a:r>
              <a:rPr lang="en-US" sz="2000" b="0" dirty="0">
                <a:latin typeface="Avenir Next" panose="020B0503020202020204" pitchFamily="34" charset="0"/>
              </a:rPr>
              <a:t> de </a:t>
            </a:r>
            <a:r>
              <a:rPr lang="en-US" sz="2000" b="0" dirty="0" err="1">
                <a:latin typeface="Avenir Next" panose="020B0503020202020204" pitchFamily="34" charset="0"/>
              </a:rPr>
              <a:t>riesgos</a:t>
            </a:r>
            <a:r>
              <a:rPr lang="en-US" sz="2000" b="0" dirty="0">
                <a:latin typeface="Avenir Next" panose="020B0503020202020204" pitchFamily="34" charset="0"/>
              </a:rPr>
              <a:t> </a:t>
            </a:r>
            <a:r>
              <a:rPr lang="en-US" sz="2000" b="0" dirty="0" err="1">
                <a:latin typeface="Avenir Next" panose="020B0503020202020204" pitchFamily="34" charset="0"/>
              </a:rPr>
              <a:t>castróficos</a:t>
            </a:r>
            <a:r>
              <a:rPr lang="en-US" sz="2000" b="0" dirty="0">
                <a:latin typeface="Avenir Next" panose="020B0503020202020204" pitchFamily="34" charset="0"/>
              </a:rPr>
              <a:t> </a:t>
            </a:r>
            <a:r>
              <a:rPr lang="en-US" sz="2000" b="0" dirty="0" err="1">
                <a:latin typeface="Avenir Next" panose="020B0503020202020204" pitchFamily="34" charset="0"/>
              </a:rPr>
              <a:t>soberanos</a:t>
            </a:r>
            <a:r>
              <a:rPr lang="en-US" sz="2000" b="0" dirty="0">
                <a:latin typeface="Avenir Next" panose="020B0503020202020204" pitchFamily="34" charset="0"/>
              </a:rPr>
              <a:t> de </a:t>
            </a:r>
            <a:r>
              <a:rPr lang="en-US" sz="2000" b="0" dirty="0" err="1">
                <a:latin typeface="Avenir Next" panose="020B0503020202020204" pitchFamily="34" charset="0"/>
              </a:rPr>
              <a:t>alta</a:t>
            </a:r>
            <a:r>
              <a:rPr lang="en-US" sz="2000" b="0" dirty="0">
                <a:latin typeface="Avenir Next" panose="020B0503020202020204" pitchFamily="34" charset="0"/>
              </a:rPr>
              <a:t> </a:t>
            </a:r>
            <a:r>
              <a:rPr lang="en-US" sz="2000" b="0" dirty="0" err="1">
                <a:latin typeface="Avenir Next" panose="020B0503020202020204" pitchFamily="34" charset="0"/>
              </a:rPr>
              <a:t>calidad</a:t>
            </a:r>
            <a:r>
              <a:rPr lang="en-US" sz="2000" b="0" dirty="0">
                <a:latin typeface="Avenir Next" panose="020B0503020202020204" pitchFamily="34" charset="0"/>
              </a:rPr>
              <a:t> para </a:t>
            </a:r>
            <a:r>
              <a:rPr lang="en-US" sz="2000" b="0" dirty="0" err="1">
                <a:latin typeface="Avenir Next" panose="020B0503020202020204" pitchFamily="34" charset="0"/>
              </a:rPr>
              <a:t>los</a:t>
            </a:r>
            <a:r>
              <a:rPr lang="en-US" sz="2000" b="0" dirty="0">
                <a:latin typeface="Avenir Next" panose="020B0503020202020204" pitchFamily="34" charset="0"/>
              </a:rPr>
              <a:t> </a:t>
            </a:r>
            <a:r>
              <a:rPr lang="en-US" sz="2000" b="0" dirty="0" err="1">
                <a:latin typeface="Avenir Next" panose="020B0503020202020204" pitchFamily="34" charset="0"/>
              </a:rPr>
              <a:t>países</a:t>
            </a:r>
            <a:r>
              <a:rPr lang="en-US" sz="2000" b="0" dirty="0">
                <a:latin typeface="Avenir Next" panose="020B0503020202020204" pitchFamily="34" charset="0"/>
              </a:rPr>
              <a:t>, y </a:t>
            </a:r>
            <a:r>
              <a:rPr lang="en-US" sz="2000" b="0" dirty="0" err="1">
                <a:latin typeface="Avenir Next" panose="020B0503020202020204" pitchFamily="34" charset="0"/>
              </a:rPr>
              <a:t>aumentar</a:t>
            </a:r>
            <a:r>
              <a:rPr lang="en-US" sz="2000" b="0" dirty="0">
                <a:latin typeface="Avenir Next" panose="020B0503020202020204" pitchFamily="34" charset="0"/>
              </a:rPr>
              <a:t> la </a:t>
            </a:r>
            <a:r>
              <a:rPr lang="en-US" sz="2000" b="0" dirty="0" err="1">
                <a:latin typeface="Avenir Next" panose="020B0503020202020204" pitchFamily="34" charset="0"/>
              </a:rPr>
              <a:t>capacidad</a:t>
            </a:r>
            <a:r>
              <a:rPr lang="en-US" sz="2000" b="0" dirty="0">
                <a:latin typeface="Avenir Next" panose="020B0503020202020204" pitchFamily="34" charset="0"/>
              </a:rPr>
              <a:t> de </a:t>
            </a:r>
            <a:r>
              <a:rPr lang="en-US" sz="2000" b="0" dirty="0" err="1">
                <a:latin typeface="Avenir Next" panose="020B0503020202020204" pitchFamily="34" charset="0"/>
              </a:rPr>
              <a:t>los</a:t>
            </a:r>
            <a:r>
              <a:rPr lang="en-US" sz="2000" b="0" dirty="0">
                <a:latin typeface="Avenir Next" panose="020B0503020202020204" pitchFamily="34" charset="0"/>
              </a:rPr>
              <a:t> </a:t>
            </a:r>
            <a:r>
              <a:rPr lang="en-US" sz="2000" b="0" dirty="0" err="1">
                <a:latin typeface="Avenir Next" panose="020B0503020202020204" pitchFamily="34" charset="0"/>
              </a:rPr>
              <a:t>Ministerios</a:t>
            </a:r>
            <a:r>
              <a:rPr lang="en-US" sz="2000" b="0" dirty="0">
                <a:latin typeface="Avenir Next" panose="020B0503020202020204" pitchFamily="34" charset="0"/>
              </a:rPr>
              <a:t> de </a:t>
            </a:r>
            <a:r>
              <a:rPr lang="en-US" sz="2000" b="0" dirty="0" err="1">
                <a:latin typeface="Avenir Next" panose="020B0503020202020204" pitchFamily="34" charset="0"/>
              </a:rPr>
              <a:t>Finanzas</a:t>
            </a:r>
            <a:r>
              <a:rPr lang="en-US" sz="2000" b="0" dirty="0">
                <a:latin typeface="Avenir Next" panose="020B0503020202020204" pitchFamily="34" charset="0"/>
              </a:rPr>
              <a:t> para el </a:t>
            </a:r>
            <a:r>
              <a:rPr lang="en-US" sz="2000" b="0" dirty="0" err="1">
                <a:latin typeface="Avenir Next" panose="020B0503020202020204" pitchFamily="34" charset="0"/>
              </a:rPr>
              <a:t>desarrollo</a:t>
            </a:r>
            <a:r>
              <a:rPr lang="en-US" sz="2000" b="0" dirty="0">
                <a:latin typeface="Avenir Next" panose="020B0503020202020204" pitchFamily="34" charset="0"/>
              </a:rPr>
              <a:t> y la </a:t>
            </a:r>
            <a:r>
              <a:rPr lang="en-US" sz="2000" b="0" dirty="0" err="1">
                <a:latin typeface="Avenir Next" panose="020B0503020202020204" pitchFamily="34" charset="0"/>
              </a:rPr>
              <a:t>implementación</a:t>
            </a:r>
            <a:r>
              <a:rPr lang="en-US" sz="2000" b="0" dirty="0">
                <a:latin typeface="Avenir Next" panose="020B0503020202020204" pitchFamily="34" charset="0"/>
              </a:rPr>
              <a:t> de </a:t>
            </a:r>
            <a:r>
              <a:rPr lang="en-US" sz="2000" b="0" dirty="0" err="1">
                <a:latin typeface="Avenir Next" panose="020B0503020202020204" pitchFamily="34" charset="0"/>
              </a:rPr>
              <a:t>estrategias</a:t>
            </a:r>
            <a:r>
              <a:rPr lang="en-US" sz="2000" b="0" dirty="0">
                <a:latin typeface="Avenir Next" panose="020B0503020202020204" pitchFamily="34" charset="0"/>
              </a:rPr>
              <a:t> de </a:t>
            </a:r>
            <a:r>
              <a:rPr lang="en-US" sz="2000" b="0" dirty="0" err="1">
                <a:latin typeface="Avenir Next" panose="020B0503020202020204" pitchFamily="34" charset="0"/>
              </a:rPr>
              <a:t>financiación</a:t>
            </a:r>
            <a:r>
              <a:rPr lang="en-US" sz="2000" b="0" dirty="0">
                <a:latin typeface="Avenir Next" panose="020B0503020202020204" pitchFamily="34" charset="0"/>
              </a:rPr>
              <a:t> y </a:t>
            </a:r>
            <a:r>
              <a:rPr lang="en-US" sz="2000" b="0" dirty="0" err="1">
                <a:latin typeface="Avenir Next" panose="020B0503020202020204" pitchFamily="34" charset="0"/>
              </a:rPr>
              <a:t>aseguramiento</a:t>
            </a:r>
            <a:r>
              <a:rPr lang="en-US" sz="2000" b="0" dirty="0">
                <a:latin typeface="Avenir Next" panose="020B0503020202020204" pitchFamily="34" charset="0"/>
              </a:rPr>
              <a:t> del </a:t>
            </a:r>
            <a:r>
              <a:rPr lang="en-US" sz="2000" b="0" dirty="0" err="1">
                <a:latin typeface="Avenir Next" panose="020B0503020202020204" pitchFamily="34" charset="0"/>
              </a:rPr>
              <a:t>riesgo</a:t>
            </a:r>
            <a:r>
              <a:rPr lang="en-US" sz="2000" b="0" dirty="0">
                <a:latin typeface="Avenir Next" panose="020B0503020202020204" pitchFamily="34" charset="0"/>
              </a:rPr>
              <a:t> de </a:t>
            </a:r>
            <a:r>
              <a:rPr lang="en-US" sz="2000" b="0" dirty="0" err="1">
                <a:latin typeface="Avenir Next" panose="020B0503020202020204" pitchFamily="34" charset="0"/>
              </a:rPr>
              <a:t>desastres</a:t>
            </a:r>
            <a:r>
              <a:rPr lang="en-US" sz="2000" b="0" dirty="0">
                <a:latin typeface="Avenir Next" panose="020B0503020202020204" pitchFamily="34" charset="0"/>
              </a:rPr>
              <a:t>.</a:t>
            </a:r>
          </a:p>
          <a:p>
            <a:endParaRPr lang="en-US" sz="2000" b="0" dirty="0">
              <a:latin typeface="Avenir Next" panose="020B0503020202020204" pitchFamily="34" charset="0"/>
            </a:endParaRPr>
          </a:p>
          <a:p>
            <a:r>
              <a:rPr lang="en-US" sz="2000" b="0" dirty="0">
                <a:latin typeface="Avenir Next" panose="020B0503020202020204" pitchFamily="34" charset="0"/>
              </a:rPr>
              <a:t>El </a:t>
            </a:r>
            <a:r>
              <a:rPr lang="en-US" sz="2000" b="0" dirty="0" err="1">
                <a:latin typeface="Avenir Next" panose="020B0503020202020204" pitchFamily="34" charset="0"/>
              </a:rPr>
              <a:t>programa</a:t>
            </a:r>
            <a:r>
              <a:rPr lang="en-US" sz="2000" b="0" dirty="0">
                <a:latin typeface="Avenir Next" panose="020B0503020202020204" pitchFamily="34" charset="0"/>
              </a:rPr>
              <a:t> </a:t>
            </a:r>
            <a:r>
              <a:rPr lang="en-US" sz="2000" b="0" dirty="0" err="1">
                <a:latin typeface="Avenir Next" panose="020B0503020202020204" pitchFamily="34" charset="0"/>
              </a:rPr>
              <a:t>es</a:t>
            </a:r>
            <a:r>
              <a:rPr lang="en-US" sz="2000" b="0" dirty="0">
                <a:latin typeface="Avenir Next" panose="020B0503020202020204" pitchFamily="34" charset="0"/>
              </a:rPr>
              <a:t> </a:t>
            </a:r>
            <a:r>
              <a:rPr lang="en-US" sz="2000" b="0" dirty="0" err="1">
                <a:latin typeface="Avenir Next" panose="020B0503020202020204" pitchFamily="34" charset="0"/>
              </a:rPr>
              <a:t>apoyado</a:t>
            </a:r>
            <a:r>
              <a:rPr lang="en-US" sz="2000" b="0" dirty="0">
                <a:latin typeface="Avenir Next" panose="020B0503020202020204" pitchFamily="34" charset="0"/>
              </a:rPr>
              <a:t> </a:t>
            </a:r>
            <a:r>
              <a:rPr lang="en-US" sz="2000" b="0" dirty="0" err="1">
                <a:latin typeface="Avenir Next" panose="020B0503020202020204" pitchFamily="34" charset="0"/>
              </a:rPr>
              <a:t>por</a:t>
            </a:r>
            <a:r>
              <a:rPr lang="en-US" sz="2000" b="0" dirty="0">
                <a:latin typeface="Avenir Next" panose="020B0503020202020204" pitchFamily="34" charset="0"/>
              </a:rPr>
              <a:t> un  </a:t>
            </a:r>
            <a:r>
              <a:rPr lang="en-US" sz="2000" dirty="0" err="1">
                <a:latin typeface="Avenir Next" panose="020B0503020202020204" pitchFamily="34" charset="0"/>
              </a:rPr>
              <a:t>Fondo</a:t>
            </a:r>
            <a:r>
              <a:rPr lang="en-US" sz="2000" dirty="0">
                <a:latin typeface="Avenir Next" panose="020B0503020202020204" pitchFamily="34" charset="0"/>
              </a:rPr>
              <a:t> Multi-</a:t>
            </a:r>
            <a:r>
              <a:rPr lang="en-US" sz="2000" dirty="0" err="1">
                <a:latin typeface="Avenir Next" panose="020B0503020202020204" pitchFamily="34" charset="0"/>
              </a:rPr>
              <a:t>Donantes</a:t>
            </a:r>
            <a:r>
              <a:rPr lang="en-US" sz="2000" dirty="0">
                <a:latin typeface="Avenir Next" panose="020B0503020202020204" pitchFamily="34" charset="0"/>
              </a:rPr>
              <a:t> (MDTF</a:t>
            </a:r>
            <a:r>
              <a:rPr lang="en-US" sz="2000" b="0" dirty="0">
                <a:latin typeface="Avenir Next" panose="020B0503020202020204" pitchFamily="34" charset="0"/>
              </a:rPr>
              <a:t>) con </a:t>
            </a:r>
            <a:r>
              <a:rPr lang="en-US" sz="2000" b="0" dirty="0" err="1">
                <a:latin typeface="Avenir Next" panose="020B0503020202020204" pitchFamily="34" charset="0"/>
              </a:rPr>
              <a:t>fondos</a:t>
            </a:r>
            <a:r>
              <a:rPr lang="en-US" sz="2000" b="0" dirty="0">
                <a:latin typeface="Avenir Next" panose="020B0503020202020204" pitchFamily="34" charset="0"/>
              </a:rPr>
              <a:t> de </a:t>
            </a:r>
            <a:r>
              <a:rPr lang="en-US" sz="2000" b="0" dirty="0" err="1">
                <a:latin typeface="Avenir Next" panose="020B0503020202020204" pitchFamily="34" charset="0"/>
              </a:rPr>
              <a:t>los</a:t>
            </a:r>
            <a:r>
              <a:rPr lang="en-US" sz="2000" b="0" dirty="0">
                <a:latin typeface="Avenir Next" panose="020B0503020202020204" pitchFamily="34" charset="0"/>
              </a:rPr>
              <a:t> </a:t>
            </a:r>
            <a:r>
              <a:rPr lang="en-US" sz="2000" b="0" dirty="0" err="1">
                <a:latin typeface="Avenir Next" panose="020B0503020202020204" pitchFamily="34" charset="0"/>
              </a:rPr>
              <a:t>gobiernos</a:t>
            </a:r>
            <a:r>
              <a:rPr lang="en-US" sz="2000" b="0" dirty="0">
                <a:latin typeface="Avenir Next" panose="020B0503020202020204" pitchFamily="34" charset="0"/>
              </a:rPr>
              <a:t> de </a:t>
            </a:r>
            <a:r>
              <a:rPr lang="en-US" sz="2000" b="0" dirty="0" err="1">
                <a:latin typeface="Avenir Next" panose="020B0503020202020204" pitchFamily="34" charset="0"/>
              </a:rPr>
              <a:t>Estados</a:t>
            </a:r>
            <a:r>
              <a:rPr lang="en-US" sz="2000" b="0" dirty="0">
                <a:latin typeface="Avenir Next" panose="020B0503020202020204" pitchFamily="34" charset="0"/>
              </a:rPr>
              <a:t> </a:t>
            </a:r>
            <a:r>
              <a:rPr lang="en-US" sz="2000" b="0" dirty="0" err="1">
                <a:latin typeface="Avenir Next" panose="020B0503020202020204" pitchFamily="34" charset="0"/>
              </a:rPr>
              <a:t>Unidos</a:t>
            </a:r>
            <a:r>
              <a:rPr lang="en-US" sz="2000" b="0" dirty="0">
                <a:latin typeface="Avenir Next" panose="020B0503020202020204" pitchFamily="34" charset="0"/>
              </a:rPr>
              <a:t>, Canadá, </a:t>
            </a:r>
            <a:r>
              <a:rPr lang="en-US" sz="2000" b="0" dirty="0" err="1">
                <a:latin typeface="Avenir Next" panose="020B0503020202020204" pitchFamily="34" charset="0"/>
              </a:rPr>
              <a:t>Alemania</a:t>
            </a:r>
            <a:r>
              <a:rPr lang="en-US" sz="2000" b="0" dirty="0">
                <a:latin typeface="Avenir Next" panose="020B0503020202020204" pitchFamily="34" charset="0"/>
              </a:rPr>
              <a:t> y de la </a:t>
            </a:r>
            <a:r>
              <a:rPr lang="en-US" sz="2000" b="0" dirty="0" err="1">
                <a:latin typeface="Avenir Next" panose="020B0503020202020204" pitchFamily="34" charset="0"/>
              </a:rPr>
              <a:t>Unión</a:t>
            </a:r>
            <a:r>
              <a:rPr lang="en-US" sz="2000" b="0" dirty="0">
                <a:latin typeface="Avenir Next" panose="020B0503020202020204" pitchFamily="34" charset="0"/>
              </a:rPr>
              <a:t> </a:t>
            </a:r>
            <a:r>
              <a:rPr lang="en-US" sz="2000" b="0" dirty="0" err="1">
                <a:latin typeface="Avenir Next" panose="020B0503020202020204" pitchFamily="34" charset="0"/>
              </a:rPr>
              <a:t>Europea</a:t>
            </a:r>
            <a:r>
              <a:rPr lang="en-US" sz="2000" b="0" dirty="0">
                <a:latin typeface="Avenir Next" panose="020B0503020202020204" pitchFamily="34" charset="0"/>
              </a:rPr>
              <a:t> </a:t>
            </a:r>
            <a:r>
              <a:rPr lang="en-US" sz="2000" b="0" dirty="0" err="1">
                <a:latin typeface="Avenir Next" panose="020B0503020202020204" pitchFamily="34" charset="0"/>
              </a:rPr>
              <a:t>por</a:t>
            </a:r>
            <a:r>
              <a:rPr lang="en-US" sz="2000" b="0" dirty="0">
                <a:latin typeface="Avenir Next" panose="020B0503020202020204" pitchFamily="34" charset="0"/>
              </a:rPr>
              <a:t> un total de US$51.2 </a:t>
            </a:r>
            <a:r>
              <a:rPr lang="en-US" sz="2000" b="0" dirty="0" err="1">
                <a:latin typeface="Avenir Next" panose="020B0503020202020204" pitchFamily="34" charset="0"/>
              </a:rPr>
              <a:t>milliones</a:t>
            </a:r>
            <a:r>
              <a:rPr lang="en-US" sz="2000" b="0" dirty="0">
                <a:latin typeface="Avenir Next" panose="020B0503020202020204" pitchFamily="34" charset="0"/>
              </a:rPr>
              <a:t>. El Banco Mundial </a:t>
            </a:r>
            <a:r>
              <a:rPr lang="en-US" sz="2000" b="0" dirty="0" err="1">
                <a:latin typeface="Avenir Next" panose="020B0503020202020204" pitchFamily="34" charset="0"/>
              </a:rPr>
              <a:t>administra</a:t>
            </a:r>
            <a:r>
              <a:rPr lang="en-US" sz="2000" b="0" dirty="0">
                <a:latin typeface="Avenir Next" panose="020B0503020202020204" pitchFamily="34" charset="0"/>
              </a:rPr>
              <a:t> el MDTF. </a:t>
            </a:r>
          </a:p>
          <a:p>
            <a:endParaRPr lang="en-US" sz="2000" b="0" dirty="0">
              <a:latin typeface="Avenir Next" panose="020B0503020202020204" pitchFamily="34" charset="0"/>
            </a:endParaRPr>
          </a:p>
          <a:p>
            <a:r>
              <a:rPr lang="en-US" sz="2000" b="0" dirty="0" err="1">
                <a:latin typeface="Avenir Next" panose="020B0503020202020204" pitchFamily="34" charset="0"/>
              </a:rPr>
              <a:t>En</a:t>
            </a:r>
            <a:r>
              <a:rPr lang="en-US" sz="2000" b="0" dirty="0">
                <a:latin typeface="Avenir Next" panose="020B0503020202020204" pitchFamily="34" charset="0"/>
              </a:rPr>
              <a:t> </a:t>
            </a:r>
            <a:r>
              <a:rPr lang="en-US" sz="2000" b="0" dirty="0" err="1">
                <a:latin typeface="Avenir Next" panose="020B0503020202020204" pitchFamily="34" charset="0"/>
              </a:rPr>
              <a:t>septiembre</a:t>
            </a:r>
            <a:r>
              <a:rPr lang="en-US" sz="2000" b="0" dirty="0">
                <a:latin typeface="Avenir Next" panose="020B0503020202020204" pitchFamily="34" charset="0"/>
              </a:rPr>
              <a:t> de 2016, </a:t>
            </a:r>
            <a:r>
              <a:rPr lang="en-US" sz="2000" dirty="0" err="1">
                <a:latin typeface="Avenir Next" panose="020B0503020202020204" pitchFamily="34" charset="0"/>
              </a:rPr>
              <a:t>los</a:t>
            </a:r>
            <a:r>
              <a:rPr lang="en-US" sz="2000" dirty="0">
                <a:latin typeface="Avenir Next" panose="020B0503020202020204" pitchFamily="34" charset="0"/>
              </a:rPr>
              <a:t> </a:t>
            </a:r>
            <a:r>
              <a:rPr lang="en-US" sz="2000" dirty="0" err="1">
                <a:latin typeface="Avenir Next" panose="020B0503020202020204" pitchFamily="34" charset="0"/>
              </a:rPr>
              <a:t>donantes</a:t>
            </a:r>
            <a:r>
              <a:rPr lang="en-US" sz="2000" dirty="0">
                <a:latin typeface="Avenir Next" panose="020B0503020202020204" pitchFamily="34" charset="0"/>
              </a:rPr>
              <a:t> </a:t>
            </a:r>
            <a:r>
              <a:rPr lang="en-US" sz="2000" dirty="0" err="1">
                <a:latin typeface="Avenir Next" panose="020B0503020202020204" pitchFamily="34" charset="0"/>
              </a:rPr>
              <a:t>aprobaron</a:t>
            </a:r>
            <a:r>
              <a:rPr lang="en-US" sz="2000" dirty="0">
                <a:latin typeface="Avenir Next" panose="020B0503020202020204" pitchFamily="34" charset="0"/>
              </a:rPr>
              <a:t> el </a:t>
            </a:r>
            <a:r>
              <a:rPr lang="en-US" sz="2000" dirty="0" err="1">
                <a:latin typeface="Avenir Next" panose="020B0503020202020204" pitchFamily="34" charset="0"/>
              </a:rPr>
              <a:t>pago</a:t>
            </a:r>
            <a:r>
              <a:rPr lang="en-US" sz="2000" dirty="0">
                <a:latin typeface="Avenir Next" panose="020B0503020202020204" pitchFamily="34" charset="0"/>
              </a:rPr>
              <a:t> de las </a:t>
            </a:r>
            <a:r>
              <a:rPr lang="en-US" sz="2000" dirty="0" err="1">
                <a:latin typeface="Avenir Next" panose="020B0503020202020204" pitchFamily="34" charset="0"/>
              </a:rPr>
              <a:t>cuotas</a:t>
            </a:r>
            <a:r>
              <a:rPr lang="en-US" sz="2000" dirty="0">
                <a:latin typeface="Avenir Next" panose="020B0503020202020204" pitchFamily="34" charset="0"/>
              </a:rPr>
              <a:t> para </a:t>
            </a:r>
            <a:r>
              <a:rPr lang="en-US" sz="2000" dirty="0" err="1">
                <a:latin typeface="Avenir Next" panose="020B0503020202020204" pitchFamily="34" charset="0"/>
              </a:rPr>
              <a:t>los</a:t>
            </a:r>
            <a:r>
              <a:rPr lang="en-US" sz="2000" dirty="0">
                <a:latin typeface="Avenir Next" panose="020B0503020202020204" pitchFamily="34" charset="0"/>
              </a:rPr>
              <a:t> </a:t>
            </a:r>
            <a:r>
              <a:rPr lang="en-US" sz="2000" dirty="0" err="1">
                <a:latin typeface="Avenir Next" panose="020B0503020202020204" pitchFamily="34" charset="0"/>
              </a:rPr>
              <a:t>miembros</a:t>
            </a:r>
            <a:r>
              <a:rPr lang="en-US" sz="2000" dirty="0">
                <a:latin typeface="Avenir Next" panose="020B0503020202020204" pitchFamily="34" charset="0"/>
              </a:rPr>
              <a:t> </a:t>
            </a:r>
            <a:r>
              <a:rPr lang="en-US" sz="2000" dirty="0" err="1">
                <a:latin typeface="Avenir Next" panose="020B0503020202020204" pitchFamily="34" charset="0"/>
              </a:rPr>
              <a:t>centroamericanos</a:t>
            </a:r>
            <a:r>
              <a:rPr lang="en-US" sz="2000" dirty="0">
                <a:latin typeface="Avenir Next" panose="020B0503020202020204" pitchFamily="34" charset="0"/>
              </a:rPr>
              <a:t> de CCRIF SPC. </a:t>
            </a:r>
            <a:endParaRPr lang="en-US" sz="2000" b="0" dirty="0">
              <a:latin typeface="Avenir Next" panose="020B0503020202020204" pitchFamily="34" charset="0"/>
            </a:endParaRPr>
          </a:p>
        </p:txBody>
      </p:sp>
      <p:sp>
        <p:nvSpPr>
          <p:cNvPr id="6" name="Rounded Rectangle 5">
            <a:extLst>
              <a:ext uri="{FF2B5EF4-FFF2-40B4-BE49-F238E27FC236}">
                <a16:creationId xmlns:a16="http://schemas.microsoft.com/office/drawing/2014/main" xmlns="" id="{356BA49B-E402-624F-8589-594EBED2D008}"/>
              </a:ext>
            </a:extLst>
          </p:cNvPr>
          <p:cNvSpPr/>
          <p:nvPr/>
        </p:nvSpPr>
        <p:spPr bwMode="auto">
          <a:xfrm>
            <a:off x="8063345" y="482138"/>
            <a:ext cx="3275215" cy="764771"/>
          </a:xfrm>
          <a:prstGeom prst="round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7" name="Title 1">
            <a:extLst>
              <a:ext uri="{FF2B5EF4-FFF2-40B4-BE49-F238E27FC236}">
                <a16:creationId xmlns:a16="http://schemas.microsoft.com/office/drawing/2014/main" xmlns="" id="{888F5372-7CDC-0541-87C6-AB5A315F5648}"/>
              </a:ext>
            </a:extLst>
          </p:cNvPr>
          <p:cNvSpPr txBox="1">
            <a:spLocks/>
          </p:cNvSpPr>
          <p:nvPr/>
        </p:nvSpPr>
        <p:spPr bwMode="auto">
          <a:xfrm>
            <a:off x="8179724" y="467877"/>
            <a:ext cx="3158837" cy="624276"/>
          </a:xfrm>
          <a:prstGeom prst="rect">
            <a:avLst/>
          </a:prstGeom>
          <a:noFill/>
          <a:ln w="9525">
            <a:noFill/>
            <a:miter lim="800000"/>
            <a:headEnd/>
            <a:tailEnd/>
          </a:ln>
        </p:spPr>
        <p:txBody>
          <a:bodyPr vert="horz" wrap="square" lIns="0" tIns="0" rIns="0" bIns="0" numCol="1" anchor="b" anchorCtr="0" compatLnSpc="1">
            <a:prstTxWarp prst="textNoShape">
              <a:avLst/>
            </a:prstTxWarp>
            <a:normAutofit fontScale="90000" lnSpcReduction="10000"/>
          </a:bodyPr>
          <a:lstStyle>
            <a:lvl1pPr algn="l" rtl="0" eaLnBrk="1" fontAlgn="base" hangingPunct="1">
              <a:spcBef>
                <a:spcPct val="0"/>
              </a:spcBef>
              <a:spcAft>
                <a:spcPct val="0"/>
              </a:spcAft>
              <a:defRPr sz="2200" b="1" i="0" cap="all">
                <a:solidFill>
                  <a:srgbClr val="0070C0"/>
                </a:solidFill>
                <a:latin typeface="Calibri" panose="020F0502020204030204" pitchFamily="34" charset="0"/>
                <a:ea typeface="MS PGothic" pitchFamily="34" charset="-128"/>
                <a:cs typeface="ＭＳ Ｐゴシック" charset="0"/>
              </a:defRPr>
            </a:lvl1pPr>
            <a:lvl2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2pPr>
            <a:lvl3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3pPr>
            <a:lvl4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4pPr>
            <a:lvl5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5pPr>
            <a:lvl6pPr marL="457200" algn="ctr" rtl="0" eaLnBrk="1" fontAlgn="base" hangingPunct="1">
              <a:spcBef>
                <a:spcPct val="0"/>
              </a:spcBef>
              <a:spcAft>
                <a:spcPct val="0"/>
              </a:spcAft>
              <a:defRPr sz="2600" b="1">
                <a:solidFill>
                  <a:srgbClr val="014C6D"/>
                </a:solidFill>
                <a:latin typeface="Trebuchet MS" pitchFamily="34" charset="0"/>
              </a:defRPr>
            </a:lvl6pPr>
            <a:lvl7pPr marL="914400" algn="ctr" rtl="0" eaLnBrk="1" fontAlgn="base" hangingPunct="1">
              <a:spcBef>
                <a:spcPct val="0"/>
              </a:spcBef>
              <a:spcAft>
                <a:spcPct val="0"/>
              </a:spcAft>
              <a:defRPr sz="2600" b="1">
                <a:solidFill>
                  <a:srgbClr val="014C6D"/>
                </a:solidFill>
                <a:latin typeface="Trebuchet MS" pitchFamily="34" charset="0"/>
              </a:defRPr>
            </a:lvl7pPr>
            <a:lvl8pPr marL="1371600" algn="ctr" rtl="0" eaLnBrk="1" fontAlgn="base" hangingPunct="1">
              <a:spcBef>
                <a:spcPct val="0"/>
              </a:spcBef>
              <a:spcAft>
                <a:spcPct val="0"/>
              </a:spcAft>
              <a:defRPr sz="2600" b="1">
                <a:solidFill>
                  <a:srgbClr val="014C6D"/>
                </a:solidFill>
                <a:latin typeface="Trebuchet MS" pitchFamily="34" charset="0"/>
              </a:defRPr>
            </a:lvl8pPr>
            <a:lvl9pPr marL="1828800" algn="ctr" rtl="0" eaLnBrk="1" fontAlgn="base" hangingPunct="1">
              <a:spcBef>
                <a:spcPct val="0"/>
              </a:spcBef>
              <a:spcAft>
                <a:spcPct val="0"/>
              </a:spcAft>
              <a:defRPr sz="2600" b="1">
                <a:solidFill>
                  <a:srgbClr val="014C6D"/>
                </a:solidFill>
                <a:latin typeface="Trebuchet MS" pitchFamily="34" charset="0"/>
              </a:defRPr>
            </a:lvl9pPr>
          </a:lstStyle>
          <a:p>
            <a:pPr algn="ctr"/>
            <a:r>
              <a:rPr lang="es-419" sz="2400" kern="0" dirty="0">
                <a:solidFill>
                  <a:schemeClr val="bg1">
                    <a:lumMod val="95000"/>
                  </a:schemeClr>
                </a:solidFill>
              </a:rPr>
              <a:t>CCRIF SPC en Centroamérica</a:t>
            </a:r>
            <a:endParaRPr lang="en-US" sz="2400" kern="0" dirty="0">
              <a:solidFill>
                <a:schemeClr val="bg1">
                  <a:lumMod val="95000"/>
                </a:schemeClr>
              </a:solidFill>
            </a:endParaRPr>
          </a:p>
        </p:txBody>
      </p:sp>
    </p:spTree>
    <p:extLst>
      <p:ext uri="{BB962C8B-B14F-4D97-AF65-F5344CB8AC3E}">
        <p14:creationId xmlns:p14="http://schemas.microsoft.com/office/powerpoint/2010/main" val="2949621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88413520-B391-4391-BD0A-657BDE9C5B64}"/>
              </a:ext>
            </a:extLst>
          </p:cNvPr>
          <p:cNvPicPr>
            <a:picLocks noChangeAspect="1"/>
          </p:cNvPicPr>
          <p:nvPr/>
        </p:nvPicPr>
        <p:blipFill>
          <a:blip r:embed="rId2"/>
          <a:stretch>
            <a:fillRect/>
          </a:stretch>
        </p:blipFill>
        <p:spPr>
          <a:xfrm>
            <a:off x="8364763" y="1433273"/>
            <a:ext cx="2788758" cy="5065953"/>
          </a:xfrm>
          <a:prstGeom prst="rect">
            <a:avLst/>
          </a:prstGeom>
          <a:noFill/>
        </p:spPr>
      </p:pic>
      <p:sp>
        <p:nvSpPr>
          <p:cNvPr id="4" name="Slide Number Placeholder 3">
            <a:extLst>
              <a:ext uri="{FF2B5EF4-FFF2-40B4-BE49-F238E27FC236}">
                <a16:creationId xmlns:a16="http://schemas.microsoft.com/office/drawing/2014/main" xmlns="" id="{505B31F9-F3CF-4558-9EF9-AA10E75872CE}"/>
              </a:ext>
            </a:extLst>
          </p:cNvPr>
          <p:cNvSpPr>
            <a:spLocks noGrp="1"/>
          </p:cNvSpPr>
          <p:nvPr>
            <p:ph type="sldNum" sz="quarter" idx="14"/>
          </p:nvPr>
        </p:nvSpPr>
        <p:spPr/>
        <p:txBody>
          <a:bodyPr/>
          <a:lstStyle/>
          <a:p>
            <a:fld id="{3821B83B-7358-468D-8B38-AD949F11D782}" type="slidenum">
              <a:rPr lang="en-US" altLang="en-US" smtClean="0"/>
              <a:pPr/>
              <a:t>5</a:t>
            </a:fld>
            <a:endParaRPr lang="en-US" altLang="en-US" dirty="0"/>
          </a:p>
        </p:txBody>
      </p:sp>
      <p:pic>
        <p:nvPicPr>
          <p:cNvPr id="6" name="Imagen 4">
            <a:extLst>
              <a:ext uri="{FF2B5EF4-FFF2-40B4-BE49-F238E27FC236}">
                <a16:creationId xmlns:a16="http://schemas.microsoft.com/office/drawing/2014/main" xmlns="" id="{D52C4993-225F-4CE0-94B1-94787156F78C}"/>
              </a:ext>
            </a:extLst>
          </p:cNvPr>
          <p:cNvPicPr>
            <a:picLocks noChangeAspect="1"/>
          </p:cNvPicPr>
          <p:nvPr/>
        </p:nvPicPr>
        <p:blipFill>
          <a:blip r:embed="rId3"/>
          <a:stretch>
            <a:fillRect/>
          </a:stretch>
        </p:blipFill>
        <p:spPr>
          <a:xfrm>
            <a:off x="1429592" y="1335580"/>
            <a:ext cx="5408466" cy="5163646"/>
          </a:xfrm>
          <a:prstGeom prst="rect">
            <a:avLst/>
          </a:prstGeom>
        </p:spPr>
      </p:pic>
      <p:sp>
        <p:nvSpPr>
          <p:cNvPr id="11" name="Rounded Rectangle 10">
            <a:extLst>
              <a:ext uri="{FF2B5EF4-FFF2-40B4-BE49-F238E27FC236}">
                <a16:creationId xmlns:a16="http://schemas.microsoft.com/office/drawing/2014/main" xmlns="" id="{7BDCF91B-8649-9646-AA5D-79B2FCDD9107}"/>
              </a:ext>
            </a:extLst>
          </p:cNvPr>
          <p:cNvSpPr/>
          <p:nvPr/>
        </p:nvSpPr>
        <p:spPr bwMode="auto">
          <a:xfrm>
            <a:off x="8063345" y="482138"/>
            <a:ext cx="3275215" cy="764771"/>
          </a:xfrm>
          <a:prstGeom prst="round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12" name="Title 1">
            <a:extLst>
              <a:ext uri="{FF2B5EF4-FFF2-40B4-BE49-F238E27FC236}">
                <a16:creationId xmlns:a16="http://schemas.microsoft.com/office/drawing/2014/main" xmlns="" id="{AA6CD7F7-B197-4A4C-BE0E-06B6C289B47C}"/>
              </a:ext>
            </a:extLst>
          </p:cNvPr>
          <p:cNvSpPr txBox="1">
            <a:spLocks/>
          </p:cNvSpPr>
          <p:nvPr/>
        </p:nvSpPr>
        <p:spPr bwMode="auto">
          <a:xfrm>
            <a:off x="8179724" y="351502"/>
            <a:ext cx="3158837" cy="624276"/>
          </a:xfrm>
          <a:prstGeom prst="rect">
            <a:avLst/>
          </a:prstGeom>
          <a:noFill/>
          <a:ln w="9525">
            <a:noFill/>
            <a:miter lim="800000"/>
            <a:headEnd/>
            <a:tailEnd/>
          </a:ln>
        </p:spPr>
        <p:txBody>
          <a:bodyPr vert="horz" wrap="square" lIns="0" tIns="0" rIns="0" bIns="0" numCol="1" anchor="b" anchorCtr="0" compatLnSpc="1">
            <a:prstTxWarp prst="textNoShape">
              <a:avLst/>
            </a:prstTxWarp>
            <a:normAutofit fontScale="97500"/>
          </a:bodyPr>
          <a:lstStyle>
            <a:lvl1pPr algn="l" rtl="0" eaLnBrk="1" fontAlgn="base" hangingPunct="1">
              <a:spcBef>
                <a:spcPct val="0"/>
              </a:spcBef>
              <a:spcAft>
                <a:spcPct val="0"/>
              </a:spcAft>
              <a:defRPr sz="2200" b="1" i="0" cap="all">
                <a:solidFill>
                  <a:srgbClr val="0070C0"/>
                </a:solidFill>
                <a:latin typeface="Calibri" panose="020F0502020204030204" pitchFamily="34" charset="0"/>
                <a:ea typeface="MS PGothic" pitchFamily="34" charset="-128"/>
                <a:cs typeface="ＭＳ Ｐゴシック" charset="0"/>
              </a:defRPr>
            </a:lvl1pPr>
            <a:lvl2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2pPr>
            <a:lvl3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3pPr>
            <a:lvl4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4pPr>
            <a:lvl5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5pPr>
            <a:lvl6pPr marL="457200" algn="ctr" rtl="0" eaLnBrk="1" fontAlgn="base" hangingPunct="1">
              <a:spcBef>
                <a:spcPct val="0"/>
              </a:spcBef>
              <a:spcAft>
                <a:spcPct val="0"/>
              </a:spcAft>
              <a:defRPr sz="2600" b="1">
                <a:solidFill>
                  <a:srgbClr val="014C6D"/>
                </a:solidFill>
                <a:latin typeface="Trebuchet MS" pitchFamily="34" charset="0"/>
              </a:defRPr>
            </a:lvl6pPr>
            <a:lvl7pPr marL="914400" algn="ctr" rtl="0" eaLnBrk="1" fontAlgn="base" hangingPunct="1">
              <a:spcBef>
                <a:spcPct val="0"/>
              </a:spcBef>
              <a:spcAft>
                <a:spcPct val="0"/>
              </a:spcAft>
              <a:defRPr sz="2600" b="1">
                <a:solidFill>
                  <a:srgbClr val="014C6D"/>
                </a:solidFill>
                <a:latin typeface="Trebuchet MS" pitchFamily="34" charset="0"/>
              </a:defRPr>
            </a:lvl7pPr>
            <a:lvl8pPr marL="1371600" algn="ctr" rtl="0" eaLnBrk="1" fontAlgn="base" hangingPunct="1">
              <a:spcBef>
                <a:spcPct val="0"/>
              </a:spcBef>
              <a:spcAft>
                <a:spcPct val="0"/>
              </a:spcAft>
              <a:defRPr sz="2600" b="1">
                <a:solidFill>
                  <a:srgbClr val="014C6D"/>
                </a:solidFill>
                <a:latin typeface="Trebuchet MS" pitchFamily="34" charset="0"/>
              </a:defRPr>
            </a:lvl8pPr>
            <a:lvl9pPr marL="1828800" algn="ctr" rtl="0" eaLnBrk="1" fontAlgn="base" hangingPunct="1">
              <a:spcBef>
                <a:spcPct val="0"/>
              </a:spcBef>
              <a:spcAft>
                <a:spcPct val="0"/>
              </a:spcAft>
              <a:defRPr sz="2600" b="1">
                <a:solidFill>
                  <a:srgbClr val="014C6D"/>
                </a:solidFill>
                <a:latin typeface="Trebuchet MS" pitchFamily="34" charset="0"/>
              </a:defRPr>
            </a:lvl9pPr>
          </a:lstStyle>
          <a:p>
            <a:pPr algn="ctr"/>
            <a:r>
              <a:rPr lang="es-419" sz="2400" kern="0" dirty="0">
                <a:solidFill>
                  <a:schemeClr val="bg1">
                    <a:lumMod val="95000"/>
                  </a:schemeClr>
                </a:solidFill>
              </a:rPr>
              <a:t>CARACTERíSTICAS</a:t>
            </a:r>
            <a:endParaRPr lang="en-US" sz="2400" kern="0" dirty="0">
              <a:solidFill>
                <a:schemeClr val="bg1">
                  <a:lumMod val="95000"/>
                </a:schemeClr>
              </a:solidFill>
            </a:endParaRPr>
          </a:p>
        </p:txBody>
      </p:sp>
    </p:spTree>
    <p:extLst>
      <p:ext uri="{BB962C8B-B14F-4D97-AF65-F5344CB8AC3E}">
        <p14:creationId xmlns:p14="http://schemas.microsoft.com/office/powerpoint/2010/main" val="1297792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8CB3A1A0-2A1C-4E01-A88D-F231A85AA0EB}"/>
              </a:ext>
            </a:extLst>
          </p:cNvPr>
          <p:cNvSpPr>
            <a:spLocks noGrp="1"/>
          </p:cNvSpPr>
          <p:nvPr>
            <p:ph type="sldNum" sz="quarter" idx="14"/>
          </p:nvPr>
        </p:nvSpPr>
        <p:spPr/>
        <p:txBody>
          <a:bodyPr/>
          <a:lstStyle/>
          <a:p>
            <a:fld id="{3821B83B-7358-468D-8B38-AD949F11D782}" type="slidenum">
              <a:rPr lang="en-US" altLang="en-US" smtClean="0"/>
              <a:pPr/>
              <a:t>6</a:t>
            </a:fld>
            <a:endParaRPr lang="en-US" altLang="en-US" dirty="0"/>
          </a:p>
        </p:txBody>
      </p:sp>
      <p:sp>
        <p:nvSpPr>
          <p:cNvPr id="6" name="CasellaDiTesto 2">
            <a:extLst>
              <a:ext uri="{FF2B5EF4-FFF2-40B4-BE49-F238E27FC236}">
                <a16:creationId xmlns:a16="http://schemas.microsoft.com/office/drawing/2014/main" xmlns="" id="{25866C3E-4CF7-47C6-80E6-B09476FDE4DF}"/>
              </a:ext>
            </a:extLst>
          </p:cNvPr>
          <p:cNvSpPr txBox="1">
            <a:spLocks noGrp="1"/>
          </p:cNvSpPr>
          <p:nvPr>
            <p:ph type="body" sz="quarter" idx="13"/>
          </p:nvPr>
        </p:nvSpPr>
        <p:spPr>
          <a:xfrm>
            <a:off x="520701" y="1598613"/>
            <a:ext cx="11303000" cy="4613804"/>
          </a:xfrm>
          <a:prstGeom prst="rect">
            <a:avLst/>
          </a:prstGeom>
          <a:noFill/>
        </p:spPr>
        <p:txBody>
          <a:bodyPr wrap="square" rtlCol="0">
            <a:noAutofit/>
          </a:bodyPr>
          <a:lstStyle/>
          <a:p>
            <a:pPr>
              <a:spcBef>
                <a:spcPts val="0"/>
              </a:spcBef>
              <a:buFont typeface="Wingdings" pitchFamily="2" charset="2"/>
              <a:buChar char="ü"/>
            </a:pPr>
            <a:r>
              <a:rPr lang="es-ES" sz="2000" dirty="0">
                <a:latin typeface="Avenir Next" panose="020B0503020202020204" pitchFamily="34" charset="0"/>
              </a:rPr>
              <a:t>Los pagos se hacen rápido, puesto que no es necesario hacer un proceso de ajuste de las pérdidas in situ. </a:t>
            </a:r>
          </a:p>
          <a:p>
            <a:pPr>
              <a:spcBef>
                <a:spcPts val="0"/>
              </a:spcBef>
              <a:buFont typeface="Wingdings" pitchFamily="2" charset="2"/>
              <a:buChar char="ü"/>
            </a:pPr>
            <a:endParaRPr lang="es-ES" sz="2000" dirty="0">
              <a:latin typeface="Avenir Next" panose="020B0503020202020204" pitchFamily="34" charset="0"/>
            </a:endParaRPr>
          </a:p>
          <a:p>
            <a:pPr>
              <a:spcBef>
                <a:spcPts val="0"/>
              </a:spcBef>
              <a:buFont typeface="Wingdings" pitchFamily="2" charset="2"/>
              <a:buChar char="ü"/>
            </a:pPr>
            <a:r>
              <a:rPr lang="es-ES" sz="2000" dirty="0">
                <a:latin typeface="Avenir Next" panose="020B0503020202020204" pitchFamily="34" charset="0"/>
              </a:rPr>
              <a:t>Los pagos dependen sólo del estado de los parámetros de salida del modelo</a:t>
            </a:r>
          </a:p>
          <a:p>
            <a:pPr>
              <a:spcBef>
                <a:spcPts val="0"/>
              </a:spcBef>
              <a:buFont typeface="Wingdings" pitchFamily="2" charset="2"/>
              <a:buChar char="ü"/>
            </a:pPr>
            <a:endParaRPr lang="es-ES" sz="2000" dirty="0">
              <a:latin typeface="Avenir Next" panose="020B0503020202020204" pitchFamily="34" charset="0"/>
            </a:endParaRPr>
          </a:p>
          <a:p>
            <a:pPr>
              <a:spcBef>
                <a:spcPts val="0"/>
              </a:spcBef>
              <a:buFont typeface="Wingdings" pitchFamily="2" charset="2"/>
              <a:buChar char="ü"/>
            </a:pPr>
            <a:r>
              <a:rPr lang="es-ES" sz="2000" dirty="0">
                <a:latin typeface="Avenir Next" panose="020B0503020202020204" pitchFamily="34" charset="0"/>
              </a:rPr>
              <a:t>El cálculo de los parámetros del modelo es transparente y objetivo</a:t>
            </a:r>
          </a:p>
          <a:p>
            <a:pPr>
              <a:spcBef>
                <a:spcPts val="0"/>
              </a:spcBef>
              <a:buFont typeface="Wingdings" pitchFamily="2" charset="2"/>
              <a:buChar char="ü"/>
            </a:pPr>
            <a:endParaRPr lang="es-ES" sz="2000" dirty="0">
              <a:latin typeface="Avenir Next" panose="020B0503020202020204" pitchFamily="34" charset="0"/>
            </a:endParaRPr>
          </a:p>
          <a:p>
            <a:pPr>
              <a:spcBef>
                <a:spcPts val="0"/>
              </a:spcBef>
              <a:buFont typeface="Wingdings" pitchFamily="2" charset="2"/>
              <a:buChar char="ü"/>
            </a:pPr>
            <a:r>
              <a:rPr lang="es-ES_tradnl" sz="2000" dirty="0">
                <a:latin typeface="Avenir Next" panose="020B0503020202020204" pitchFamily="34" charset="0"/>
                <a:ea typeface="Calibri" panose="020F0502020204030204" pitchFamily="34" charset="0"/>
                <a:cs typeface="Calibri" panose="020F0502020204030204" pitchFamily="34" charset="0"/>
              </a:rPr>
              <a:t>La contratación del seguro paramétrico ocurre bajo un esquema transfronterizo admitido por los ordenamientos jurídicos tanto de los países miembros del COSEFIN como de CARICOM. </a:t>
            </a:r>
          </a:p>
          <a:p>
            <a:pPr>
              <a:spcBef>
                <a:spcPts val="0"/>
              </a:spcBef>
              <a:buFont typeface="Wingdings" pitchFamily="2" charset="2"/>
              <a:buChar char="ü"/>
            </a:pPr>
            <a:endParaRPr lang="es-ES" sz="2000" dirty="0">
              <a:latin typeface="Avenir Next" panose="020B0503020202020204" pitchFamily="34" charset="0"/>
              <a:ea typeface="Calibri" panose="020F0502020204030204" pitchFamily="34" charset="0"/>
              <a:cs typeface="Calibri" panose="020F0502020204030204" pitchFamily="34" charset="0"/>
            </a:endParaRPr>
          </a:p>
          <a:p>
            <a:pPr>
              <a:spcBef>
                <a:spcPts val="0"/>
              </a:spcBef>
              <a:buFont typeface="Wingdings" pitchFamily="2" charset="2"/>
              <a:buChar char="ü"/>
            </a:pPr>
            <a:r>
              <a:rPr lang="es-ES" sz="2000" dirty="0">
                <a:latin typeface="Avenir Next" panose="020B0503020202020204" pitchFamily="34" charset="0"/>
                <a:ea typeface="Calibri" panose="020F0502020204030204" pitchFamily="34" charset="0"/>
                <a:cs typeface="Calibri" panose="020F0502020204030204" pitchFamily="34" charset="0"/>
              </a:rPr>
              <a:t>La gestión del mismo no requiere la venta o colocación de seguros, ni operaciones relacionadas con su gestión, con presencia física en el territorio del país cubierto. Simplemente se establecen, en los acuerdos, los parámetros del evento bajo los cuales se activará el pago de la póliza y si esos parámetros se constatan, se procede conforme a los términos acordados.</a:t>
            </a:r>
          </a:p>
          <a:p>
            <a:endParaRPr lang="es-ES_tradnl" sz="2400" dirty="0">
              <a:ea typeface="Calibri" panose="020F0502020204030204" pitchFamily="34" charset="0"/>
              <a:cs typeface="Calibri" panose="020F0502020204030204" pitchFamily="34" charset="0"/>
            </a:endParaRPr>
          </a:p>
          <a:p>
            <a:endParaRPr lang="en-US" sz="2400" dirty="0">
              <a:ea typeface="Calibri" panose="020F0502020204030204" pitchFamily="34" charset="0"/>
              <a:cs typeface="Times New Roman" panose="02020603050405020304" pitchFamily="18" charset="0"/>
            </a:endParaRPr>
          </a:p>
          <a:p>
            <a:endParaRPr lang="es-ES" sz="2200" b="1" dirty="0">
              <a:latin typeface="+mj-lt"/>
            </a:endParaRPr>
          </a:p>
        </p:txBody>
      </p:sp>
      <p:sp>
        <p:nvSpPr>
          <p:cNvPr id="7" name="Rounded Rectangle 6">
            <a:extLst>
              <a:ext uri="{FF2B5EF4-FFF2-40B4-BE49-F238E27FC236}">
                <a16:creationId xmlns:a16="http://schemas.microsoft.com/office/drawing/2014/main" xmlns="" id="{07677873-9246-1346-B05B-D684BB26BAE2}"/>
              </a:ext>
            </a:extLst>
          </p:cNvPr>
          <p:cNvSpPr/>
          <p:nvPr/>
        </p:nvSpPr>
        <p:spPr bwMode="auto">
          <a:xfrm>
            <a:off x="8063345" y="482138"/>
            <a:ext cx="3275215" cy="764771"/>
          </a:xfrm>
          <a:prstGeom prst="round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8" name="Title 1">
            <a:extLst>
              <a:ext uri="{FF2B5EF4-FFF2-40B4-BE49-F238E27FC236}">
                <a16:creationId xmlns:a16="http://schemas.microsoft.com/office/drawing/2014/main" xmlns="" id="{B9ED3B56-2B7A-FE4C-8C93-FF3C75F38CF3}"/>
              </a:ext>
            </a:extLst>
          </p:cNvPr>
          <p:cNvSpPr txBox="1">
            <a:spLocks/>
          </p:cNvSpPr>
          <p:nvPr/>
        </p:nvSpPr>
        <p:spPr bwMode="auto">
          <a:xfrm>
            <a:off x="8179724" y="351502"/>
            <a:ext cx="3158837" cy="624276"/>
          </a:xfrm>
          <a:prstGeom prst="rect">
            <a:avLst/>
          </a:prstGeom>
          <a:noFill/>
          <a:ln w="9525">
            <a:noFill/>
            <a:miter lim="800000"/>
            <a:headEnd/>
            <a:tailEnd/>
          </a:ln>
        </p:spPr>
        <p:txBody>
          <a:bodyPr vert="horz" wrap="square" lIns="0" tIns="0" rIns="0" bIns="0" numCol="1" anchor="b" anchorCtr="0" compatLnSpc="1">
            <a:prstTxWarp prst="textNoShape">
              <a:avLst/>
            </a:prstTxWarp>
            <a:normAutofit fontScale="97500"/>
          </a:bodyPr>
          <a:lstStyle>
            <a:lvl1pPr algn="l" rtl="0" eaLnBrk="1" fontAlgn="base" hangingPunct="1">
              <a:spcBef>
                <a:spcPct val="0"/>
              </a:spcBef>
              <a:spcAft>
                <a:spcPct val="0"/>
              </a:spcAft>
              <a:defRPr sz="2200" b="1" i="0" cap="all">
                <a:solidFill>
                  <a:srgbClr val="0070C0"/>
                </a:solidFill>
                <a:latin typeface="Calibri" panose="020F0502020204030204" pitchFamily="34" charset="0"/>
                <a:ea typeface="MS PGothic" pitchFamily="34" charset="-128"/>
                <a:cs typeface="ＭＳ Ｐゴシック" charset="0"/>
              </a:defRPr>
            </a:lvl1pPr>
            <a:lvl2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2pPr>
            <a:lvl3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3pPr>
            <a:lvl4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4pPr>
            <a:lvl5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5pPr>
            <a:lvl6pPr marL="457200" algn="ctr" rtl="0" eaLnBrk="1" fontAlgn="base" hangingPunct="1">
              <a:spcBef>
                <a:spcPct val="0"/>
              </a:spcBef>
              <a:spcAft>
                <a:spcPct val="0"/>
              </a:spcAft>
              <a:defRPr sz="2600" b="1">
                <a:solidFill>
                  <a:srgbClr val="014C6D"/>
                </a:solidFill>
                <a:latin typeface="Trebuchet MS" pitchFamily="34" charset="0"/>
              </a:defRPr>
            </a:lvl6pPr>
            <a:lvl7pPr marL="914400" algn="ctr" rtl="0" eaLnBrk="1" fontAlgn="base" hangingPunct="1">
              <a:spcBef>
                <a:spcPct val="0"/>
              </a:spcBef>
              <a:spcAft>
                <a:spcPct val="0"/>
              </a:spcAft>
              <a:defRPr sz="2600" b="1">
                <a:solidFill>
                  <a:srgbClr val="014C6D"/>
                </a:solidFill>
                <a:latin typeface="Trebuchet MS" pitchFamily="34" charset="0"/>
              </a:defRPr>
            </a:lvl7pPr>
            <a:lvl8pPr marL="1371600" algn="ctr" rtl="0" eaLnBrk="1" fontAlgn="base" hangingPunct="1">
              <a:spcBef>
                <a:spcPct val="0"/>
              </a:spcBef>
              <a:spcAft>
                <a:spcPct val="0"/>
              </a:spcAft>
              <a:defRPr sz="2600" b="1">
                <a:solidFill>
                  <a:srgbClr val="014C6D"/>
                </a:solidFill>
                <a:latin typeface="Trebuchet MS" pitchFamily="34" charset="0"/>
              </a:defRPr>
            </a:lvl8pPr>
            <a:lvl9pPr marL="1828800" algn="ctr" rtl="0" eaLnBrk="1" fontAlgn="base" hangingPunct="1">
              <a:spcBef>
                <a:spcPct val="0"/>
              </a:spcBef>
              <a:spcAft>
                <a:spcPct val="0"/>
              </a:spcAft>
              <a:defRPr sz="2600" b="1">
                <a:solidFill>
                  <a:srgbClr val="014C6D"/>
                </a:solidFill>
                <a:latin typeface="Trebuchet MS" pitchFamily="34" charset="0"/>
              </a:defRPr>
            </a:lvl9pPr>
          </a:lstStyle>
          <a:p>
            <a:pPr algn="ctr"/>
            <a:r>
              <a:rPr lang="es-419" sz="2400" kern="0" dirty="0">
                <a:solidFill>
                  <a:schemeClr val="bg1">
                    <a:lumMod val="95000"/>
                  </a:schemeClr>
                </a:solidFill>
              </a:rPr>
              <a:t>CCRIF SPC</a:t>
            </a:r>
            <a:endParaRPr lang="en-US" sz="2400" kern="0" dirty="0">
              <a:solidFill>
                <a:schemeClr val="bg1">
                  <a:lumMod val="95000"/>
                </a:schemeClr>
              </a:solidFill>
            </a:endParaRPr>
          </a:p>
        </p:txBody>
      </p:sp>
    </p:spTree>
    <p:extLst>
      <p:ext uri="{BB962C8B-B14F-4D97-AF65-F5344CB8AC3E}">
        <p14:creationId xmlns:p14="http://schemas.microsoft.com/office/powerpoint/2010/main" val="1100866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73CAFDBD-8201-4FB0-86E3-3E43F9E06386}"/>
              </a:ext>
            </a:extLst>
          </p:cNvPr>
          <p:cNvSpPr>
            <a:spLocks noGrp="1"/>
          </p:cNvSpPr>
          <p:nvPr>
            <p:ph type="sldNum" sz="quarter" idx="14"/>
          </p:nvPr>
        </p:nvSpPr>
        <p:spPr/>
        <p:txBody>
          <a:bodyPr/>
          <a:lstStyle/>
          <a:p>
            <a:fld id="{3821B83B-7358-468D-8B38-AD949F11D782}" type="slidenum">
              <a:rPr lang="en-US" altLang="en-US" smtClean="0"/>
              <a:pPr/>
              <a:t>7</a:t>
            </a:fld>
            <a:endParaRPr lang="en-US" altLang="en-US" dirty="0"/>
          </a:p>
        </p:txBody>
      </p:sp>
      <p:graphicFrame>
        <p:nvGraphicFramePr>
          <p:cNvPr id="6" name="Diagram 5">
            <a:extLst>
              <a:ext uri="{FF2B5EF4-FFF2-40B4-BE49-F238E27FC236}">
                <a16:creationId xmlns:a16="http://schemas.microsoft.com/office/drawing/2014/main" xmlns="" id="{E717B5C1-2749-4546-BC0B-E25022E34FEF}"/>
              </a:ext>
            </a:extLst>
          </p:cNvPr>
          <p:cNvGraphicFramePr/>
          <p:nvPr>
            <p:extLst>
              <p:ext uri="{D42A27DB-BD31-4B8C-83A1-F6EECF244321}">
                <p14:modId xmlns:p14="http://schemas.microsoft.com/office/powerpoint/2010/main" val="2704666523"/>
              </p:ext>
            </p:extLst>
          </p:nvPr>
        </p:nvGraphicFramePr>
        <p:xfrm>
          <a:off x="897929" y="1587232"/>
          <a:ext cx="10493665" cy="47470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ounded Rectangle 6">
            <a:extLst>
              <a:ext uri="{FF2B5EF4-FFF2-40B4-BE49-F238E27FC236}">
                <a16:creationId xmlns:a16="http://schemas.microsoft.com/office/drawing/2014/main" xmlns="" id="{2F300045-488C-8048-A54E-1B3024EB8333}"/>
              </a:ext>
            </a:extLst>
          </p:cNvPr>
          <p:cNvSpPr/>
          <p:nvPr/>
        </p:nvSpPr>
        <p:spPr bwMode="auto">
          <a:xfrm>
            <a:off x="8063345" y="482138"/>
            <a:ext cx="3275215" cy="764771"/>
          </a:xfrm>
          <a:prstGeom prst="round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8" name="Title 1">
            <a:extLst>
              <a:ext uri="{FF2B5EF4-FFF2-40B4-BE49-F238E27FC236}">
                <a16:creationId xmlns:a16="http://schemas.microsoft.com/office/drawing/2014/main" xmlns="" id="{CCDF884F-33D3-E24E-A5E9-C5458799FEC1}"/>
              </a:ext>
            </a:extLst>
          </p:cNvPr>
          <p:cNvSpPr txBox="1">
            <a:spLocks/>
          </p:cNvSpPr>
          <p:nvPr/>
        </p:nvSpPr>
        <p:spPr bwMode="auto">
          <a:xfrm>
            <a:off x="8179723" y="494906"/>
            <a:ext cx="3158837" cy="624276"/>
          </a:xfrm>
          <a:prstGeom prst="rect">
            <a:avLst/>
          </a:prstGeom>
          <a:noFill/>
          <a:ln w="9525">
            <a:noFill/>
            <a:miter lim="800000"/>
            <a:headEnd/>
            <a:tailEnd/>
          </a:ln>
        </p:spPr>
        <p:txBody>
          <a:bodyPr vert="horz" wrap="square" lIns="0" tIns="0" rIns="0" bIns="0" numCol="1" anchor="b" anchorCtr="0" compatLnSpc="1">
            <a:prstTxWarp prst="textNoShape">
              <a:avLst/>
            </a:prstTxWarp>
            <a:normAutofit fontScale="97500"/>
          </a:bodyPr>
          <a:lstStyle>
            <a:lvl1pPr algn="l" rtl="0" eaLnBrk="1" fontAlgn="base" hangingPunct="1">
              <a:spcBef>
                <a:spcPct val="0"/>
              </a:spcBef>
              <a:spcAft>
                <a:spcPct val="0"/>
              </a:spcAft>
              <a:defRPr sz="2200" b="1" i="0" cap="all">
                <a:solidFill>
                  <a:srgbClr val="0070C0"/>
                </a:solidFill>
                <a:latin typeface="Calibri" panose="020F0502020204030204" pitchFamily="34" charset="0"/>
                <a:ea typeface="MS PGothic" pitchFamily="34" charset="-128"/>
                <a:cs typeface="ＭＳ Ｐゴシック" charset="0"/>
              </a:defRPr>
            </a:lvl1pPr>
            <a:lvl2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2pPr>
            <a:lvl3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3pPr>
            <a:lvl4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4pPr>
            <a:lvl5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5pPr>
            <a:lvl6pPr marL="457200" algn="ctr" rtl="0" eaLnBrk="1" fontAlgn="base" hangingPunct="1">
              <a:spcBef>
                <a:spcPct val="0"/>
              </a:spcBef>
              <a:spcAft>
                <a:spcPct val="0"/>
              </a:spcAft>
              <a:defRPr sz="2600" b="1">
                <a:solidFill>
                  <a:srgbClr val="014C6D"/>
                </a:solidFill>
                <a:latin typeface="Trebuchet MS" pitchFamily="34" charset="0"/>
              </a:defRPr>
            </a:lvl6pPr>
            <a:lvl7pPr marL="914400" algn="ctr" rtl="0" eaLnBrk="1" fontAlgn="base" hangingPunct="1">
              <a:spcBef>
                <a:spcPct val="0"/>
              </a:spcBef>
              <a:spcAft>
                <a:spcPct val="0"/>
              </a:spcAft>
              <a:defRPr sz="2600" b="1">
                <a:solidFill>
                  <a:srgbClr val="014C6D"/>
                </a:solidFill>
                <a:latin typeface="Trebuchet MS" pitchFamily="34" charset="0"/>
              </a:defRPr>
            </a:lvl7pPr>
            <a:lvl8pPr marL="1371600" algn="ctr" rtl="0" eaLnBrk="1" fontAlgn="base" hangingPunct="1">
              <a:spcBef>
                <a:spcPct val="0"/>
              </a:spcBef>
              <a:spcAft>
                <a:spcPct val="0"/>
              </a:spcAft>
              <a:defRPr sz="2600" b="1">
                <a:solidFill>
                  <a:srgbClr val="014C6D"/>
                </a:solidFill>
                <a:latin typeface="Trebuchet MS" pitchFamily="34" charset="0"/>
              </a:defRPr>
            </a:lvl8pPr>
            <a:lvl9pPr marL="1828800" algn="ctr" rtl="0" eaLnBrk="1" fontAlgn="base" hangingPunct="1">
              <a:spcBef>
                <a:spcPct val="0"/>
              </a:spcBef>
              <a:spcAft>
                <a:spcPct val="0"/>
              </a:spcAft>
              <a:defRPr sz="2600" b="1">
                <a:solidFill>
                  <a:srgbClr val="014C6D"/>
                </a:solidFill>
                <a:latin typeface="Trebuchet MS" pitchFamily="34" charset="0"/>
              </a:defRPr>
            </a:lvl9pPr>
          </a:lstStyle>
          <a:p>
            <a:pPr algn="ctr"/>
            <a:r>
              <a:rPr lang="es-419" sz="2400" kern="0" dirty="0">
                <a:solidFill>
                  <a:schemeClr val="bg1">
                    <a:lumMod val="95000"/>
                  </a:schemeClr>
                </a:solidFill>
              </a:rPr>
              <a:t>Ruta crítica</a:t>
            </a:r>
            <a:endParaRPr lang="en-US" sz="2400" kern="0" dirty="0">
              <a:solidFill>
                <a:schemeClr val="bg1">
                  <a:lumMod val="95000"/>
                </a:schemeClr>
              </a:solidFill>
            </a:endParaRPr>
          </a:p>
        </p:txBody>
      </p:sp>
    </p:spTree>
    <p:extLst>
      <p:ext uri="{BB962C8B-B14F-4D97-AF65-F5344CB8AC3E}">
        <p14:creationId xmlns:p14="http://schemas.microsoft.com/office/powerpoint/2010/main" val="2241073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D5118D-03F2-0B48-8FF3-27B0D04D7C7C}"/>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xmlns="" id="{4F8CE1BE-7BE8-5541-957E-CE787648484D}"/>
              </a:ext>
            </a:extLst>
          </p:cNvPr>
          <p:cNvSpPr>
            <a:spLocks noGrp="1"/>
          </p:cNvSpPr>
          <p:nvPr>
            <p:ph type="body" sz="quarter" idx="13"/>
          </p:nvPr>
        </p:nvSpPr>
        <p:spPr/>
        <p:txBody>
          <a:bodyPr/>
          <a:lstStyle/>
          <a:p>
            <a:endParaRPr lang="en-US"/>
          </a:p>
        </p:txBody>
      </p:sp>
      <p:sp>
        <p:nvSpPr>
          <p:cNvPr id="4" name="Text Placeholder 3">
            <a:extLst>
              <a:ext uri="{FF2B5EF4-FFF2-40B4-BE49-F238E27FC236}">
                <a16:creationId xmlns:a16="http://schemas.microsoft.com/office/drawing/2014/main" xmlns="" id="{49A6652B-AF9B-DD4E-9E08-D34481AECB99}"/>
              </a:ext>
            </a:extLst>
          </p:cNvPr>
          <p:cNvSpPr>
            <a:spLocks noGrp="1"/>
          </p:cNvSpPr>
          <p:nvPr>
            <p:ph type="body" sz="quarter" idx="14"/>
          </p:nvPr>
        </p:nvSpPr>
        <p:spPr/>
        <p:txBody>
          <a:bodyPr/>
          <a:lstStyle/>
          <a:p>
            <a:endParaRPr lang="en-US"/>
          </a:p>
        </p:txBody>
      </p:sp>
      <p:pic>
        <p:nvPicPr>
          <p:cNvPr id="5" name="image1.png">
            <a:extLst>
              <a:ext uri="{FF2B5EF4-FFF2-40B4-BE49-F238E27FC236}">
                <a16:creationId xmlns:a16="http://schemas.microsoft.com/office/drawing/2014/main" xmlns="" id="{278FEB88-18FE-4249-B48C-47C7D00428BA}"/>
              </a:ext>
            </a:extLst>
          </p:cNvPr>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7" name="Rectangle 6">
            <a:extLst>
              <a:ext uri="{FF2B5EF4-FFF2-40B4-BE49-F238E27FC236}">
                <a16:creationId xmlns:a16="http://schemas.microsoft.com/office/drawing/2014/main" xmlns="" id="{34691A51-6095-9F4A-B5C2-17289B92DC83}"/>
              </a:ext>
            </a:extLst>
          </p:cNvPr>
          <p:cNvSpPr/>
          <p:nvPr/>
        </p:nvSpPr>
        <p:spPr bwMode="auto">
          <a:xfrm>
            <a:off x="6977575" y="0"/>
            <a:ext cx="3826413" cy="6858000"/>
          </a:xfrm>
          <a:prstGeom prst="rect">
            <a:avLst/>
          </a:prstGeom>
          <a:solidFill>
            <a:srgbClr val="FF6600">
              <a:alpha val="6902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8" name="TextBox 7">
            <a:extLst>
              <a:ext uri="{FF2B5EF4-FFF2-40B4-BE49-F238E27FC236}">
                <a16:creationId xmlns:a16="http://schemas.microsoft.com/office/drawing/2014/main" xmlns="" id="{00C3FB6C-95FE-6E45-ADBC-143D8FAD92CA}"/>
              </a:ext>
            </a:extLst>
          </p:cNvPr>
          <p:cNvSpPr txBox="1"/>
          <p:nvPr/>
        </p:nvSpPr>
        <p:spPr>
          <a:xfrm>
            <a:off x="7104186" y="576774"/>
            <a:ext cx="3587260" cy="5324535"/>
          </a:xfrm>
          <a:prstGeom prst="rect">
            <a:avLst/>
          </a:prstGeom>
          <a:noFill/>
        </p:spPr>
        <p:txBody>
          <a:bodyPr wrap="square" rtlCol="0">
            <a:spAutoFit/>
          </a:bodyPr>
          <a:lstStyle/>
          <a:p>
            <a:endParaRPr lang="en-US" sz="2800" b="0" dirty="0">
              <a:solidFill>
                <a:schemeClr val="bg1"/>
              </a:solidFill>
              <a:latin typeface="Avenir Next" panose="020B0503020202020204" pitchFamily="34" charset="0"/>
            </a:endParaRPr>
          </a:p>
          <a:p>
            <a:endParaRPr lang="en-US" sz="2800" b="0" dirty="0">
              <a:solidFill>
                <a:schemeClr val="bg1"/>
              </a:solidFill>
              <a:latin typeface="Avenir Next" panose="020B0503020202020204" pitchFamily="34" charset="0"/>
            </a:endParaRPr>
          </a:p>
          <a:p>
            <a:endParaRPr lang="en-US" sz="2800" b="0" dirty="0">
              <a:solidFill>
                <a:schemeClr val="bg1"/>
              </a:solidFill>
              <a:latin typeface="Avenir Next" panose="020B0503020202020204" pitchFamily="34" charset="0"/>
            </a:endParaRPr>
          </a:p>
          <a:p>
            <a:pPr algn="ctr"/>
            <a:endParaRPr lang="en-US" sz="2800" b="0" dirty="0">
              <a:solidFill>
                <a:schemeClr val="bg1"/>
              </a:solidFill>
              <a:latin typeface="Avenir Next" panose="020B0503020202020204" pitchFamily="34" charset="0"/>
            </a:endParaRPr>
          </a:p>
          <a:p>
            <a:pPr algn="ctr"/>
            <a:r>
              <a:rPr lang="en-US" sz="2800" b="0" i="1" dirty="0">
                <a:solidFill>
                  <a:schemeClr val="bg1"/>
                </a:solidFill>
                <a:latin typeface="Avenir Next" panose="020B0503020202020204" pitchFamily="34" charset="0"/>
              </a:rPr>
              <a:t>¿</a:t>
            </a:r>
            <a:r>
              <a:rPr lang="en-US" sz="2800" b="0" i="1" dirty="0" err="1">
                <a:solidFill>
                  <a:schemeClr val="bg1"/>
                </a:solidFill>
                <a:latin typeface="Avenir Next" panose="020B0503020202020204" pitchFamily="34" charset="0"/>
              </a:rPr>
              <a:t>Preguntas</a:t>
            </a:r>
            <a:r>
              <a:rPr lang="en-US" sz="2800" b="0" i="1" dirty="0">
                <a:solidFill>
                  <a:schemeClr val="bg1"/>
                </a:solidFill>
                <a:latin typeface="Avenir Next" panose="020B0503020202020204" pitchFamily="34" charset="0"/>
              </a:rPr>
              <a:t>?</a:t>
            </a:r>
          </a:p>
          <a:p>
            <a:pPr algn="ctr"/>
            <a:endParaRPr lang="en-US" sz="3600" b="0" dirty="0">
              <a:solidFill>
                <a:schemeClr val="bg1"/>
              </a:solidFill>
              <a:latin typeface="Avenir Next" panose="020B0503020202020204" pitchFamily="34" charset="0"/>
            </a:endParaRPr>
          </a:p>
          <a:p>
            <a:pPr algn="ctr"/>
            <a:r>
              <a:rPr lang="en-US" sz="3600" b="0" dirty="0" err="1">
                <a:solidFill>
                  <a:schemeClr val="bg1"/>
                </a:solidFill>
                <a:latin typeface="Avenir Next" panose="020B0503020202020204" pitchFamily="34" charset="0"/>
              </a:rPr>
              <a:t>Seguros</a:t>
            </a:r>
            <a:r>
              <a:rPr lang="en-US" sz="3600" b="0" dirty="0">
                <a:solidFill>
                  <a:schemeClr val="bg1"/>
                </a:solidFill>
                <a:latin typeface="Avenir Next" panose="020B0503020202020204" pitchFamily="34" charset="0"/>
              </a:rPr>
              <a:t> </a:t>
            </a:r>
            <a:r>
              <a:rPr lang="en-US" sz="3600" b="0" dirty="0" err="1">
                <a:solidFill>
                  <a:schemeClr val="bg1"/>
                </a:solidFill>
                <a:latin typeface="Avenir Next" panose="020B0503020202020204" pitchFamily="34" charset="0"/>
              </a:rPr>
              <a:t>Paramétricos</a:t>
            </a:r>
            <a:r>
              <a:rPr lang="en-US" sz="3600" b="0" dirty="0">
                <a:solidFill>
                  <a:schemeClr val="bg1"/>
                </a:solidFill>
                <a:latin typeface="Avenir Next" panose="020B0503020202020204" pitchFamily="34" charset="0"/>
              </a:rPr>
              <a:t> &amp; CCRIF SPC</a:t>
            </a:r>
          </a:p>
          <a:p>
            <a:pPr algn="ctr"/>
            <a:endParaRPr lang="en-US" sz="3600" b="0" dirty="0">
              <a:solidFill>
                <a:schemeClr val="bg1"/>
              </a:solidFill>
              <a:latin typeface="Avenir Next" panose="020B0503020202020204" pitchFamily="34" charset="0"/>
            </a:endParaRPr>
          </a:p>
          <a:p>
            <a:pPr algn="ctr"/>
            <a:r>
              <a:rPr lang="en-US" sz="2000" b="0" dirty="0">
                <a:solidFill>
                  <a:schemeClr val="bg1"/>
                </a:solidFill>
                <a:latin typeface="Avenir Next" panose="020B0503020202020204" pitchFamily="34" charset="0"/>
              </a:rPr>
              <a:t>[</a:t>
            </a:r>
            <a:r>
              <a:rPr lang="en-US" sz="2000" b="0" dirty="0" err="1">
                <a:solidFill>
                  <a:schemeClr val="bg1"/>
                </a:solidFill>
                <a:latin typeface="Avenir Next" panose="020B0503020202020204" pitchFamily="34" charset="0"/>
              </a:rPr>
              <a:t>Pais</a:t>
            </a:r>
            <a:r>
              <a:rPr lang="en-US" sz="2000" b="0" dirty="0">
                <a:solidFill>
                  <a:schemeClr val="bg1"/>
                </a:solidFill>
                <a:latin typeface="Avenir Next" panose="020B0503020202020204" pitchFamily="34" charset="0"/>
              </a:rPr>
              <a:t>, </a:t>
            </a:r>
            <a:r>
              <a:rPr lang="en-US" sz="2000" b="0" dirty="0" err="1">
                <a:solidFill>
                  <a:schemeClr val="bg1"/>
                </a:solidFill>
                <a:latin typeface="Avenir Next" panose="020B0503020202020204" pitchFamily="34" charset="0"/>
              </a:rPr>
              <a:t>Fecha</a:t>
            </a:r>
            <a:r>
              <a:rPr lang="en-US" sz="2000" b="0">
                <a:solidFill>
                  <a:schemeClr val="bg1"/>
                </a:solidFill>
                <a:latin typeface="Avenir Next" panose="020B0503020202020204" pitchFamily="34" charset="0"/>
              </a:rPr>
              <a:t>]</a:t>
            </a:r>
            <a:endParaRPr lang="en-US" sz="2000" b="0" dirty="0">
              <a:solidFill>
                <a:schemeClr val="bg1"/>
              </a:solidFill>
              <a:latin typeface="Avenir Next" panose="020B0503020202020204" pitchFamily="34" charset="0"/>
            </a:endParaRPr>
          </a:p>
        </p:txBody>
      </p:sp>
    </p:spTree>
    <p:extLst>
      <p:ext uri="{BB962C8B-B14F-4D97-AF65-F5344CB8AC3E}">
        <p14:creationId xmlns:p14="http://schemas.microsoft.com/office/powerpoint/2010/main" val="1080843238"/>
      </p:ext>
    </p:extLst>
  </p:cSld>
  <p:clrMapOvr>
    <a:masterClrMapping/>
  </p:clrMapOvr>
</p:sld>
</file>

<file path=ppt/theme/theme1.xml><?xml version="1.0" encoding="utf-8"?>
<a:theme xmlns:a="http://schemas.openxmlformats.org/drawingml/2006/main" name="WBG-Fixed_Logo">
  <a:themeElements>
    <a:clrScheme name="World Bank">
      <a:dk1>
        <a:srgbClr val="002345"/>
      </a:dk1>
      <a:lt1>
        <a:sysClr val="window" lastClr="FFFFFF"/>
      </a:lt1>
      <a:dk2>
        <a:srgbClr val="000000"/>
      </a:dk2>
      <a:lt2>
        <a:srgbClr val="00ADE4"/>
      </a:lt2>
      <a:accent1>
        <a:srgbClr val="021F43"/>
      </a:accent1>
      <a:accent2>
        <a:srgbClr val="139AF0"/>
      </a:accent2>
      <a:accent3>
        <a:srgbClr val="7F7F7F"/>
      </a:accent3>
      <a:accent4>
        <a:srgbClr val="00AB51"/>
      </a:accent4>
      <a:accent5>
        <a:srgbClr val="009CA7"/>
      </a:accent5>
      <a:accent6>
        <a:srgbClr val="872B90"/>
      </a:accent6>
      <a:hlink>
        <a:srgbClr val="139AF0"/>
      </a:hlink>
      <a:folHlink>
        <a:srgbClr val="128F9C"/>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Divider Options">
  <a:themeElements>
    <a:clrScheme name="World Bank Approved">
      <a:dk1>
        <a:srgbClr val="021F43"/>
      </a:dk1>
      <a:lt1>
        <a:sysClr val="window" lastClr="FFFFFF"/>
      </a:lt1>
      <a:dk2>
        <a:srgbClr val="000000"/>
      </a:dk2>
      <a:lt2>
        <a:srgbClr val="139AF0"/>
      </a:lt2>
      <a:accent1>
        <a:srgbClr val="0A5157"/>
      </a:accent1>
      <a:accent2>
        <a:srgbClr val="18B844"/>
      </a:accent2>
      <a:accent3>
        <a:srgbClr val="E79B08"/>
      </a:accent3>
      <a:accent4>
        <a:srgbClr val="920016"/>
      </a:accent4>
      <a:accent5>
        <a:srgbClr val="532C63"/>
      </a:accent5>
      <a:accent6>
        <a:srgbClr val="128F9C"/>
      </a:accent6>
      <a:hlink>
        <a:srgbClr val="AF7B05"/>
      </a:hlink>
      <a:folHlink>
        <a:srgbClr val="0B5740"/>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Contact Slide">
  <a:themeElements>
    <a:clrScheme name="World Bank Approved">
      <a:dk1>
        <a:srgbClr val="021F43"/>
      </a:dk1>
      <a:lt1>
        <a:sysClr val="window" lastClr="FFFFFF"/>
      </a:lt1>
      <a:dk2>
        <a:srgbClr val="000000"/>
      </a:dk2>
      <a:lt2>
        <a:srgbClr val="139AF0"/>
      </a:lt2>
      <a:accent1>
        <a:srgbClr val="0A5157"/>
      </a:accent1>
      <a:accent2>
        <a:srgbClr val="18B844"/>
      </a:accent2>
      <a:accent3>
        <a:srgbClr val="E79B08"/>
      </a:accent3>
      <a:accent4>
        <a:srgbClr val="920016"/>
      </a:accent4>
      <a:accent5>
        <a:srgbClr val="532C63"/>
      </a:accent5>
      <a:accent6>
        <a:srgbClr val="128F9C"/>
      </a:accent6>
      <a:hlink>
        <a:srgbClr val="AF7B05"/>
      </a:hlink>
      <a:folHlink>
        <a:srgbClr val="0B5740"/>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Agenda Slide">
  <a:themeElements>
    <a:clrScheme name="World Bank">
      <a:dk1>
        <a:srgbClr val="002345"/>
      </a:dk1>
      <a:lt1>
        <a:sysClr val="window" lastClr="FFFFFF"/>
      </a:lt1>
      <a:dk2>
        <a:srgbClr val="000000"/>
      </a:dk2>
      <a:lt2>
        <a:srgbClr val="00ADE4"/>
      </a:lt2>
      <a:accent1>
        <a:srgbClr val="000000"/>
      </a:accent1>
      <a:accent2>
        <a:srgbClr val="7F7F7F"/>
      </a:accent2>
      <a:accent3>
        <a:srgbClr val="00ADE4"/>
      </a:accent3>
      <a:accent4>
        <a:srgbClr val="021F43"/>
      </a:accent4>
      <a:accent5>
        <a:srgbClr val="006450"/>
      </a:accent5>
      <a:accent6>
        <a:srgbClr val="F78D28"/>
      </a:accent6>
      <a:hlink>
        <a:srgbClr val="00AB51"/>
      </a:hlink>
      <a:folHlink>
        <a:srgbClr val="614776"/>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ull Page Interior">
  <a:themeElements>
    <a:clrScheme name="World Bank Approved">
      <a:dk1>
        <a:srgbClr val="021F43"/>
      </a:dk1>
      <a:lt1>
        <a:sysClr val="window" lastClr="FFFFFF"/>
      </a:lt1>
      <a:dk2>
        <a:srgbClr val="000000"/>
      </a:dk2>
      <a:lt2>
        <a:srgbClr val="139AF0"/>
      </a:lt2>
      <a:accent1>
        <a:srgbClr val="0A5157"/>
      </a:accent1>
      <a:accent2>
        <a:srgbClr val="18B844"/>
      </a:accent2>
      <a:accent3>
        <a:srgbClr val="E79B08"/>
      </a:accent3>
      <a:accent4>
        <a:srgbClr val="920016"/>
      </a:accent4>
      <a:accent5>
        <a:srgbClr val="532C63"/>
      </a:accent5>
      <a:accent6>
        <a:srgbClr val="128F9C"/>
      </a:accent6>
      <a:hlink>
        <a:srgbClr val="AF7B05"/>
      </a:hlink>
      <a:folHlink>
        <a:srgbClr val="0B5740"/>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Single Area Interior Options">
  <a:themeElements>
    <a:clrScheme name="World Bank Approved">
      <a:dk1>
        <a:srgbClr val="021F43"/>
      </a:dk1>
      <a:lt1>
        <a:sysClr val="window" lastClr="FFFFFF"/>
      </a:lt1>
      <a:dk2>
        <a:srgbClr val="000000"/>
      </a:dk2>
      <a:lt2>
        <a:srgbClr val="139AF0"/>
      </a:lt2>
      <a:accent1>
        <a:srgbClr val="0A5157"/>
      </a:accent1>
      <a:accent2>
        <a:srgbClr val="18B844"/>
      </a:accent2>
      <a:accent3>
        <a:srgbClr val="E79B08"/>
      </a:accent3>
      <a:accent4>
        <a:srgbClr val="920016"/>
      </a:accent4>
      <a:accent5>
        <a:srgbClr val="532C63"/>
      </a:accent5>
      <a:accent6>
        <a:srgbClr val="128F9C"/>
      </a:accent6>
      <a:hlink>
        <a:srgbClr val="AF7B05"/>
      </a:hlink>
      <a:folHlink>
        <a:srgbClr val="0B5740"/>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wo Area Slides">
  <a:themeElements>
    <a:clrScheme name="World Bank Approved">
      <a:dk1>
        <a:srgbClr val="021F43"/>
      </a:dk1>
      <a:lt1>
        <a:sysClr val="window" lastClr="FFFFFF"/>
      </a:lt1>
      <a:dk2>
        <a:srgbClr val="000000"/>
      </a:dk2>
      <a:lt2>
        <a:srgbClr val="139AF0"/>
      </a:lt2>
      <a:accent1>
        <a:srgbClr val="0A5157"/>
      </a:accent1>
      <a:accent2>
        <a:srgbClr val="18B844"/>
      </a:accent2>
      <a:accent3>
        <a:srgbClr val="E79B08"/>
      </a:accent3>
      <a:accent4>
        <a:srgbClr val="920016"/>
      </a:accent4>
      <a:accent5>
        <a:srgbClr val="532C63"/>
      </a:accent5>
      <a:accent6>
        <a:srgbClr val="128F9C"/>
      </a:accent6>
      <a:hlink>
        <a:srgbClr val="AF7B05"/>
      </a:hlink>
      <a:folHlink>
        <a:srgbClr val="0B5740"/>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Highlight Slides">
  <a:themeElements>
    <a:clrScheme name="World Bank Approved">
      <a:dk1>
        <a:srgbClr val="021F43"/>
      </a:dk1>
      <a:lt1>
        <a:sysClr val="window" lastClr="FFFFFF"/>
      </a:lt1>
      <a:dk2>
        <a:srgbClr val="000000"/>
      </a:dk2>
      <a:lt2>
        <a:srgbClr val="139AF0"/>
      </a:lt2>
      <a:accent1>
        <a:srgbClr val="0A5157"/>
      </a:accent1>
      <a:accent2>
        <a:srgbClr val="18B844"/>
      </a:accent2>
      <a:accent3>
        <a:srgbClr val="E79B08"/>
      </a:accent3>
      <a:accent4>
        <a:srgbClr val="920016"/>
      </a:accent4>
      <a:accent5>
        <a:srgbClr val="532C63"/>
      </a:accent5>
      <a:accent6>
        <a:srgbClr val="128F9C"/>
      </a:accent6>
      <a:hlink>
        <a:srgbClr val="AF7B05"/>
      </a:hlink>
      <a:folHlink>
        <a:srgbClr val="0B5740"/>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omb Stone">
  <a:themeElements>
    <a:clrScheme name="World Bank Approved">
      <a:dk1>
        <a:srgbClr val="021F43"/>
      </a:dk1>
      <a:lt1>
        <a:sysClr val="window" lastClr="FFFFFF"/>
      </a:lt1>
      <a:dk2>
        <a:srgbClr val="000000"/>
      </a:dk2>
      <a:lt2>
        <a:srgbClr val="139AF0"/>
      </a:lt2>
      <a:accent1>
        <a:srgbClr val="0A5157"/>
      </a:accent1>
      <a:accent2>
        <a:srgbClr val="18B844"/>
      </a:accent2>
      <a:accent3>
        <a:srgbClr val="E79B08"/>
      </a:accent3>
      <a:accent4>
        <a:srgbClr val="920016"/>
      </a:accent4>
      <a:accent5>
        <a:srgbClr val="532C63"/>
      </a:accent5>
      <a:accent6>
        <a:srgbClr val="128F9C"/>
      </a:accent6>
      <a:hlink>
        <a:srgbClr val="AF7B05"/>
      </a:hlink>
      <a:folHlink>
        <a:srgbClr val="0B5740"/>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Photo Slides">
  <a:themeElements>
    <a:clrScheme name="World Bank Approved">
      <a:dk1>
        <a:srgbClr val="021F43"/>
      </a:dk1>
      <a:lt1>
        <a:sysClr val="window" lastClr="FFFFFF"/>
      </a:lt1>
      <a:dk2>
        <a:srgbClr val="000000"/>
      </a:dk2>
      <a:lt2>
        <a:srgbClr val="139AF0"/>
      </a:lt2>
      <a:accent1>
        <a:srgbClr val="0A5157"/>
      </a:accent1>
      <a:accent2>
        <a:srgbClr val="18B844"/>
      </a:accent2>
      <a:accent3>
        <a:srgbClr val="E79B08"/>
      </a:accent3>
      <a:accent4>
        <a:srgbClr val="920016"/>
      </a:accent4>
      <a:accent5>
        <a:srgbClr val="532C63"/>
      </a:accent5>
      <a:accent6>
        <a:srgbClr val="128F9C"/>
      </a:accent6>
      <a:hlink>
        <a:srgbClr val="AF7B05"/>
      </a:hlink>
      <a:folHlink>
        <a:srgbClr val="0B5740"/>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Chart ">
  <a:themeElements>
    <a:clrScheme name="World Bank Approved">
      <a:dk1>
        <a:srgbClr val="021F43"/>
      </a:dk1>
      <a:lt1>
        <a:sysClr val="window" lastClr="FFFFFF"/>
      </a:lt1>
      <a:dk2>
        <a:srgbClr val="000000"/>
      </a:dk2>
      <a:lt2>
        <a:srgbClr val="139AF0"/>
      </a:lt2>
      <a:accent1>
        <a:srgbClr val="0A5157"/>
      </a:accent1>
      <a:accent2>
        <a:srgbClr val="18B844"/>
      </a:accent2>
      <a:accent3>
        <a:srgbClr val="E79B08"/>
      </a:accent3>
      <a:accent4>
        <a:srgbClr val="920016"/>
      </a:accent4>
      <a:accent5>
        <a:srgbClr val="532C63"/>
      </a:accent5>
      <a:accent6>
        <a:srgbClr val="128F9C"/>
      </a:accent6>
      <a:hlink>
        <a:srgbClr val="AF7B05"/>
      </a:hlink>
      <a:folHlink>
        <a:srgbClr val="0B5740"/>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WBG-Fixed_Logo</Template>
  <TotalTime>12015</TotalTime>
  <Words>869</Words>
  <Application>Microsoft Office PowerPoint</Application>
  <PresentationFormat>Panorámica</PresentationFormat>
  <Paragraphs>76</Paragraphs>
  <Slides>9</Slides>
  <Notes>3</Notes>
  <HiddenSlides>0</HiddenSlides>
  <MMClips>0</MMClips>
  <ScaleCrop>false</ScaleCrop>
  <HeadingPairs>
    <vt:vector size="6" baseType="variant">
      <vt:variant>
        <vt:lpstr>Fuentes usadas</vt:lpstr>
      </vt:variant>
      <vt:variant>
        <vt:i4>10</vt:i4>
      </vt:variant>
      <vt:variant>
        <vt:lpstr>Tema</vt:lpstr>
      </vt:variant>
      <vt:variant>
        <vt:i4>11</vt:i4>
      </vt:variant>
      <vt:variant>
        <vt:lpstr>Títulos de diapositiva</vt:lpstr>
      </vt:variant>
      <vt:variant>
        <vt:i4>9</vt:i4>
      </vt:variant>
    </vt:vector>
  </HeadingPairs>
  <TitlesOfParts>
    <vt:vector size="30" baseType="lpstr">
      <vt:lpstr>MS PGothic</vt:lpstr>
      <vt:lpstr>MS PGothic</vt:lpstr>
      <vt:lpstr>Andes ExtraLight</vt:lpstr>
      <vt:lpstr>Arial</vt:lpstr>
      <vt:lpstr>Arial Bold</vt:lpstr>
      <vt:lpstr>Avenir Next</vt:lpstr>
      <vt:lpstr>Calibri</vt:lpstr>
      <vt:lpstr>Times New Roman</vt:lpstr>
      <vt:lpstr>Trebuchet MS</vt:lpstr>
      <vt:lpstr>Wingdings</vt:lpstr>
      <vt:lpstr>WBG-Fixed_Logo</vt:lpstr>
      <vt:lpstr>Agenda Slide</vt:lpstr>
      <vt:lpstr>Full Page Interior</vt:lpstr>
      <vt:lpstr>Single Area Interior Options</vt:lpstr>
      <vt:lpstr>Two Area Slides</vt:lpstr>
      <vt:lpstr>Highlight Slides</vt:lpstr>
      <vt:lpstr>Tomb Stone</vt:lpstr>
      <vt:lpstr>Photo Slides</vt:lpstr>
      <vt:lpstr>Chart </vt:lpstr>
      <vt:lpstr>Divider Options</vt:lpstr>
      <vt:lpstr>Contact Slide</vt:lpstr>
      <vt:lpstr>Presentación de PowerPoint</vt:lpstr>
      <vt:lpstr>Introducción: Seguros paramétricos</vt:lpstr>
      <vt:lpstr>Introducción: Seguros paramétricos</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The World Bank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Bank Live</dc:title>
  <dc:creator>znavarro</dc:creator>
  <cp:lastModifiedBy>Osmar</cp:lastModifiedBy>
  <cp:revision>474</cp:revision>
  <cp:lastPrinted>2017-01-13T23:08:03Z</cp:lastPrinted>
  <dcterms:created xsi:type="dcterms:W3CDTF">2015-04-30T20:21:17Z</dcterms:created>
  <dcterms:modified xsi:type="dcterms:W3CDTF">2019-06-18T14:04:56Z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126902</vt:lpwstr>
  </property>
  <property fmtid="{D5CDD505-2E9C-101B-9397-08002B2CF9AE}" pid="3" name="Jive_VersionGuid">
    <vt:lpwstr>01a1ca7f-82d8-4d59-a0ac-5ec67e8d373b</vt:lpwstr>
  </property>
  <property fmtid="{D5CDD505-2E9C-101B-9397-08002B2CF9AE}" pid="4" name="Offisync_ProviderInitializationData">
    <vt:lpwstr>https://spark.worldbank.org</vt:lpwstr>
  </property>
  <property fmtid="{D5CDD505-2E9C-101B-9397-08002B2CF9AE}" pid="5" name="Jive_LatestUserAccountName">
    <vt:lpwstr>wb339088</vt:lpwstr>
  </property>
  <property fmtid="{D5CDD505-2E9C-101B-9397-08002B2CF9AE}" pid="6" name="Offisync_UpdateToken">
    <vt:lpwstr>4</vt:lpwstr>
  </property>
  <property fmtid="{D5CDD505-2E9C-101B-9397-08002B2CF9AE}" pid="7" name="Offisync_ServerID">
    <vt:lpwstr>d939fab4-716e-42cc-bfec-ffb0ab88b99b</vt:lpwstr>
  </property>
  <property fmtid="{D5CDD505-2E9C-101B-9397-08002B2CF9AE}" pid="8" name="Jive_ModifiedButNotPublished">
    <vt:lpwstr>True</vt:lpwstr>
  </property>
</Properties>
</file>