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7" r:id="rId4"/>
    <p:sldId id="268" r:id="rId5"/>
    <p:sldId id="269" r:id="rId6"/>
    <p:sldId id="258" r:id="rId7"/>
    <p:sldId id="259" r:id="rId8"/>
    <p:sldId id="260" r:id="rId9"/>
    <p:sldId id="266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37189" autoAdjust="0"/>
  </p:normalViewPr>
  <p:slideViewPr>
    <p:cSldViewPr>
      <p:cViewPr>
        <p:scale>
          <a:sx n="80" d="100"/>
          <a:sy n="80" d="100"/>
        </p:scale>
        <p:origin x="-10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GT" sz="1400" dirty="0" smtClean="0"/>
              <a:t>SERVICIOS REGISTRALES</a:t>
            </a:r>
            <a:endParaRPr lang="es-GT" sz="1400" dirty="0"/>
          </a:p>
        </c:rich>
      </c:tx>
      <c:layout>
        <c:manualLayout>
          <c:xMode val="edge"/>
          <c:yMode val="edge"/>
          <c:x val="0.4413120764359515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mercantil!$B$1</c:f>
              <c:strCache>
                <c:ptCount val="1"/>
                <c:pt idx="0">
                  <c:v>Empresas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5.0078976732053923E-3"/>
                  <c:y val="-0.10588812900885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84906507972544E-2"/>
                  <c:y val="-6.427356158368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078976732053923E-3"/>
                  <c:y val="-6.6610272220525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515536921017735E-3"/>
                  <c:y val="-3.204699908368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737826231867957E-3"/>
                  <c:y val="4.056582162492364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mercantil!$A$2:$A$6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mercantil!$B$2:$B$6</c:f>
              <c:numCache>
                <c:formatCode>General</c:formatCode>
                <c:ptCount val="5"/>
                <c:pt idx="0">
                  <c:v>56989</c:v>
                </c:pt>
                <c:pt idx="1">
                  <c:v>63280</c:v>
                </c:pt>
                <c:pt idx="2">
                  <c:v>64072</c:v>
                </c:pt>
                <c:pt idx="3">
                  <c:v>69297</c:v>
                </c:pt>
                <c:pt idx="4" formatCode="0">
                  <c:v>74147.790000000008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91050112"/>
        <c:axId val="191052800"/>
      </c:barChart>
      <c:catAx>
        <c:axId val="19105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052800"/>
        <c:crosses val="autoZero"/>
        <c:auto val="1"/>
        <c:lblAlgn val="ctr"/>
        <c:lblOffset val="100"/>
        <c:noMultiLvlLbl val="0"/>
      </c:catAx>
      <c:valAx>
        <c:axId val="19105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050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GT"/>
              <a:t>Titulos RPI</a:t>
            </a:r>
          </a:p>
        </c:rich>
      </c:tx>
      <c:layout>
        <c:manualLayout>
          <c:xMode val="edge"/>
          <c:yMode val="edge"/>
          <c:x val="0.3602783518892913"/>
          <c:y val="3.266098005571397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rpi!$B$1</c:f>
              <c:strCache>
                <c:ptCount val="1"/>
                <c:pt idx="0">
                  <c:v>titulos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4.5561996670972389E-3"/>
                  <c:y val="-3.557938006888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444533408931505E-3"/>
                  <c:y val="-2.442989873553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772194467960681E-3"/>
                  <c:y val="-5.315561645413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551185538343494E-3"/>
                  <c:y val="-4.14722438247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336331665295571E-3"/>
                  <c:y val="-4.150876240088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rpi!$A$2:$A$6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rpi!$B$2:$B$6</c:f>
              <c:numCache>
                <c:formatCode>General</c:formatCode>
                <c:ptCount val="5"/>
                <c:pt idx="0">
                  <c:v>14529</c:v>
                </c:pt>
                <c:pt idx="1">
                  <c:v>27000</c:v>
                </c:pt>
                <c:pt idx="2">
                  <c:v>27280</c:v>
                </c:pt>
                <c:pt idx="3">
                  <c:v>30900</c:v>
                </c:pt>
                <c:pt idx="4" formatCode="0">
                  <c:v>31827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91395712"/>
        <c:axId val="191419136"/>
      </c:barChart>
      <c:catAx>
        <c:axId val="1913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419136"/>
        <c:crosses val="autoZero"/>
        <c:auto val="1"/>
        <c:lblAlgn val="ctr"/>
        <c:lblOffset val="100"/>
        <c:noMultiLvlLbl val="0"/>
      </c:catAx>
      <c:valAx>
        <c:axId val="191419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39571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400"/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Hoja3!$A$5</c:f>
              <c:strCache>
                <c:ptCount val="1"/>
                <c:pt idx="0">
                  <c:v>Servicios de Garantias Mobiliarias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777777777777777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Hoja3!$B$4:$C$4</c:f>
              <c:strCache>
                <c:ptCount val="2"/>
                <c:pt idx="0">
                  <c:v>2015 al 2017</c:v>
                </c:pt>
                <c:pt idx="1">
                  <c:v>2018-2019</c:v>
                </c:pt>
              </c:strCache>
            </c:strRef>
          </c:cat>
          <c:val>
            <c:numRef>
              <c:f>Hoja3!$B$5:$C$5</c:f>
              <c:numCache>
                <c:formatCode>General</c:formatCode>
                <c:ptCount val="2"/>
                <c:pt idx="0">
                  <c:v>1866</c:v>
                </c:pt>
                <c:pt idx="1">
                  <c:v>17584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690624"/>
        <c:axId val="191692160"/>
        <c:axId val="0"/>
      </c:bar3DChart>
      <c:catAx>
        <c:axId val="191690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1692160"/>
        <c:crosses val="autoZero"/>
        <c:auto val="1"/>
        <c:lblAlgn val="ctr"/>
        <c:lblOffset val="100"/>
        <c:noMultiLvlLbl val="0"/>
      </c:catAx>
      <c:valAx>
        <c:axId val="19169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690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GT" sz="1400" dirty="0" smtClean="0"/>
              <a:t>Servicios</a:t>
            </a:r>
            <a:r>
              <a:rPr lang="es-GT" sz="1400" baseline="0" dirty="0" smtClean="0"/>
              <a:t> MIPYME</a:t>
            </a:r>
            <a:endParaRPr lang="es-GT" sz="1400" dirty="0"/>
          </a:p>
        </c:rich>
      </c:tx>
      <c:layout>
        <c:manualLayout>
          <c:xMode val="edge"/>
          <c:yMode val="edge"/>
          <c:x val="0.3287218604442778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MIPYME!$B$1</c:f>
              <c:strCache>
                <c:ptCount val="1"/>
                <c:pt idx="0">
                  <c:v>Servicios Mipyme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7.4129541420301292E-3"/>
                  <c:y val="-4.095809719838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190169295277004E-3"/>
                  <c:y val="-7.2613349715452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699786324537023E-3"/>
                  <c:y val="-5.21562767287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190431343485935E-3"/>
                  <c:y val="-5.5143478527110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20400114713178E-3"/>
                  <c:y val="-1.2482147901304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MIPYME!$A$2:$A$6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MIPYME!$B$2:$B$6</c:f>
              <c:numCache>
                <c:formatCode>General</c:formatCode>
                <c:ptCount val="5"/>
                <c:pt idx="0">
                  <c:v>20128</c:v>
                </c:pt>
                <c:pt idx="1">
                  <c:v>28156</c:v>
                </c:pt>
                <c:pt idx="2">
                  <c:v>16855</c:v>
                </c:pt>
                <c:pt idx="3">
                  <c:v>33144</c:v>
                </c:pt>
                <c:pt idx="4" formatCode="0">
                  <c:v>35456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92018304"/>
        <c:axId val="192019840"/>
      </c:barChart>
      <c:catAx>
        <c:axId val="1920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019840"/>
        <c:crosses val="autoZero"/>
        <c:auto val="1"/>
        <c:lblAlgn val="ctr"/>
        <c:lblOffset val="100"/>
        <c:noMultiLvlLbl val="0"/>
      </c:catAx>
      <c:valAx>
        <c:axId val="19201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018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GT" dirty="0"/>
              <a:t>Servicios</a:t>
            </a:r>
            <a:r>
              <a:rPr lang="es-GT" baseline="0" dirty="0"/>
              <a:t> Prestados </a:t>
            </a:r>
            <a:r>
              <a:rPr lang="es-GT" baseline="0" dirty="0" smtClean="0"/>
              <a:t>DIACO</a:t>
            </a:r>
            <a:endParaRPr lang="es-GT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'[Gráfico en Microsoft PowerPoint]MIPYME (2)'!$B$1</c:f>
              <c:strCache>
                <c:ptCount val="1"/>
                <c:pt idx="0">
                  <c:v>Servicios Mipyme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8.3333333333333454E-3"/>
                  <c:y val="-1.739756488772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9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8E-3"/>
                  <c:y val="-3.025444736074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8798E-3"/>
                  <c:y val="-3.917104111986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000000000000001E-2"/>
                  <c:y val="-0.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'[Gráfico en Microsoft PowerPoint]MIPYME (2)'!$A$3:$A$6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'[Gráfico en Microsoft PowerPoint]MIPYME (2)'!$B$3:$B$6</c:f>
              <c:numCache>
                <c:formatCode>General</c:formatCode>
                <c:ptCount val="4"/>
                <c:pt idx="0">
                  <c:v>85505</c:v>
                </c:pt>
                <c:pt idx="1">
                  <c:v>85631</c:v>
                </c:pt>
                <c:pt idx="2">
                  <c:v>115787</c:v>
                </c:pt>
                <c:pt idx="3" formatCode="0">
                  <c:v>113977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39681408"/>
        <c:axId val="39725312"/>
      </c:barChart>
      <c:catAx>
        <c:axId val="396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725312"/>
        <c:crosses val="autoZero"/>
        <c:auto val="1"/>
        <c:lblAlgn val="ctr"/>
        <c:lblOffset val="100"/>
        <c:noMultiLvlLbl val="0"/>
      </c:catAx>
      <c:valAx>
        <c:axId val="39725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6814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581728335977864E-2"/>
          <c:y val="3.5417488228134383E-2"/>
          <c:w val="0.96683654332804425"/>
          <c:h val="0.837206342845327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Hoja1!$B$3</c:f>
              <c:strCache>
                <c:ptCount val="1"/>
                <c:pt idx="0">
                  <c:v>VIGENTE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3"/>
              <c:layout>
                <c:manualLayout>
                  <c:x val="4.2788455603698355E-3"/>
                  <c:y val="1.4087016948502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748296722966203E-4"/>
                  <c:y val="-1.1167551643797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493945188017845E-3"/>
                  <c:y val="1.5115368041681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6481835564053535E-3"/>
                  <c:y val="-1.0424256669408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6481835564053535E-3"/>
                  <c:y val="8.2444078818506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Hoja1!$A$4:$A$12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Hoja1!$B$4:$B$12</c:f>
              <c:numCache>
                <c:formatCode>_-[$Q-100A]* #,##0.00_-;\-[$Q-100A]* #,##0.00_-;_-[$Q-100A]* "-"??_-;_-@_-</c:formatCode>
                <c:ptCount val="9"/>
                <c:pt idx="0">
                  <c:v>320.60000000000002</c:v>
                </c:pt>
                <c:pt idx="1">
                  <c:v>598.5</c:v>
                </c:pt>
                <c:pt idx="2">
                  <c:v>387.3</c:v>
                </c:pt>
                <c:pt idx="3">
                  <c:v>403.5</c:v>
                </c:pt>
                <c:pt idx="4">
                  <c:v>451.3</c:v>
                </c:pt>
                <c:pt idx="5">
                  <c:v>458.8</c:v>
                </c:pt>
                <c:pt idx="6">
                  <c:v>470.9</c:v>
                </c:pt>
                <c:pt idx="7">
                  <c:v>481.6</c:v>
                </c:pt>
                <c:pt idx="8">
                  <c:v>487.7</c:v>
                </c:pt>
              </c:numCache>
            </c:numRef>
          </c:val>
        </c:ser>
        <c:ser>
          <c:idx val="2"/>
          <c:order val="1"/>
          <c:tx>
            <c:strRef>
              <c:f>Hoja1!$C$3</c:f>
              <c:strCache>
                <c:ptCount val="1"/>
                <c:pt idx="0">
                  <c:v>DEVENGADO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1"/>
              <c:layout>
                <c:manualLayout>
                  <c:x val="3.6178316369406251E-2"/>
                  <c:y val="-1.353578028977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96367112810707E-2"/>
                  <c:y val="1.6631214008696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043138967093741E-2"/>
                  <c:y val="7.619047619047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Hoja1!$A$4:$A$12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Hoja1!$C$4:$C$11</c:f>
              <c:numCache>
                <c:formatCode>_-[$Q-100A]* #,##0.00_-;\-[$Q-100A]* #,##0.00_-;_-[$Q-100A]* "-"??_-;_-@_-</c:formatCode>
                <c:ptCount val="8"/>
                <c:pt idx="0">
                  <c:v>261.39999999999998</c:v>
                </c:pt>
                <c:pt idx="1">
                  <c:v>546.29999999999995</c:v>
                </c:pt>
                <c:pt idx="2">
                  <c:v>360.2</c:v>
                </c:pt>
                <c:pt idx="3">
                  <c:v>158.19999999999999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22242176"/>
        <c:axId val="122244480"/>
      </c:barChart>
      <c:catAx>
        <c:axId val="1222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2244480"/>
        <c:crosses val="autoZero"/>
        <c:auto val="1"/>
        <c:lblAlgn val="ctr"/>
        <c:lblOffset val="100"/>
        <c:noMultiLvlLbl val="0"/>
      </c:catAx>
      <c:valAx>
        <c:axId val="122244480"/>
        <c:scaling>
          <c:orientation val="minMax"/>
        </c:scaling>
        <c:delete val="1"/>
        <c:axPos val="l"/>
        <c:numFmt formatCode="_-[$Q-100A]* #,##0.00_-;\-[$Q-100A]* #,##0.00_-;_-[$Q-100A]* &quot;-&quot;??_-;_-@_-" sourceLinked="1"/>
        <c:majorTickMark val="none"/>
        <c:minorTickMark val="none"/>
        <c:tickLblPos val="nextTo"/>
        <c:crossAx val="122242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550234684275339"/>
          <c:y val="0.94649214828097605"/>
          <c:w val="0.41844329737341623"/>
          <c:h val="5.2022296467264438E-2"/>
        </c:manualLayout>
      </c:layout>
      <c:overlay val="0"/>
      <c:txPr>
        <a:bodyPr/>
        <a:lstStyle/>
        <a:p>
          <a:pPr>
            <a:defRPr sz="1200"/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MX"/>
              <a:t>Comparativo</a:t>
            </a:r>
            <a:r>
              <a:rPr lang="es-MX" baseline="0"/>
              <a:t> Presupuesto por Programa 2019-2004</a:t>
            </a:r>
          </a:p>
          <a:p>
            <a:pPr>
              <a:defRPr/>
            </a:pPr>
            <a:r>
              <a:rPr lang="es-MX" sz="1200" baseline="0"/>
              <a:t>(Cifras en Millones de Quetzales)</a:t>
            </a:r>
            <a:endParaRPr lang="es-MX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401599332793681E-2"/>
          <c:y val="0.26122451851695483"/>
          <c:w val="0.66122893516815073"/>
          <c:h val="0.649225334768810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'por progrgama '!$A$2</c:f>
              <c:strCache>
                <c:ptCount val="1"/>
                <c:pt idx="0">
                  <c:v>Actividades Centrales</c:v>
                </c:pt>
              </c:strCache>
            </c:strRef>
          </c:tx>
          <c:invertIfNegative val="0"/>
          <c:cat>
            <c:numRef>
              <c:f>('por progrgama '!$C$1,'por progrgama '!$E$1,'por progrgama '!$G$1,'por progrgama '!$I$1,'por progrgama '!$K$1,'por progrgama '!$M$1)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('por progrgama '!$C$2,'por progrgama '!$E$2,'por progrgama '!$G$2,'por progrgama '!$I$2,'por progrgama '!$K$2,'por progrgama '!$M$2)</c:f>
              <c:numCache>
                <c:formatCode>0%</c:formatCode>
                <c:ptCount val="6"/>
                <c:pt idx="0">
                  <c:v>0.15384615384615383</c:v>
                </c:pt>
                <c:pt idx="1">
                  <c:v>0.14475726003103523</c:v>
                </c:pt>
                <c:pt idx="2">
                  <c:v>0.15438290449193195</c:v>
                </c:pt>
                <c:pt idx="3">
                  <c:v>0.14577135571610708</c:v>
                </c:pt>
                <c:pt idx="4">
                  <c:v>0.12944109702888013</c:v>
                </c:pt>
                <c:pt idx="5">
                  <c:v>0.12556421830118997</c:v>
                </c:pt>
              </c:numCache>
            </c:numRef>
          </c:val>
        </c:ser>
        <c:ser>
          <c:idx val="1"/>
          <c:order val="1"/>
          <c:tx>
            <c:strRef>
              <c:f>'por progrgama '!$A$3</c:f>
              <c:strCache>
                <c:ptCount val="1"/>
                <c:pt idx="0">
                  <c:v>Servicios Registrales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</c:spPr>
          <c:invertIfNegative val="0"/>
          <c:cat>
            <c:numRef>
              <c:f>('por progrgama '!$C$1,'por progrgama '!$E$1,'por progrgama '!$G$1,'por progrgama '!$I$1,'por progrgama '!$K$1,'por progrgama '!$M$1)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('por progrgama '!$C$3,'por progrgama '!$E$3,'por progrgama '!$G$3,'por progrgama '!$I$3,'por progrgama '!$K$3,'por progrgama '!$M$3)</c:f>
              <c:numCache>
                <c:formatCode>0%</c:formatCode>
                <c:ptCount val="6"/>
                <c:pt idx="0">
                  <c:v>0.16228287841191066</c:v>
                </c:pt>
                <c:pt idx="1">
                  <c:v>0.11394369319441365</c:v>
                </c:pt>
                <c:pt idx="2">
                  <c:v>0.11753161796772786</c:v>
                </c:pt>
                <c:pt idx="3">
                  <c:v>0.1204844878878028</c:v>
                </c:pt>
                <c:pt idx="4">
                  <c:v>0.12320797839185539</c:v>
                </c:pt>
                <c:pt idx="5">
                  <c:v>0.12700041034058265</c:v>
                </c:pt>
              </c:numCache>
            </c:numRef>
          </c:val>
        </c:ser>
        <c:ser>
          <c:idx val="2"/>
          <c:order val="2"/>
          <c:tx>
            <c:strRef>
              <c:f>'por progrgama '!$A$4</c:f>
              <c:strCache>
                <c:ptCount val="1"/>
                <c:pt idx="0">
                  <c:v>Inversion y Copetencia</c:v>
                </c:pt>
              </c:strCache>
            </c:strRef>
          </c:tx>
          <c:invertIfNegative val="0"/>
          <c:cat>
            <c:numRef>
              <c:f>('por progrgama '!$C$1,'por progrgama '!$E$1,'por progrgama '!$G$1,'por progrgama '!$I$1,'por progrgama '!$K$1,'por progrgama '!$M$1)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('por progrgama '!$C$4,'por progrgama '!$E$4,'por progrgama '!$G$4,'por progrgama '!$I$4,'por progrgama '!$K$4,'por progrgama '!$M$4)</c:f>
              <c:numCache>
                <c:formatCode>0%</c:formatCode>
                <c:ptCount val="6"/>
                <c:pt idx="0">
                  <c:v>9.1066997518610415E-2</c:v>
                </c:pt>
                <c:pt idx="1">
                  <c:v>9.0445577477277758E-2</c:v>
                </c:pt>
                <c:pt idx="2">
                  <c:v>9.5944177932839075E-2</c:v>
                </c:pt>
                <c:pt idx="3">
                  <c:v>0.10327241818954526</c:v>
                </c:pt>
                <c:pt idx="4">
                  <c:v>0.11261167670891338</c:v>
                </c:pt>
                <c:pt idx="5">
                  <c:v>0.12125564218301188</c:v>
                </c:pt>
              </c:numCache>
            </c:numRef>
          </c:val>
        </c:ser>
        <c:ser>
          <c:idx val="3"/>
          <c:order val="3"/>
          <c:tx>
            <c:strRef>
              <c:f>'por progrgama '!$A$5</c:f>
              <c:strCache>
                <c:ptCount val="1"/>
                <c:pt idx="0">
                  <c:v>Comercio Exterior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cat>
            <c:numRef>
              <c:f>('por progrgama '!$C$1,'por progrgama '!$E$1,'por progrgama '!$G$1,'por progrgama '!$I$1,'por progrgama '!$K$1,'por progrgama '!$M$1)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('por progrgama '!$C$5,'por progrgama '!$E$5,'por progrgama '!$G$5,'por progrgama '!$I$5,'por progrgama '!$K$5,'por progrgama '!$M$5)</c:f>
              <c:numCache>
                <c:formatCode>0%</c:formatCode>
                <c:ptCount val="6"/>
                <c:pt idx="0">
                  <c:v>0.20049627791563271</c:v>
                </c:pt>
                <c:pt idx="1">
                  <c:v>0.24185324761693636</c:v>
                </c:pt>
                <c:pt idx="2">
                  <c:v>0.24400348887919757</c:v>
                </c:pt>
                <c:pt idx="3">
                  <c:v>0.24415639609009776</c:v>
                </c:pt>
                <c:pt idx="4">
                  <c:v>0.24641595678371078</c:v>
                </c:pt>
                <c:pt idx="5">
                  <c:v>0.2295855560114895</c:v>
                </c:pt>
              </c:numCache>
            </c:numRef>
          </c:val>
        </c:ser>
        <c:ser>
          <c:idx val="4"/>
          <c:order val="4"/>
          <c:tx>
            <c:strRef>
              <c:f>'por progrgama '!$A$6</c:f>
              <c:strCache>
                <c:ptCount val="1"/>
                <c:pt idx="0">
                  <c:v>Mipyme</c:v>
                </c:pt>
              </c:strCache>
            </c:strRef>
          </c:tx>
          <c:invertIfNegative val="0"/>
          <c:cat>
            <c:numRef>
              <c:f>('por progrgama '!$C$1,'por progrgama '!$E$1,'por progrgama '!$G$1,'por progrgama '!$I$1,'por progrgama '!$K$1,'por progrgama '!$M$1)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('por progrgama '!$C$6,'por progrgama '!$E$6,'por progrgama '!$G$6,'por progrgama '!$I$6,'por progrgama '!$K$6,'por progrgama '!$M$6)</c:f>
              <c:numCache>
                <c:formatCode>0%</c:formatCode>
                <c:ptCount val="6"/>
                <c:pt idx="0">
                  <c:v>0.13151364764267989</c:v>
                </c:pt>
                <c:pt idx="1">
                  <c:v>0.14919086677011748</c:v>
                </c:pt>
                <c:pt idx="2">
                  <c:v>0.13105102485826428</c:v>
                </c:pt>
                <c:pt idx="3">
                  <c:v>0.1340841478963026</c:v>
                </c:pt>
                <c:pt idx="4">
                  <c:v>0.13754415125701228</c:v>
                </c:pt>
                <c:pt idx="5">
                  <c:v>0.14279852277390231</c:v>
                </c:pt>
              </c:numCache>
            </c:numRef>
          </c:val>
        </c:ser>
        <c:ser>
          <c:idx val="5"/>
          <c:order val="5"/>
          <c:tx>
            <c:strRef>
              <c:f>'por progrgama '!$A$7</c:f>
              <c:strCache>
                <c:ptCount val="1"/>
                <c:pt idx="0">
                  <c:v>Atencion al Consumidor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('por progrgama '!$C$1,'por progrgama '!$E$1,'por progrgama '!$G$1,'por progrgama '!$I$1,'por progrgama '!$K$1,'por progrgama '!$M$1)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('por progrgama '!$C$7,'por progrgama '!$E$7,'por progrgama '!$G$7,'por progrgama '!$I$7,'por progrgama '!$K$7,'por progrgama '!$M$7)</c:f>
              <c:numCache>
                <c:formatCode>0%</c:formatCode>
                <c:ptCount val="6"/>
                <c:pt idx="0">
                  <c:v>4.6650124069478903E-2</c:v>
                </c:pt>
                <c:pt idx="1">
                  <c:v>5.0543116825537575E-2</c:v>
                </c:pt>
                <c:pt idx="2">
                  <c:v>5.1242913214129958E-2</c:v>
                </c:pt>
                <c:pt idx="3">
                  <c:v>5.163620909477263E-2</c:v>
                </c:pt>
                <c:pt idx="4">
                  <c:v>5.4643673384583424E-2</c:v>
                </c:pt>
                <c:pt idx="5">
                  <c:v>6.0114895363151406E-2</c:v>
                </c:pt>
              </c:numCache>
            </c:numRef>
          </c:val>
        </c:ser>
        <c:ser>
          <c:idx val="6"/>
          <c:order val="6"/>
          <c:tx>
            <c:strRef>
              <c:f>'por progrgama '!$A$8</c:f>
              <c:strCache>
                <c:ptCount val="1"/>
                <c:pt idx="0">
                  <c:v>Partidas No Asignables a Programas</c:v>
                </c:pt>
              </c:strCache>
            </c:strRef>
          </c:tx>
          <c:invertIfNegative val="0"/>
          <c:cat>
            <c:numRef>
              <c:f>('por progrgama '!$C$1,'por progrgama '!$E$1,'por progrgama '!$G$1,'por progrgama '!$I$1,'por progrgama '!$K$1,'por progrgama '!$M$1)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('por progrgama '!$C$8,'por progrgama '!$E$8,'por progrgama '!$G$8,'por progrgama '!$I$8,'por progrgama '!$K$8,'por progrgama '!$M$8)</c:f>
              <c:numCache>
                <c:formatCode>0%</c:formatCode>
                <c:ptCount val="6"/>
                <c:pt idx="0">
                  <c:v>0.21414392059553347</c:v>
                </c:pt>
                <c:pt idx="1">
                  <c:v>0.20926623808468189</c:v>
                </c:pt>
                <c:pt idx="2">
                  <c:v>0.20584387265590928</c:v>
                </c:pt>
                <c:pt idx="3">
                  <c:v>0.20059498512537186</c:v>
                </c:pt>
                <c:pt idx="4">
                  <c:v>0.1961354664450447</c:v>
                </c:pt>
                <c:pt idx="5">
                  <c:v>0.19368075502667212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8646144"/>
        <c:axId val="128680704"/>
      </c:barChart>
      <c:catAx>
        <c:axId val="12864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8680704"/>
        <c:crosses val="autoZero"/>
        <c:auto val="1"/>
        <c:lblAlgn val="ctr"/>
        <c:lblOffset val="100"/>
        <c:noMultiLvlLbl val="0"/>
      </c:catAx>
      <c:valAx>
        <c:axId val="1286807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864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07661-C10C-468E-B43C-82AE8DCA7297}" type="doc">
      <dgm:prSet loTypeId="urn:microsoft.com/office/officeart/2008/layout/HexagonCluster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GT"/>
        </a:p>
      </dgm:t>
    </dgm:pt>
    <dgm:pt modelId="{C80DC32E-088F-44A8-B2B1-9807A95F15C8}">
      <dgm:prSet phldrT="[Texto]" custT="1"/>
      <dgm:spPr/>
      <dgm:t>
        <a:bodyPr/>
        <a:lstStyle/>
        <a:p>
          <a:r>
            <a:rPr lang="es-GT" sz="1000" dirty="0" smtClean="0"/>
            <a:t>Formación y Asesorías en Perspectiva de Género y Empoderamiento Económico a Mujeres Indígenas</a:t>
          </a:r>
          <a:endParaRPr lang="es-GT" sz="1000" dirty="0"/>
        </a:p>
      </dgm:t>
    </dgm:pt>
    <dgm:pt modelId="{0FC70B47-0084-40ED-91FA-B938E076632D}" type="parTrans" cxnId="{7C36AB4A-C6F9-46AE-BE5B-8CACFFB66619}">
      <dgm:prSet/>
      <dgm:spPr/>
      <dgm:t>
        <a:bodyPr/>
        <a:lstStyle/>
        <a:p>
          <a:endParaRPr lang="es-GT"/>
        </a:p>
      </dgm:t>
    </dgm:pt>
    <dgm:pt modelId="{7F0F6E00-E267-4B8F-8FE3-08A92258FBAD}" type="sibTrans" cxnId="{7C36AB4A-C6F9-46AE-BE5B-8CACFFB6661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GT"/>
        </a:p>
      </dgm:t>
    </dgm:pt>
    <dgm:pt modelId="{38A07E28-D543-4D24-96D6-417403DCDDD7}">
      <dgm:prSet phldrT="[Texto]" custT="1"/>
      <dgm:spPr/>
      <dgm:t>
        <a:bodyPr/>
        <a:lstStyle/>
        <a:p>
          <a:r>
            <a:rPr lang="es-GT" sz="1100" dirty="0" smtClean="0"/>
            <a:t>Inscripción, modificaciones, prorrogas, Extinción y Ejecución de Garantías  Mobiliarias</a:t>
          </a:r>
          <a:endParaRPr lang="es-GT" sz="1100" dirty="0"/>
        </a:p>
      </dgm:t>
    </dgm:pt>
    <dgm:pt modelId="{7EAF93A7-3964-44FD-80C5-5924655B2D5B}" type="parTrans" cxnId="{7F849A8A-8A13-49BE-B4BE-1B3D48058143}">
      <dgm:prSet/>
      <dgm:spPr/>
      <dgm:t>
        <a:bodyPr/>
        <a:lstStyle/>
        <a:p>
          <a:endParaRPr lang="es-ES"/>
        </a:p>
      </dgm:t>
    </dgm:pt>
    <dgm:pt modelId="{4C06EF40-C52D-4109-95A5-E7E9B0C19257}" type="sibTrans" cxnId="{7F849A8A-8A13-49BE-B4BE-1B3D48058143}">
      <dgm:prSet/>
      <dgm:spPr/>
      <dgm:t>
        <a:bodyPr/>
        <a:lstStyle/>
        <a:p>
          <a:endParaRPr lang="es-ES"/>
        </a:p>
      </dgm:t>
    </dgm:pt>
    <dgm:pt modelId="{85A4EBEC-1127-4A01-A624-6BF76211B5A6}">
      <dgm:prSet phldrT="[Texto]" custT="1"/>
      <dgm:spPr/>
      <dgm:t>
        <a:bodyPr/>
        <a:lstStyle/>
        <a:p>
          <a:r>
            <a:rPr lang="es-GT" sz="1200" dirty="0" smtClean="0"/>
            <a:t>Fortalecimiento Empresarial MIPYME, con créditos,  acompañamiento artesanal</a:t>
          </a:r>
          <a:endParaRPr lang="es-GT" sz="1200" dirty="0"/>
        </a:p>
      </dgm:t>
    </dgm:pt>
    <dgm:pt modelId="{B7CC24B6-8243-439D-95B9-46E49150DED4}" type="parTrans" cxnId="{92E0D5E4-1B32-42A3-A77D-C135E8D568A3}">
      <dgm:prSet/>
      <dgm:spPr/>
      <dgm:t>
        <a:bodyPr/>
        <a:lstStyle/>
        <a:p>
          <a:endParaRPr lang="es-ES"/>
        </a:p>
      </dgm:t>
    </dgm:pt>
    <dgm:pt modelId="{0AB0B254-EE36-46D8-B00C-60268BF455EF}" type="sibTrans" cxnId="{92E0D5E4-1B32-42A3-A77D-C135E8D568A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02060DE-D4BC-432F-9A55-DD1687607E54}">
      <dgm:prSet phldrT="[Texto]" custT="1"/>
      <dgm:spPr/>
      <dgm:t>
        <a:bodyPr/>
        <a:lstStyle/>
        <a:p>
          <a:r>
            <a:rPr lang="es-GT" sz="1100" dirty="0" smtClean="0"/>
            <a:t>Inscripción de Signos, patentes y derechos de autor para ser comercializado por la población en general.</a:t>
          </a:r>
          <a:endParaRPr lang="es-GT" sz="1100" dirty="0"/>
        </a:p>
      </dgm:t>
    </dgm:pt>
    <dgm:pt modelId="{07F732DB-50BE-41F4-B23A-59D1622D58A4}" type="parTrans" cxnId="{5D0BA6C9-E4EE-4DE7-8C05-CD199A12C25F}">
      <dgm:prSet/>
      <dgm:spPr/>
      <dgm:t>
        <a:bodyPr/>
        <a:lstStyle/>
        <a:p>
          <a:endParaRPr lang="es-ES"/>
        </a:p>
      </dgm:t>
    </dgm:pt>
    <dgm:pt modelId="{3B2B645C-7BE3-4D56-A850-343D19E2C792}" type="sibTrans" cxnId="{5D0BA6C9-E4EE-4DE7-8C05-CD199A12C25F}">
      <dgm:prSet/>
      <dgm:spPr/>
      <dgm:t>
        <a:bodyPr/>
        <a:lstStyle/>
        <a:p>
          <a:endParaRPr lang="es-ES"/>
        </a:p>
      </dgm:t>
    </dgm:pt>
    <dgm:pt modelId="{3B9298E7-962E-4780-8BDE-4B58B4234C91}">
      <dgm:prSet phldrT="[Texto]" custT="1"/>
      <dgm:spPr/>
      <dgm:t>
        <a:bodyPr/>
        <a:lstStyle/>
        <a:p>
          <a:r>
            <a:rPr lang="es-GT" sz="1100" dirty="0" smtClean="0"/>
            <a:t>Desarrollo empresarial, Emprendimiento, Competitividad y Cultura Económica Local</a:t>
          </a:r>
          <a:endParaRPr lang="es-GT" sz="1100" dirty="0"/>
        </a:p>
      </dgm:t>
    </dgm:pt>
    <dgm:pt modelId="{6C4B5D07-44AC-4320-BFB3-4640CE4CFF94}" type="parTrans" cxnId="{84405707-6761-4227-810F-93A3BE726A6B}">
      <dgm:prSet/>
      <dgm:spPr/>
      <dgm:t>
        <a:bodyPr/>
        <a:lstStyle/>
        <a:p>
          <a:endParaRPr lang="es-ES"/>
        </a:p>
      </dgm:t>
    </dgm:pt>
    <dgm:pt modelId="{F574AFA2-E7DB-48A7-93B9-150B27710925}" type="sibTrans" cxnId="{84405707-6761-4227-810F-93A3BE726A6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1DB1243-C276-45D3-B975-449C2B4DB218}">
      <dgm:prSet phldrT="[Texto]" custT="1"/>
      <dgm:spPr/>
      <dgm:t>
        <a:bodyPr/>
        <a:lstStyle/>
        <a:p>
          <a:r>
            <a:rPr lang="es-GT" sz="1100" b="1" dirty="0" smtClean="0"/>
            <a:t>Personas Capacitadas e Informadas sobre Política y Fomento de la Cultura por la Competencia</a:t>
          </a:r>
          <a:endParaRPr lang="es-GT" sz="1100" b="1" dirty="0"/>
        </a:p>
      </dgm:t>
    </dgm:pt>
    <dgm:pt modelId="{A27A9695-5E1D-41D6-8B31-036A75D0299F}" type="sibTrans" cxnId="{44EEBFAA-821A-41AD-B8FD-ED3AC83086B2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18C1110-DDD9-4BDB-BDE2-273DB1077437}" type="parTrans" cxnId="{44EEBFAA-821A-41AD-B8FD-ED3AC83086B2}">
      <dgm:prSet/>
      <dgm:spPr/>
      <dgm:t>
        <a:bodyPr/>
        <a:lstStyle/>
        <a:p>
          <a:endParaRPr lang="es-ES"/>
        </a:p>
      </dgm:t>
    </dgm:pt>
    <dgm:pt modelId="{3BC39029-C53B-4C5B-854B-F84C4791D770}">
      <dgm:prSet phldrT="[Texto]" custT="1"/>
      <dgm:spPr/>
      <dgm:t>
        <a:bodyPr/>
        <a:lstStyle/>
        <a:p>
          <a:r>
            <a:rPr lang="es-GT" sz="1100" dirty="0" smtClean="0"/>
            <a:t>Consumidores y Usuarios beneficiados  con servicios de atención y resolución de quejas</a:t>
          </a:r>
          <a:endParaRPr lang="es-GT" sz="1100" dirty="0"/>
        </a:p>
      </dgm:t>
    </dgm:pt>
    <dgm:pt modelId="{6906C62D-4E1B-4712-B60A-FB4C6AA86DC9}" type="parTrans" cxnId="{3B7E4E6A-2891-4F04-A12B-B9BD1337211B}">
      <dgm:prSet/>
      <dgm:spPr/>
      <dgm:t>
        <a:bodyPr/>
        <a:lstStyle/>
        <a:p>
          <a:endParaRPr lang="es-GT"/>
        </a:p>
      </dgm:t>
    </dgm:pt>
    <dgm:pt modelId="{5BCCE72D-0F1B-41A1-A95E-3D8B83B14F7F}" type="sibTrans" cxnId="{3B7E4E6A-2891-4F04-A12B-B9BD1337211B}">
      <dgm:prSet/>
      <dgm:spPr>
        <a:blipFill>
          <a:blip xmlns:r="http://schemas.openxmlformats.org/officeDocument/2006/relationships" r:embed="rId5">
            <a:extLst/>
          </a:blip>
          <a:srcRect/>
          <a:stretch>
            <a:fillRect t="-8000" b="-8000"/>
          </a:stretch>
        </a:blipFill>
      </dgm:spPr>
      <dgm:t>
        <a:bodyPr/>
        <a:lstStyle/>
        <a:p>
          <a:endParaRPr lang="es-GT"/>
        </a:p>
      </dgm:t>
    </dgm:pt>
    <dgm:pt modelId="{1ED88FB7-473D-492B-8212-5D9EF35D5F65}">
      <dgm:prSet phldrT="[Texto]" custT="1"/>
      <dgm:spPr/>
      <dgm:t>
        <a:bodyPr/>
        <a:lstStyle/>
        <a:p>
          <a:r>
            <a:rPr lang="es-GT" sz="1200" dirty="0" smtClean="0"/>
            <a:t>Inscripción de empresas Individuales y Jurídicas</a:t>
          </a:r>
          <a:endParaRPr lang="es-GT" sz="1200" dirty="0"/>
        </a:p>
      </dgm:t>
    </dgm:pt>
    <dgm:pt modelId="{A93E511F-4BDF-4BFA-A404-ECA817D6B324}" type="parTrans" cxnId="{CF435DDD-F614-435C-9AFB-0779FCD6707A}">
      <dgm:prSet/>
      <dgm:spPr/>
      <dgm:t>
        <a:bodyPr/>
        <a:lstStyle/>
        <a:p>
          <a:endParaRPr lang="es-GT"/>
        </a:p>
      </dgm:t>
    </dgm:pt>
    <dgm:pt modelId="{8B6AD611-9D98-4494-ABB1-315966C54213}" type="sibTrans" cxnId="{CF435DDD-F614-435C-9AFB-0779FCD6707A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87D0F7BC-D65C-4143-BB44-4F67724AB450}">
      <dgm:prSet custT="1"/>
      <dgm:spPr/>
      <dgm:t>
        <a:bodyPr/>
        <a:lstStyle/>
        <a:p>
          <a:r>
            <a:rPr lang="es-GT" sz="1050" dirty="0" smtClean="0"/>
            <a:t>Clima de negocios e Inversión; inversiones estratégicas y competitividad territorial</a:t>
          </a:r>
          <a:endParaRPr lang="es-GT" sz="1050" dirty="0"/>
        </a:p>
      </dgm:t>
    </dgm:pt>
    <dgm:pt modelId="{181FC1A1-74E6-48D3-8F40-A8CDBAAE425D}" type="parTrans" cxnId="{5290A5B7-075A-46C2-8203-2AA6DB1521BF}">
      <dgm:prSet/>
      <dgm:spPr/>
      <dgm:t>
        <a:bodyPr/>
        <a:lstStyle/>
        <a:p>
          <a:endParaRPr lang="es-GT"/>
        </a:p>
      </dgm:t>
    </dgm:pt>
    <dgm:pt modelId="{0186F127-BF0E-44C3-95DF-E8DF2FF9B354}" type="sibTrans" cxnId="{5290A5B7-075A-46C2-8203-2AA6DB1521BF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GT"/>
        </a:p>
      </dgm:t>
    </dgm:pt>
    <dgm:pt modelId="{1DC57FD6-FEE0-4968-A703-EF1F975B2D73}">
      <dgm:prSet custT="1"/>
      <dgm:spPr/>
      <dgm:t>
        <a:bodyPr/>
        <a:lstStyle/>
        <a:p>
          <a:r>
            <a:rPr lang="es-GT" sz="1050" dirty="0" smtClean="0"/>
            <a:t>Ferias Comerciales, Unión Aduanera,  tratados  y negociaciones comerciales</a:t>
          </a:r>
          <a:endParaRPr lang="es-GT" sz="1050" dirty="0"/>
        </a:p>
      </dgm:t>
    </dgm:pt>
    <dgm:pt modelId="{BD4EB0E8-D8D0-4EDB-A7FF-459E10FD89FC}" type="parTrans" cxnId="{C05C12B8-22F6-4892-913F-7F05582A75CF}">
      <dgm:prSet/>
      <dgm:spPr/>
      <dgm:t>
        <a:bodyPr/>
        <a:lstStyle/>
        <a:p>
          <a:endParaRPr lang="es-GT"/>
        </a:p>
      </dgm:t>
    </dgm:pt>
    <dgm:pt modelId="{D2584758-756B-47F1-BF2D-81CEF36C2F34}" type="sibTrans" cxnId="{C05C12B8-22F6-4892-913F-7F05582A75CF}">
      <dgm:prSet/>
      <dgm:spPr/>
      <dgm:t>
        <a:bodyPr/>
        <a:lstStyle/>
        <a:p>
          <a:endParaRPr lang="es-GT"/>
        </a:p>
      </dgm:t>
    </dgm:pt>
    <dgm:pt modelId="{34E725C2-1C7D-489A-8552-DE0EA5B758FF}" type="pres">
      <dgm:prSet presAssocID="{CA507661-C10C-468E-B43C-82AE8DCA729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GT"/>
        </a:p>
      </dgm:t>
    </dgm:pt>
    <dgm:pt modelId="{3C04D54F-DD50-4248-90B1-17E848C9D0E4}" type="pres">
      <dgm:prSet presAssocID="{C80DC32E-088F-44A8-B2B1-9807A95F15C8}" presName="text1" presStyleCnt="0"/>
      <dgm:spPr/>
      <dgm:t>
        <a:bodyPr/>
        <a:lstStyle/>
        <a:p>
          <a:endParaRPr lang="es-ES"/>
        </a:p>
      </dgm:t>
    </dgm:pt>
    <dgm:pt modelId="{2370FF99-FCCA-42D7-A602-BC5FFA4A6AB9}" type="pres">
      <dgm:prSet presAssocID="{C80DC32E-088F-44A8-B2B1-9807A95F15C8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22B15A2-0D77-40F3-B900-C7E60C0E1AA4}" type="pres">
      <dgm:prSet presAssocID="{C80DC32E-088F-44A8-B2B1-9807A95F15C8}" presName="textaccent1" presStyleCnt="0"/>
      <dgm:spPr/>
      <dgm:t>
        <a:bodyPr/>
        <a:lstStyle/>
        <a:p>
          <a:endParaRPr lang="es-ES"/>
        </a:p>
      </dgm:t>
    </dgm:pt>
    <dgm:pt modelId="{9FF8D654-A93A-4D43-BC76-517E438EE6AF}" type="pres">
      <dgm:prSet presAssocID="{C80DC32E-088F-44A8-B2B1-9807A95F15C8}" presName="accentRepeatNode" presStyleLbl="solidAlignAcc1" presStyleIdx="0" presStyleCnt="20"/>
      <dgm:spPr/>
      <dgm:t>
        <a:bodyPr/>
        <a:lstStyle/>
        <a:p>
          <a:endParaRPr lang="es-ES"/>
        </a:p>
      </dgm:t>
    </dgm:pt>
    <dgm:pt modelId="{D77161D1-DF48-4FA0-B92C-77A40E55CDBD}" type="pres">
      <dgm:prSet presAssocID="{7F0F6E00-E267-4B8F-8FE3-08A92258FBAD}" presName="image1" presStyleCnt="0"/>
      <dgm:spPr/>
      <dgm:t>
        <a:bodyPr/>
        <a:lstStyle/>
        <a:p>
          <a:endParaRPr lang="es-ES"/>
        </a:p>
      </dgm:t>
    </dgm:pt>
    <dgm:pt modelId="{96060E3A-4DF1-4696-AE6D-63C5DEF6EAD1}" type="pres">
      <dgm:prSet presAssocID="{7F0F6E00-E267-4B8F-8FE3-08A92258FBAD}" presName="imageRepeatNode" presStyleLbl="alignAcc1" presStyleIdx="0" presStyleCnt="10" custLinFactNeighborX="-2458" custLinFactNeighborY="2198"/>
      <dgm:spPr/>
      <dgm:t>
        <a:bodyPr/>
        <a:lstStyle/>
        <a:p>
          <a:endParaRPr lang="es-GT"/>
        </a:p>
      </dgm:t>
    </dgm:pt>
    <dgm:pt modelId="{341CA377-602A-4880-82B8-3D0D5919D548}" type="pres">
      <dgm:prSet presAssocID="{7F0F6E00-E267-4B8F-8FE3-08A92258FBAD}" presName="imageaccent1" presStyleCnt="0"/>
      <dgm:spPr/>
      <dgm:t>
        <a:bodyPr/>
        <a:lstStyle/>
        <a:p>
          <a:endParaRPr lang="es-ES"/>
        </a:p>
      </dgm:t>
    </dgm:pt>
    <dgm:pt modelId="{3FBC9EE9-1CC4-4325-886B-A7C68A187979}" type="pres">
      <dgm:prSet presAssocID="{7F0F6E00-E267-4B8F-8FE3-08A92258FBAD}" presName="accentRepeatNode" presStyleLbl="solidAlignAcc1" presStyleIdx="1" presStyleCnt="20"/>
      <dgm:spPr/>
      <dgm:t>
        <a:bodyPr/>
        <a:lstStyle/>
        <a:p>
          <a:endParaRPr lang="es-ES"/>
        </a:p>
      </dgm:t>
    </dgm:pt>
    <dgm:pt modelId="{0AF4A309-2AC2-4977-86EE-5635870D5B05}" type="pres">
      <dgm:prSet presAssocID="{38A07E28-D543-4D24-96D6-417403DCDDD7}" presName="text2" presStyleCnt="0"/>
      <dgm:spPr/>
      <dgm:t>
        <a:bodyPr/>
        <a:lstStyle/>
        <a:p>
          <a:endParaRPr lang="es-GT"/>
        </a:p>
      </dgm:t>
    </dgm:pt>
    <dgm:pt modelId="{03650C72-CF08-4E4D-ABC3-FBD69EB75BF4}" type="pres">
      <dgm:prSet presAssocID="{38A07E28-D543-4D24-96D6-417403DCDDD7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1FD283-8A2E-4102-8B31-82F0731025EE}" type="pres">
      <dgm:prSet presAssocID="{38A07E28-D543-4D24-96D6-417403DCDDD7}" presName="textaccent2" presStyleCnt="0"/>
      <dgm:spPr/>
      <dgm:t>
        <a:bodyPr/>
        <a:lstStyle/>
        <a:p>
          <a:endParaRPr lang="es-GT"/>
        </a:p>
      </dgm:t>
    </dgm:pt>
    <dgm:pt modelId="{A55E33FD-D330-4114-9B3F-6E61AC1F8AC3}" type="pres">
      <dgm:prSet presAssocID="{38A07E28-D543-4D24-96D6-417403DCDDD7}" presName="accentRepeatNode" presStyleLbl="solidAlignAcc1" presStyleIdx="2" presStyleCnt="20"/>
      <dgm:spPr/>
      <dgm:t>
        <a:bodyPr/>
        <a:lstStyle/>
        <a:p>
          <a:endParaRPr lang="es-GT"/>
        </a:p>
      </dgm:t>
    </dgm:pt>
    <dgm:pt modelId="{29366B49-0575-4308-8939-032A3E04A95D}" type="pres">
      <dgm:prSet presAssocID="{4C06EF40-C52D-4109-95A5-E7E9B0C19257}" presName="image2" presStyleCnt="0"/>
      <dgm:spPr/>
      <dgm:t>
        <a:bodyPr/>
        <a:lstStyle/>
        <a:p>
          <a:endParaRPr lang="es-GT"/>
        </a:p>
      </dgm:t>
    </dgm:pt>
    <dgm:pt modelId="{F281D6F7-3EA4-44BF-BF01-4B6DBFA68132}" type="pres">
      <dgm:prSet presAssocID="{4C06EF40-C52D-4109-95A5-E7E9B0C19257}" presName="imageRepeatNode" presStyleLbl="alignAcc1" presStyleIdx="1" presStyleCnt="10" custScaleX="40113" custScaleY="40281" custLinFactX="74280" custLinFactNeighborX="100000" custLinFactNeighborY="-1795"/>
      <dgm:spPr/>
      <dgm:t>
        <a:bodyPr/>
        <a:lstStyle/>
        <a:p>
          <a:endParaRPr lang="es-ES"/>
        </a:p>
      </dgm:t>
    </dgm:pt>
    <dgm:pt modelId="{FF973F2D-D1FF-4530-8088-2B0ED7D79F10}" type="pres">
      <dgm:prSet presAssocID="{4C06EF40-C52D-4109-95A5-E7E9B0C19257}" presName="imageaccent2" presStyleCnt="0"/>
      <dgm:spPr/>
      <dgm:t>
        <a:bodyPr/>
        <a:lstStyle/>
        <a:p>
          <a:endParaRPr lang="es-GT"/>
        </a:p>
      </dgm:t>
    </dgm:pt>
    <dgm:pt modelId="{2168C407-1F0A-4AB0-ACA9-31FEBFB22FFE}" type="pres">
      <dgm:prSet presAssocID="{4C06EF40-C52D-4109-95A5-E7E9B0C19257}" presName="accentRepeatNode" presStyleLbl="solidAlignAcc1" presStyleIdx="3" presStyleCnt="20" custLinFactX="814402" custLinFactY="298918" custLinFactNeighborX="900000" custLinFactNeighborY="300000"/>
      <dgm:spPr/>
      <dgm:t>
        <a:bodyPr/>
        <a:lstStyle/>
        <a:p>
          <a:endParaRPr lang="es-GT"/>
        </a:p>
      </dgm:t>
    </dgm:pt>
    <dgm:pt modelId="{58212673-E822-4BB4-AE13-B416C98B5CDF}" type="pres">
      <dgm:prSet presAssocID="{81DB1243-C276-45D3-B975-449C2B4DB218}" presName="text3" presStyleCnt="0"/>
      <dgm:spPr/>
      <dgm:t>
        <a:bodyPr/>
        <a:lstStyle/>
        <a:p>
          <a:endParaRPr lang="es-GT"/>
        </a:p>
      </dgm:t>
    </dgm:pt>
    <dgm:pt modelId="{5D2961E3-BC6C-4546-8E50-5C5273FF86A8}" type="pres">
      <dgm:prSet presAssocID="{81DB1243-C276-45D3-B975-449C2B4DB218}" presName="textRepeatNode" presStyleLbl="alignNode1" presStyleIdx="2" presStyleCnt="10" custScaleY="108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3C0816-7BF1-4D33-A375-FC6BFA7AFBE3}" type="pres">
      <dgm:prSet presAssocID="{81DB1243-C276-45D3-B975-449C2B4DB218}" presName="textaccent3" presStyleCnt="0"/>
      <dgm:spPr/>
      <dgm:t>
        <a:bodyPr/>
        <a:lstStyle/>
        <a:p>
          <a:endParaRPr lang="es-GT"/>
        </a:p>
      </dgm:t>
    </dgm:pt>
    <dgm:pt modelId="{92DEF071-1414-4C2C-8FF3-8E55A4420308}" type="pres">
      <dgm:prSet presAssocID="{81DB1243-C276-45D3-B975-449C2B4DB218}" presName="accentRepeatNode" presStyleLbl="solidAlignAcc1" presStyleIdx="4" presStyleCnt="20"/>
      <dgm:spPr/>
      <dgm:t>
        <a:bodyPr/>
        <a:lstStyle/>
        <a:p>
          <a:endParaRPr lang="es-GT"/>
        </a:p>
      </dgm:t>
    </dgm:pt>
    <dgm:pt modelId="{1D1A65D9-519A-43CF-BD96-905C80A3C074}" type="pres">
      <dgm:prSet presAssocID="{A27A9695-5E1D-41D6-8B31-036A75D0299F}" presName="image3" presStyleCnt="0"/>
      <dgm:spPr/>
      <dgm:t>
        <a:bodyPr/>
        <a:lstStyle/>
        <a:p>
          <a:endParaRPr lang="es-GT"/>
        </a:p>
      </dgm:t>
    </dgm:pt>
    <dgm:pt modelId="{F2716102-1103-4288-9543-59421D828EED}" type="pres">
      <dgm:prSet presAssocID="{A27A9695-5E1D-41D6-8B31-036A75D0299F}" presName="imageRepeatNode" presStyleLbl="alignAcc1" presStyleIdx="2" presStyleCnt="10"/>
      <dgm:spPr/>
      <dgm:t>
        <a:bodyPr/>
        <a:lstStyle/>
        <a:p>
          <a:endParaRPr lang="es-ES"/>
        </a:p>
      </dgm:t>
    </dgm:pt>
    <dgm:pt modelId="{A2462A5A-BA6B-4D2A-8B6F-21B491BAA738}" type="pres">
      <dgm:prSet presAssocID="{A27A9695-5E1D-41D6-8B31-036A75D0299F}" presName="imageaccent3" presStyleCnt="0"/>
      <dgm:spPr/>
      <dgm:t>
        <a:bodyPr/>
        <a:lstStyle/>
        <a:p>
          <a:endParaRPr lang="es-GT"/>
        </a:p>
      </dgm:t>
    </dgm:pt>
    <dgm:pt modelId="{4CA7A9F4-5363-4EFB-AE92-BA4448750607}" type="pres">
      <dgm:prSet presAssocID="{A27A9695-5E1D-41D6-8B31-036A75D0299F}" presName="accentRepeatNode" presStyleLbl="solidAlignAcc1" presStyleIdx="5" presStyleCnt="20"/>
      <dgm:spPr/>
      <dgm:t>
        <a:bodyPr/>
        <a:lstStyle/>
        <a:p>
          <a:endParaRPr lang="es-GT"/>
        </a:p>
      </dgm:t>
    </dgm:pt>
    <dgm:pt modelId="{8AFBE3AA-CE00-4E1E-A5B4-FFE321D7E65E}" type="pres">
      <dgm:prSet presAssocID="{85A4EBEC-1127-4A01-A624-6BF76211B5A6}" presName="text4" presStyleCnt="0"/>
      <dgm:spPr/>
      <dgm:t>
        <a:bodyPr/>
        <a:lstStyle/>
        <a:p>
          <a:endParaRPr lang="es-GT"/>
        </a:p>
      </dgm:t>
    </dgm:pt>
    <dgm:pt modelId="{D2C22EDC-E490-4F26-8D57-49C0CA704632}" type="pres">
      <dgm:prSet presAssocID="{85A4EBEC-1127-4A01-A624-6BF76211B5A6}" presName="textRepeatNode" presStyleLbl="alignNode1" presStyleIdx="3" presStyleCnt="10" custScaleX="104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0AD3B-8618-4FAE-83DE-BA4B54D247CA}" type="pres">
      <dgm:prSet presAssocID="{85A4EBEC-1127-4A01-A624-6BF76211B5A6}" presName="textaccent4" presStyleCnt="0"/>
      <dgm:spPr/>
      <dgm:t>
        <a:bodyPr/>
        <a:lstStyle/>
        <a:p>
          <a:endParaRPr lang="es-GT"/>
        </a:p>
      </dgm:t>
    </dgm:pt>
    <dgm:pt modelId="{1137B0B8-5710-4C31-A21D-FE8819A62577}" type="pres">
      <dgm:prSet presAssocID="{85A4EBEC-1127-4A01-A624-6BF76211B5A6}" presName="accentRepeatNode" presStyleLbl="solidAlignAcc1" presStyleIdx="6" presStyleCnt="20"/>
      <dgm:spPr/>
      <dgm:t>
        <a:bodyPr/>
        <a:lstStyle/>
        <a:p>
          <a:endParaRPr lang="es-GT"/>
        </a:p>
      </dgm:t>
    </dgm:pt>
    <dgm:pt modelId="{C2945FC3-2CC8-4AB7-9AD3-034D22BA9747}" type="pres">
      <dgm:prSet presAssocID="{0AB0B254-EE36-46D8-B00C-60268BF455EF}" presName="image4" presStyleCnt="0"/>
      <dgm:spPr/>
      <dgm:t>
        <a:bodyPr/>
        <a:lstStyle/>
        <a:p>
          <a:endParaRPr lang="es-GT"/>
        </a:p>
      </dgm:t>
    </dgm:pt>
    <dgm:pt modelId="{96561E7A-361D-4EA4-B354-3DC4E792CF36}" type="pres">
      <dgm:prSet presAssocID="{0AB0B254-EE36-46D8-B00C-60268BF455EF}" presName="imageRepeatNode" presStyleLbl="alignAcc1" presStyleIdx="3" presStyleCnt="10" custScaleX="90137" custScaleY="86817" custLinFactX="85327" custLinFactNeighborX="100000" custLinFactNeighborY="-91988"/>
      <dgm:spPr/>
      <dgm:t>
        <a:bodyPr/>
        <a:lstStyle/>
        <a:p>
          <a:endParaRPr lang="es-ES"/>
        </a:p>
      </dgm:t>
    </dgm:pt>
    <dgm:pt modelId="{65BC5763-F135-47B1-8AFF-EA28AA54521D}" type="pres">
      <dgm:prSet presAssocID="{0AB0B254-EE36-46D8-B00C-60268BF455EF}" presName="imageaccent4" presStyleCnt="0"/>
      <dgm:spPr/>
      <dgm:t>
        <a:bodyPr/>
        <a:lstStyle/>
        <a:p>
          <a:endParaRPr lang="es-GT"/>
        </a:p>
      </dgm:t>
    </dgm:pt>
    <dgm:pt modelId="{E24D6B2A-C5D3-4581-8DF0-F85037853E2E}" type="pres">
      <dgm:prSet presAssocID="{0AB0B254-EE36-46D8-B00C-60268BF455EF}" presName="accentRepeatNode" presStyleLbl="solidAlignAcc1" presStyleIdx="7" presStyleCnt="20" custLinFactNeighborX="1970" custLinFactNeighborY="15907"/>
      <dgm:spPr/>
      <dgm:t>
        <a:bodyPr/>
        <a:lstStyle/>
        <a:p>
          <a:endParaRPr lang="es-GT"/>
        </a:p>
      </dgm:t>
    </dgm:pt>
    <dgm:pt modelId="{4C3FC5C6-389A-41E0-B932-A0B914381CCC}" type="pres">
      <dgm:prSet presAssocID="{402060DE-D4BC-432F-9A55-DD1687607E54}" presName="text5" presStyleCnt="0"/>
      <dgm:spPr/>
      <dgm:t>
        <a:bodyPr/>
        <a:lstStyle/>
        <a:p>
          <a:endParaRPr lang="es-GT"/>
        </a:p>
      </dgm:t>
    </dgm:pt>
    <dgm:pt modelId="{8D47ACC9-2A77-4D3F-83C4-0CFA2B1158EB}" type="pres">
      <dgm:prSet presAssocID="{402060DE-D4BC-432F-9A55-DD1687607E54}" presName="textRepeatNode" presStyleLbl="alignNode1" presStyleIdx="4" presStyleCnt="10" custScaleX="104207" custScaleY="104345" custLinFactNeighborX="1162" custLinFactNeighborY="-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E65250-FB1C-48F6-9FF6-112992E16742}" type="pres">
      <dgm:prSet presAssocID="{402060DE-D4BC-432F-9A55-DD1687607E54}" presName="textaccent5" presStyleCnt="0"/>
      <dgm:spPr/>
      <dgm:t>
        <a:bodyPr/>
        <a:lstStyle/>
        <a:p>
          <a:endParaRPr lang="es-GT"/>
        </a:p>
      </dgm:t>
    </dgm:pt>
    <dgm:pt modelId="{F7888748-55DF-4FD0-ADC6-E05192780A1E}" type="pres">
      <dgm:prSet presAssocID="{402060DE-D4BC-432F-9A55-DD1687607E54}" presName="accentRepeatNode" presStyleLbl="solidAlignAcc1" presStyleIdx="8" presStyleCnt="20"/>
      <dgm:spPr/>
      <dgm:t>
        <a:bodyPr/>
        <a:lstStyle/>
        <a:p>
          <a:endParaRPr lang="es-GT"/>
        </a:p>
      </dgm:t>
    </dgm:pt>
    <dgm:pt modelId="{11E893FB-02AE-4E97-A6E9-08720EFDF91A}" type="pres">
      <dgm:prSet presAssocID="{3B2B645C-7BE3-4D56-A850-343D19E2C792}" presName="image5" presStyleCnt="0"/>
      <dgm:spPr/>
      <dgm:t>
        <a:bodyPr/>
        <a:lstStyle/>
        <a:p>
          <a:endParaRPr lang="es-GT"/>
        </a:p>
      </dgm:t>
    </dgm:pt>
    <dgm:pt modelId="{0FC3863C-CD9E-47E1-BA1D-31857AD0F3AE}" type="pres">
      <dgm:prSet presAssocID="{3B2B645C-7BE3-4D56-A850-343D19E2C792}" presName="imageRepeatNode" presStyleLbl="alignAcc1" presStyleIdx="4" presStyleCnt="10" custFlipVert="1" custScaleX="47745" custScaleY="30988" custLinFactNeighborX="880" custLinFactNeighborY="15689"/>
      <dgm:spPr/>
      <dgm:t>
        <a:bodyPr/>
        <a:lstStyle/>
        <a:p>
          <a:endParaRPr lang="es-ES"/>
        </a:p>
      </dgm:t>
    </dgm:pt>
    <dgm:pt modelId="{2442585D-33A2-4B0B-A9D7-E180F34FB17E}" type="pres">
      <dgm:prSet presAssocID="{3B2B645C-7BE3-4D56-A850-343D19E2C792}" presName="imageaccent5" presStyleCnt="0"/>
      <dgm:spPr/>
      <dgm:t>
        <a:bodyPr/>
        <a:lstStyle/>
        <a:p>
          <a:endParaRPr lang="es-GT"/>
        </a:p>
      </dgm:t>
    </dgm:pt>
    <dgm:pt modelId="{57A04C0F-7940-491C-A503-82532AD474DF}" type="pres">
      <dgm:prSet presAssocID="{3B2B645C-7BE3-4D56-A850-343D19E2C792}" presName="accentRepeatNode" presStyleLbl="solidAlignAcc1" presStyleIdx="9" presStyleCnt="20" custLinFactX="200000" custLinFactY="157804" custLinFactNeighborX="234066" custLinFactNeighborY="200000"/>
      <dgm:spPr/>
      <dgm:t>
        <a:bodyPr/>
        <a:lstStyle/>
        <a:p>
          <a:endParaRPr lang="es-GT"/>
        </a:p>
      </dgm:t>
    </dgm:pt>
    <dgm:pt modelId="{BA2CC079-2040-4BC5-8769-13DCB5C28E49}" type="pres">
      <dgm:prSet presAssocID="{3B9298E7-962E-4780-8BDE-4B58B4234C91}" presName="text6" presStyleCnt="0"/>
      <dgm:spPr/>
      <dgm:t>
        <a:bodyPr/>
        <a:lstStyle/>
        <a:p>
          <a:endParaRPr lang="es-GT"/>
        </a:p>
      </dgm:t>
    </dgm:pt>
    <dgm:pt modelId="{9A56D7CB-8BF6-4559-B293-C0CC7073942C}" type="pres">
      <dgm:prSet presAssocID="{3B9298E7-962E-4780-8BDE-4B58B4234C91}" presName="textRepeatNode" presStyleLbl="alignNode1" presStyleIdx="5" presStyleCnt="10" custLinFactX="-64486" custLinFactNeighborX="-100000" custLinFactNeighborY="-5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B0CF5C-AF26-40BA-A74A-3AA08F76E1F0}" type="pres">
      <dgm:prSet presAssocID="{3B9298E7-962E-4780-8BDE-4B58B4234C91}" presName="textaccent6" presStyleCnt="0"/>
      <dgm:spPr/>
      <dgm:t>
        <a:bodyPr/>
        <a:lstStyle/>
        <a:p>
          <a:endParaRPr lang="es-GT"/>
        </a:p>
      </dgm:t>
    </dgm:pt>
    <dgm:pt modelId="{E96D9EEF-ADA9-4B87-81C0-6541F5845146}" type="pres">
      <dgm:prSet presAssocID="{3B9298E7-962E-4780-8BDE-4B58B4234C91}" presName="accentRepeatNode" presStyleLbl="solidAlignAcc1" presStyleIdx="10" presStyleCnt="20" custLinFactX="138596" custLinFactY="-374389" custLinFactNeighborX="200000" custLinFactNeighborY="-400000"/>
      <dgm:spPr/>
      <dgm:t>
        <a:bodyPr/>
        <a:lstStyle/>
        <a:p>
          <a:endParaRPr lang="es-GT"/>
        </a:p>
      </dgm:t>
    </dgm:pt>
    <dgm:pt modelId="{7AF8ECB2-EE00-4538-82A7-46822F53BB0E}" type="pres">
      <dgm:prSet presAssocID="{F574AFA2-E7DB-48A7-93B9-150B27710925}" presName="image6" presStyleCnt="0"/>
      <dgm:spPr/>
      <dgm:t>
        <a:bodyPr/>
        <a:lstStyle/>
        <a:p>
          <a:endParaRPr lang="es-GT"/>
        </a:p>
      </dgm:t>
    </dgm:pt>
    <dgm:pt modelId="{BC4DDABF-63D2-4F37-8EC2-1CD3B54687D7}" type="pres">
      <dgm:prSet presAssocID="{F574AFA2-E7DB-48A7-93B9-150B27710925}" presName="imageRepeatNode" presStyleLbl="alignAcc1" presStyleIdx="5" presStyleCnt="10" custLinFactX="-72477" custLinFactNeighborX="-100000" custLinFactNeighborY="-4300"/>
      <dgm:spPr/>
      <dgm:t>
        <a:bodyPr/>
        <a:lstStyle/>
        <a:p>
          <a:endParaRPr lang="es-ES"/>
        </a:p>
      </dgm:t>
    </dgm:pt>
    <dgm:pt modelId="{3F662329-D7D0-4E79-A1A8-7CD42D15AC0B}" type="pres">
      <dgm:prSet presAssocID="{F574AFA2-E7DB-48A7-93B9-150B27710925}" presName="imageaccent6" presStyleCnt="0"/>
      <dgm:spPr/>
      <dgm:t>
        <a:bodyPr/>
        <a:lstStyle/>
        <a:p>
          <a:endParaRPr lang="es-GT"/>
        </a:p>
      </dgm:t>
    </dgm:pt>
    <dgm:pt modelId="{A00D1F9B-25C3-4CE4-B5B0-955CCB81EB23}" type="pres">
      <dgm:prSet presAssocID="{F574AFA2-E7DB-48A7-93B9-150B27710925}" presName="accentRepeatNode" presStyleLbl="solidAlignAcc1" presStyleIdx="11" presStyleCnt="20" custLinFactX="-1000000" custLinFactY="-157197" custLinFactNeighborX="-1031765" custLinFactNeighborY="-200000"/>
      <dgm:spPr/>
      <dgm:t>
        <a:bodyPr/>
        <a:lstStyle/>
        <a:p>
          <a:endParaRPr lang="es-GT"/>
        </a:p>
      </dgm:t>
    </dgm:pt>
    <dgm:pt modelId="{486F5D44-B232-470B-8392-A74E597E14C6}" type="pres">
      <dgm:prSet presAssocID="{3BC39029-C53B-4C5B-854B-F84C4791D770}" presName="text7" presStyleCnt="0"/>
      <dgm:spPr/>
      <dgm:t>
        <a:bodyPr/>
        <a:lstStyle/>
        <a:p>
          <a:endParaRPr lang="es-GT"/>
        </a:p>
      </dgm:t>
    </dgm:pt>
    <dgm:pt modelId="{1084D280-2086-4FEF-AF40-655674AB4E2F}" type="pres">
      <dgm:prSet presAssocID="{3BC39029-C53B-4C5B-854B-F84C4791D770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CDC363-0E49-4F5F-A68D-CB53A484DC0F}" type="pres">
      <dgm:prSet presAssocID="{3BC39029-C53B-4C5B-854B-F84C4791D770}" presName="textaccent7" presStyleCnt="0"/>
      <dgm:spPr/>
      <dgm:t>
        <a:bodyPr/>
        <a:lstStyle/>
        <a:p>
          <a:endParaRPr lang="es-GT"/>
        </a:p>
      </dgm:t>
    </dgm:pt>
    <dgm:pt modelId="{AC980900-A28B-46B2-8E0A-2E15EAE95A29}" type="pres">
      <dgm:prSet presAssocID="{3BC39029-C53B-4C5B-854B-F84C4791D770}" presName="accentRepeatNode" presStyleLbl="solidAlignAcc1" presStyleIdx="12" presStyleCnt="20"/>
      <dgm:spPr/>
      <dgm:t>
        <a:bodyPr/>
        <a:lstStyle/>
        <a:p>
          <a:endParaRPr lang="es-GT"/>
        </a:p>
      </dgm:t>
    </dgm:pt>
    <dgm:pt modelId="{B0DDE403-AAE8-43AD-9F55-B268EA45FC5E}" type="pres">
      <dgm:prSet presAssocID="{5BCCE72D-0F1B-41A1-A95E-3D8B83B14F7F}" presName="image7" presStyleCnt="0"/>
      <dgm:spPr/>
      <dgm:t>
        <a:bodyPr/>
        <a:lstStyle/>
        <a:p>
          <a:endParaRPr lang="es-GT"/>
        </a:p>
      </dgm:t>
    </dgm:pt>
    <dgm:pt modelId="{9EBFC459-5F9A-4905-BCBB-7CE0D3C6564A}" type="pres">
      <dgm:prSet presAssocID="{5BCCE72D-0F1B-41A1-A95E-3D8B83B14F7F}" presName="imageRepeatNode" presStyleLbl="alignAcc1" presStyleIdx="6" presStyleCnt="10" custScaleX="93180" custScaleY="86963"/>
      <dgm:spPr/>
      <dgm:t>
        <a:bodyPr/>
        <a:lstStyle/>
        <a:p>
          <a:endParaRPr lang="es-GT"/>
        </a:p>
      </dgm:t>
    </dgm:pt>
    <dgm:pt modelId="{7625D143-E05C-4D71-8547-2709627B0A7F}" type="pres">
      <dgm:prSet presAssocID="{5BCCE72D-0F1B-41A1-A95E-3D8B83B14F7F}" presName="imageaccent7" presStyleCnt="0"/>
      <dgm:spPr/>
      <dgm:t>
        <a:bodyPr/>
        <a:lstStyle/>
        <a:p>
          <a:endParaRPr lang="es-GT"/>
        </a:p>
      </dgm:t>
    </dgm:pt>
    <dgm:pt modelId="{8FBA6E4C-0A28-4869-89B3-A360C621DD7C}" type="pres">
      <dgm:prSet presAssocID="{5BCCE72D-0F1B-41A1-A95E-3D8B83B14F7F}" presName="accentRepeatNode" presStyleLbl="solidAlignAcc1" presStyleIdx="13" presStyleCnt="20"/>
      <dgm:spPr/>
      <dgm:t>
        <a:bodyPr/>
        <a:lstStyle/>
        <a:p>
          <a:endParaRPr lang="es-GT"/>
        </a:p>
      </dgm:t>
    </dgm:pt>
    <dgm:pt modelId="{5FEE3DE7-549D-45CB-B800-3B63BE0AA616}" type="pres">
      <dgm:prSet presAssocID="{1ED88FB7-473D-492B-8212-5D9EF35D5F65}" presName="text8" presStyleCnt="0"/>
      <dgm:spPr/>
      <dgm:t>
        <a:bodyPr/>
        <a:lstStyle/>
        <a:p>
          <a:endParaRPr lang="es-GT"/>
        </a:p>
      </dgm:t>
    </dgm:pt>
    <dgm:pt modelId="{08052D87-BCD7-45D7-889C-5B196438C09A}" type="pres">
      <dgm:prSet presAssocID="{1ED88FB7-473D-492B-8212-5D9EF35D5F65}" presName="textRepeatNode" presStyleLbl="alignNode1" presStyleIdx="7" presStyleCnt="10" custLinFactX="-68070" custLinFactNeighborX="-100000" custLinFactNeighborY="7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2F02912-F60D-4405-A146-5E6F0CA60723}" type="pres">
      <dgm:prSet presAssocID="{1ED88FB7-473D-492B-8212-5D9EF35D5F65}" presName="textaccent8" presStyleCnt="0"/>
      <dgm:spPr/>
      <dgm:t>
        <a:bodyPr/>
        <a:lstStyle/>
        <a:p>
          <a:endParaRPr lang="es-GT"/>
        </a:p>
      </dgm:t>
    </dgm:pt>
    <dgm:pt modelId="{A2845970-D217-4CEA-A514-ABDF792D2E55}" type="pres">
      <dgm:prSet presAssocID="{1ED88FB7-473D-492B-8212-5D9EF35D5F65}" presName="accentRepeatNode" presStyleLbl="solidAlignAcc1" presStyleIdx="14" presStyleCnt="20" custLinFactX="-410659" custLinFactY="-100000" custLinFactNeighborX="-500000" custLinFactNeighborY="-158677"/>
      <dgm:spPr/>
      <dgm:t>
        <a:bodyPr/>
        <a:lstStyle/>
        <a:p>
          <a:endParaRPr lang="es-GT"/>
        </a:p>
      </dgm:t>
    </dgm:pt>
    <dgm:pt modelId="{9A0FEB6D-5D71-4D02-87E9-8D7019D0E8A6}" type="pres">
      <dgm:prSet presAssocID="{8B6AD611-9D98-4494-ABB1-315966C54213}" presName="image8" presStyleCnt="0"/>
      <dgm:spPr/>
      <dgm:t>
        <a:bodyPr/>
        <a:lstStyle/>
        <a:p>
          <a:endParaRPr lang="es-GT"/>
        </a:p>
      </dgm:t>
    </dgm:pt>
    <dgm:pt modelId="{425C233A-B53C-4202-951F-BE5C6588AE24}" type="pres">
      <dgm:prSet presAssocID="{8B6AD611-9D98-4494-ABB1-315966C54213}" presName="imageRepeatNode" presStyleLbl="alignAcc1" presStyleIdx="7" presStyleCnt="10" custScaleX="98758" custScaleY="93489" custLinFactX="-72477" custLinFactNeighborX="-100000" custLinFactNeighborY="-4300"/>
      <dgm:spPr/>
      <dgm:t>
        <a:bodyPr/>
        <a:lstStyle/>
        <a:p>
          <a:endParaRPr lang="es-GT"/>
        </a:p>
      </dgm:t>
    </dgm:pt>
    <dgm:pt modelId="{4DE7F765-126B-4EBE-B1A7-5C974098360A}" type="pres">
      <dgm:prSet presAssocID="{8B6AD611-9D98-4494-ABB1-315966C54213}" presName="imageaccent8" presStyleCnt="0"/>
      <dgm:spPr/>
      <dgm:t>
        <a:bodyPr/>
        <a:lstStyle/>
        <a:p>
          <a:endParaRPr lang="es-GT"/>
        </a:p>
      </dgm:t>
    </dgm:pt>
    <dgm:pt modelId="{AA46990D-FDE4-4CAA-B718-FF4300D736E3}" type="pres">
      <dgm:prSet presAssocID="{8B6AD611-9D98-4494-ABB1-315966C54213}" presName="accentRepeatNode" presStyleLbl="solidAlignAcc1" presStyleIdx="15" presStyleCnt="20" custLinFactX="-673609" custLinFactY="-800000" custLinFactNeighborX="-700000" custLinFactNeighborY="-879320"/>
      <dgm:spPr/>
      <dgm:t>
        <a:bodyPr/>
        <a:lstStyle/>
        <a:p>
          <a:endParaRPr lang="es-GT"/>
        </a:p>
      </dgm:t>
    </dgm:pt>
    <dgm:pt modelId="{25CB1AAC-8225-48E4-87B1-12D6F4F396E5}" type="pres">
      <dgm:prSet presAssocID="{87D0F7BC-D65C-4143-BB44-4F67724AB450}" presName="text9" presStyleCnt="0"/>
      <dgm:spPr/>
      <dgm:t>
        <a:bodyPr/>
        <a:lstStyle/>
        <a:p>
          <a:endParaRPr lang="es-GT"/>
        </a:p>
      </dgm:t>
    </dgm:pt>
    <dgm:pt modelId="{32CECFCB-5F31-4E13-8CE0-D108C409FC68}" type="pres">
      <dgm:prSet presAssocID="{87D0F7BC-D65C-4143-BB44-4F67724AB450}" presName="textRepeatNode" presStyleLbl="alignNode1" presStyleIdx="8" presStyleCnt="10" custLinFactY="24363" custLinFactNeighborX="510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4875A22-2746-4CFF-964A-DE4D88207096}" type="pres">
      <dgm:prSet presAssocID="{87D0F7BC-D65C-4143-BB44-4F67724AB450}" presName="textaccent9" presStyleCnt="0"/>
      <dgm:spPr/>
      <dgm:t>
        <a:bodyPr/>
        <a:lstStyle/>
        <a:p>
          <a:endParaRPr lang="es-GT"/>
        </a:p>
      </dgm:t>
    </dgm:pt>
    <dgm:pt modelId="{AEBF0EFC-61B3-49DF-B79C-0A30C437A849}" type="pres">
      <dgm:prSet presAssocID="{87D0F7BC-D65C-4143-BB44-4F67724AB450}" presName="accentRepeatNode" presStyleLbl="solidAlignAcc1" presStyleIdx="16" presStyleCnt="20" custLinFactX="-201866" custLinFactY="300000" custLinFactNeighborX="-300000" custLinFactNeighborY="307736"/>
      <dgm:spPr/>
      <dgm:t>
        <a:bodyPr/>
        <a:lstStyle/>
        <a:p>
          <a:endParaRPr lang="es-GT"/>
        </a:p>
      </dgm:t>
    </dgm:pt>
    <dgm:pt modelId="{6813A9D4-2E29-43FA-9152-E1D0B6BE3146}" type="pres">
      <dgm:prSet presAssocID="{0186F127-BF0E-44C3-95DF-E8DF2FF9B354}" presName="image9" presStyleCnt="0"/>
      <dgm:spPr/>
      <dgm:t>
        <a:bodyPr/>
        <a:lstStyle/>
        <a:p>
          <a:endParaRPr lang="es-GT"/>
        </a:p>
      </dgm:t>
    </dgm:pt>
    <dgm:pt modelId="{97A01A84-0553-4A98-867F-3D9016D7F7A0}" type="pres">
      <dgm:prSet presAssocID="{0186F127-BF0E-44C3-95DF-E8DF2FF9B354}" presName="imageRepeatNode" presStyleLbl="alignAcc1" presStyleIdx="8" presStyleCnt="10" custScaleX="91688" custScaleY="87729" custLinFactNeighborX="-79164" custLinFactNeighborY="61588"/>
      <dgm:spPr/>
      <dgm:t>
        <a:bodyPr/>
        <a:lstStyle/>
        <a:p>
          <a:endParaRPr lang="es-GT"/>
        </a:p>
      </dgm:t>
    </dgm:pt>
    <dgm:pt modelId="{AAC5E4FD-9A4E-4BEF-8A33-AADA0C127D6F}" type="pres">
      <dgm:prSet presAssocID="{0186F127-BF0E-44C3-95DF-E8DF2FF9B354}" presName="imageaccent9" presStyleCnt="0"/>
      <dgm:spPr/>
      <dgm:t>
        <a:bodyPr/>
        <a:lstStyle/>
        <a:p>
          <a:endParaRPr lang="es-GT"/>
        </a:p>
      </dgm:t>
    </dgm:pt>
    <dgm:pt modelId="{BDFF9487-BC9A-4CBD-8114-0015EC6A99FB}" type="pres">
      <dgm:prSet presAssocID="{0186F127-BF0E-44C3-95DF-E8DF2FF9B354}" presName="accentRepeatNode" presStyleLbl="solidAlignAcc1" presStyleIdx="17" presStyleCnt="20" custLinFactX="-1700000" custLinFactY="108072" custLinFactNeighborX="-1770932" custLinFactNeighborY="200000"/>
      <dgm:spPr/>
      <dgm:t>
        <a:bodyPr/>
        <a:lstStyle/>
        <a:p>
          <a:endParaRPr lang="es-GT"/>
        </a:p>
      </dgm:t>
    </dgm:pt>
    <dgm:pt modelId="{FA2B0E0F-44E8-45F1-B420-69FEB6A7D5DD}" type="pres">
      <dgm:prSet presAssocID="{1DC57FD6-FEE0-4968-A703-EF1F975B2D73}" presName="text10" presStyleCnt="0"/>
      <dgm:spPr/>
    </dgm:pt>
    <dgm:pt modelId="{69456C9E-5564-4C8B-9EA3-AE77FD0782DB}" type="pres">
      <dgm:prSet presAssocID="{1DC57FD6-FEE0-4968-A703-EF1F975B2D73}" presName="textRepeatNode" presStyleLbl="alignNode1" presStyleIdx="9" presStyleCnt="10" custLinFactX="77486" custLinFactY="-100000" custLinFactNeighborX="100000" custLinFactNeighborY="-124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0D546BA-BAB8-4ED6-965A-C0E0B0558312}" type="pres">
      <dgm:prSet presAssocID="{1DC57FD6-FEE0-4968-A703-EF1F975B2D73}" presName="textaccent10" presStyleCnt="0"/>
      <dgm:spPr/>
    </dgm:pt>
    <dgm:pt modelId="{2BE301E5-DDCB-48AC-AF94-0199EFA405BC}" type="pres">
      <dgm:prSet presAssocID="{1DC57FD6-FEE0-4968-A703-EF1F975B2D73}" presName="accentRepeatNode" presStyleLbl="solidAlignAcc1" presStyleIdx="18" presStyleCnt="20"/>
      <dgm:spPr/>
    </dgm:pt>
    <dgm:pt modelId="{F7B5098E-3600-456E-91C4-988148459A41}" type="pres">
      <dgm:prSet presAssocID="{D2584758-756B-47F1-BF2D-81CEF36C2F34}" presName="image10" presStyleCnt="0"/>
      <dgm:spPr/>
    </dgm:pt>
    <dgm:pt modelId="{AF6538A4-BAF3-470A-9E91-5537372DA664}" type="pres">
      <dgm:prSet presAssocID="{D2584758-756B-47F1-BF2D-81CEF36C2F34}" presName="imageRepeatNode" presStyleLbl="alignAcc1" presStyleIdx="9" presStyleCnt="10" custScaleX="47246" custScaleY="20440" custLinFactX="74430" custLinFactY="-100000" custLinFactNeighborX="100000" custLinFactNeighborY="-116217"/>
      <dgm:spPr/>
      <dgm:t>
        <a:bodyPr/>
        <a:lstStyle/>
        <a:p>
          <a:endParaRPr lang="es-GT"/>
        </a:p>
      </dgm:t>
    </dgm:pt>
    <dgm:pt modelId="{7CAB6ADE-A2A3-48B0-8807-9B13BDAF7F36}" type="pres">
      <dgm:prSet presAssocID="{D2584758-756B-47F1-BF2D-81CEF36C2F34}" presName="imageaccent10" presStyleCnt="0"/>
      <dgm:spPr/>
    </dgm:pt>
    <dgm:pt modelId="{B8EE5D72-BE31-499C-B8DB-6E235EE1328B}" type="pres">
      <dgm:prSet presAssocID="{D2584758-756B-47F1-BF2D-81CEF36C2F34}" presName="accentRepeatNode" presStyleLbl="solidAlignAcc1" presStyleIdx="19" presStyleCnt="20" custLinFactX="-125713" custLinFactY="-136872" custLinFactNeighborX="-200000" custLinFactNeighborY="-200000"/>
      <dgm:spPr/>
    </dgm:pt>
  </dgm:ptLst>
  <dgm:cxnLst>
    <dgm:cxn modelId="{4382C89C-6F1B-4F38-8413-7A44866B2A35}" type="presOf" srcId="{0AB0B254-EE36-46D8-B00C-60268BF455EF}" destId="{96561E7A-361D-4EA4-B354-3DC4E792CF36}" srcOrd="0" destOrd="0" presId="urn:microsoft.com/office/officeart/2008/layout/HexagonCluster"/>
    <dgm:cxn modelId="{161FE31B-4837-4990-A93E-ACE08CAE856B}" type="presOf" srcId="{1DC57FD6-FEE0-4968-A703-EF1F975B2D73}" destId="{69456C9E-5564-4C8B-9EA3-AE77FD0782DB}" srcOrd="0" destOrd="0" presId="urn:microsoft.com/office/officeart/2008/layout/HexagonCluster"/>
    <dgm:cxn modelId="{0B7D3496-7705-4C77-9C39-5B824EA052EE}" type="presOf" srcId="{4C06EF40-C52D-4109-95A5-E7E9B0C19257}" destId="{F281D6F7-3EA4-44BF-BF01-4B6DBFA68132}" srcOrd="0" destOrd="0" presId="urn:microsoft.com/office/officeart/2008/layout/HexagonCluster"/>
    <dgm:cxn modelId="{C20294D4-34D6-459F-AAF7-842F2E36F040}" type="presOf" srcId="{0186F127-BF0E-44C3-95DF-E8DF2FF9B354}" destId="{97A01A84-0553-4A98-867F-3D9016D7F7A0}" srcOrd="0" destOrd="0" presId="urn:microsoft.com/office/officeart/2008/layout/HexagonCluster"/>
    <dgm:cxn modelId="{AA1C32F0-ED4A-469A-837E-7BCC1A4B634D}" type="presOf" srcId="{85A4EBEC-1127-4A01-A624-6BF76211B5A6}" destId="{D2C22EDC-E490-4F26-8D57-49C0CA704632}" srcOrd="0" destOrd="0" presId="urn:microsoft.com/office/officeart/2008/layout/HexagonCluster"/>
    <dgm:cxn modelId="{D813409B-4DF0-44E5-9D49-811A2058EEBF}" type="presOf" srcId="{3B2B645C-7BE3-4D56-A850-343D19E2C792}" destId="{0FC3863C-CD9E-47E1-BA1D-31857AD0F3AE}" srcOrd="0" destOrd="0" presId="urn:microsoft.com/office/officeart/2008/layout/HexagonCluster"/>
    <dgm:cxn modelId="{98606C47-5B55-4322-B153-2BD8C4D045DC}" type="presOf" srcId="{402060DE-D4BC-432F-9A55-DD1687607E54}" destId="{8D47ACC9-2A77-4D3F-83C4-0CFA2B1158EB}" srcOrd="0" destOrd="0" presId="urn:microsoft.com/office/officeart/2008/layout/HexagonCluster"/>
    <dgm:cxn modelId="{5D0BA6C9-E4EE-4DE7-8C05-CD199A12C25F}" srcId="{CA507661-C10C-468E-B43C-82AE8DCA7297}" destId="{402060DE-D4BC-432F-9A55-DD1687607E54}" srcOrd="4" destOrd="0" parTransId="{07F732DB-50BE-41F4-B23A-59D1622D58A4}" sibTransId="{3B2B645C-7BE3-4D56-A850-343D19E2C792}"/>
    <dgm:cxn modelId="{79BC62CA-F422-42E3-A218-633944EA752C}" type="presOf" srcId="{F574AFA2-E7DB-48A7-93B9-150B27710925}" destId="{BC4DDABF-63D2-4F37-8EC2-1CD3B54687D7}" srcOrd="0" destOrd="0" presId="urn:microsoft.com/office/officeart/2008/layout/HexagonCluster"/>
    <dgm:cxn modelId="{5439A20C-D8D7-48AC-A5DD-7F094E4DF881}" type="presOf" srcId="{8B6AD611-9D98-4494-ABB1-315966C54213}" destId="{425C233A-B53C-4202-951F-BE5C6588AE24}" srcOrd="0" destOrd="0" presId="urn:microsoft.com/office/officeart/2008/layout/HexagonCluster"/>
    <dgm:cxn modelId="{7F849A8A-8A13-49BE-B4BE-1B3D48058143}" srcId="{CA507661-C10C-468E-B43C-82AE8DCA7297}" destId="{38A07E28-D543-4D24-96D6-417403DCDDD7}" srcOrd="1" destOrd="0" parTransId="{7EAF93A7-3964-44FD-80C5-5924655B2D5B}" sibTransId="{4C06EF40-C52D-4109-95A5-E7E9B0C19257}"/>
    <dgm:cxn modelId="{A388BCB0-25F8-4831-BAD7-FA46098A3C80}" type="presOf" srcId="{81DB1243-C276-45D3-B975-449C2B4DB218}" destId="{5D2961E3-BC6C-4546-8E50-5C5273FF86A8}" srcOrd="0" destOrd="0" presId="urn:microsoft.com/office/officeart/2008/layout/HexagonCluster"/>
    <dgm:cxn modelId="{DB6E074B-2C80-49FF-B9B3-061BF4220832}" type="presOf" srcId="{A27A9695-5E1D-41D6-8B31-036A75D0299F}" destId="{F2716102-1103-4288-9543-59421D828EED}" srcOrd="0" destOrd="0" presId="urn:microsoft.com/office/officeart/2008/layout/HexagonCluster"/>
    <dgm:cxn modelId="{71B2321F-B573-436E-9D53-AA7DAA8419CD}" type="presOf" srcId="{C80DC32E-088F-44A8-B2B1-9807A95F15C8}" destId="{2370FF99-FCCA-42D7-A602-BC5FFA4A6AB9}" srcOrd="0" destOrd="0" presId="urn:microsoft.com/office/officeart/2008/layout/HexagonCluster"/>
    <dgm:cxn modelId="{7E707CEE-7924-44AD-9652-022C60CF3FBF}" type="presOf" srcId="{3BC39029-C53B-4C5B-854B-F84C4791D770}" destId="{1084D280-2086-4FEF-AF40-655674AB4E2F}" srcOrd="0" destOrd="0" presId="urn:microsoft.com/office/officeart/2008/layout/HexagonCluster"/>
    <dgm:cxn modelId="{7C36AB4A-C6F9-46AE-BE5B-8CACFFB66619}" srcId="{CA507661-C10C-468E-B43C-82AE8DCA7297}" destId="{C80DC32E-088F-44A8-B2B1-9807A95F15C8}" srcOrd="0" destOrd="0" parTransId="{0FC70B47-0084-40ED-91FA-B938E076632D}" sibTransId="{7F0F6E00-E267-4B8F-8FE3-08A92258FBAD}"/>
    <dgm:cxn modelId="{D82AB868-2FD1-496F-96A4-C0437C6447E5}" type="presOf" srcId="{7F0F6E00-E267-4B8F-8FE3-08A92258FBAD}" destId="{96060E3A-4DF1-4696-AE6D-63C5DEF6EAD1}" srcOrd="0" destOrd="0" presId="urn:microsoft.com/office/officeart/2008/layout/HexagonCluster"/>
    <dgm:cxn modelId="{BB56DCD5-6317-4B1B-8C01-56B2D157F374}" type="presOf" srcId="{CA507661-C10C-468E-B43C-82AE8DCA7297}" destId="{34E725C2-1C7D-489A-8552-DE0EA5B758FF}" srcOrd="0" destOrd="0" presId="urn:microsoft.com/office/officeart/2008/layout/HexagonCluster"/>
    <dgm:cxn modelId="{92E0D5E4-1B32-42A3-A77D-C135E8D568A3}" srcId="{CA507661-C10C-468E-B43C-82AE8DCA7297}" destId="{85A4EBEC-1127-4A01-A624-6BF76211B5A6}" srcOrd="3" destOrd="0" parTransId="{B7CC24B6-8243-439D-95B9-46E49150DED4}" sibTransId="{0AB0B254-EE36-46D8-B00C-60268BF455EF}"/>
    <dgm:cxn modelId="{3B7E4E6A-2891-4F04-A12B-B9BD1337211B}" srcId="{CA507661-C10C-468E-B43C-82AE8DCA7297}" destId="{3BC39029-C53B-4C5B-854B-F84C4791D770}" srcOrd="6" destOrd="0" parTransId="{6906C62D-4E1B-4712-B60A-FB4C6AA86DC9}" sibTransId="{5BCCE72D-0F1B-41A1-A95E-3D8B83B14F7F}"/>
    <dgm:cxn modelId="{44EEBFAA-821A-41AD-B8FD-ED3AC83086B2}" srcId="{CA507661-C10C-468E-B43C-82AE8DCA7297}" destId="{81DB1243-C276-45D3-B975-449C2B4DB218}" srcOrd="2" destOrd="0" parTransId="{618C1110-DDD9-4BDB-BDE2-273DB1077437}" sibTransId="{A27A9695-5E1D-41D6-8B31-036A75D0299F}"/>
    <dgm:cxn modelId="{6357DC8D-6753-42BD-8F9D-8A645BBEC697}" type="presOf" srcId="{5BCCE72D-0F1B-41A1-A95E-3D8B83B14F7F}" destId="{9EBFC459-5F9A-4905-BCBB-7CE0D3C6564A}" srcOrd="0" destOrd="0" presId="urn:microsoft.com/office/officeart/2008/layout/HexagonCluster"/>
    <dgm:cxn modelId="{DF419DF5-C6C2-452A-A119-B75273E70433}" type="presOf" srcId="{D2584758-756B-47F1-BF2D-81CEF36C2F34}" destId="{AF6538A4-BAF3-470A-9E91-5537372DA664}" srcOrd="0" destOrd="0" presId="urn:microsoft.com/office/officeart/2008/layout/HexagonCluster"/>
    <dgm:cxn modelId="{DB053BB2-F865-4EE6-A689-70BB0FF8CA4F}" type="presOf" srcId="{3B9298E7-962E-4780-8BDE-4B58B4234C91}" destId="{9A56D7CB-8BF6-4559-B293-C0CC7073942C}" srcOrd="0" destOrd="0" presId="urn:microsoft.com/office/officeart/2008/layout/HexagonCluster"/>
    <dgm:cxn modelId="{5290A5B7-075A-46C2-8203-2AA6DB1521BF}" srcId="{CA507661-C10C-468E-B43C-82AE8DCA7297}" destId="{87D0F7BC-D65C-4143-BB44-4F67724AB450}" srcOrd="8" destOrd="0" parTransId="{181FC1A1-74E6-48D3-8F40-A8CDBAAE425D}" sibTransId="{0186F127-BF0E-44C3-95DF-E8DF2FF9B354}"/>
    <dgm:cxn modelId="{CF435DDD-F614-435C-9AFB-0779FCD6707A}" srcId="{CA507661-C10C-468E-B43C-82AE8DCA7297}" destId="{1ED88FB7-473D-492B-8212-5D9EF35D5F65}" srcOrd="7" destOrd="0" parTransId="{A93E511F-4BDF-4BFA-A404-ECA817D6B324}" sibTransId="{8B6AD611-9D98-4494-ABB1-315966C54213}"/>
    <dgm:cxn modelId="{C4E27F06-E643-42B2-BE47-A4D156A995FB}" type="presOf" srcId="{1ED88FB7-473D-492B-8212-5D9EF35D5F65}" destId="{08052D87-BCD7-45D7-889C-5B196438C09A}" srcOrd="0" destOrd="0" presId="urn:microsoft.com/office/officeart/2008/layout/HexagonCluster"/>
    <dgm:cxn modelId="{595AF00D-3A7E-434F-99DD-A53811D75B6A}" type="presOf" srcId="{87D0F7BC-D65C-4143-BB44-4F67724AB450}" destId="{32CECFCB-5F31-4E13-8CE0-D108C409FC68}" srcOrd="0" destOrd="0" presId="urn:microsoft.com/office/officeart/2008/layout/HexagonCluster"/>
    <dgm:cxn modelId="{C810BBEA-078C-4046-9D60-41C575DBD4A9}" type="presOf" srcId="{38A07E28-D543-4D24-96D6-417403DCDDD7}" destId="{03650C72-CF08-4E4D-ABC3-FBD69EB75BF4}" srcOrd="0" destOrd="0" presId="urn:microsoft.com/office/officeart/2008/layout/HexagonCluster"/>
    <dgm:cxn modelId="{84405707-6761-4227-810F-93A3BE726A6B}" srcId="{CA507661-C10C-468E-B43C-82AE8DCA7297}" destId="{3B9298E7-962E-4780-8BDE-4B58B4234C91}" srcOrd="5" destOrd="0" parTransId="{6C4B5D07-44AC-4320-BFB3-4640CE4CFF94}" sibTransId="{F574AFA2-E7DB-48A7-93B9-150B27710925}"/>
    <dgm:cxn modelId="{C05C12B8-22F6-4892-913F-7F05582A75CF}" srcId="{CA507661-C10C-468E-B43C-82AE8DCA7297}" destId="{1DC57FD6-FEE0-4968-A703-EF1F975B2D73}" srcOrd="9" destOrd="0" parTransId="{BD4EB0E8-D8D0-4EDB-A7FF-459E10FD89FC}" sibTransId="{D2584758-756B-47F1-BF2D-81CEF36C2F34}"/>
    <dgm:cxn modelId="{DDFB74DD-B1C2-4883-AD7E-7723D2390F6B}" type="presParOf" srcId="{34E725C2-1C7D-489A-8552-DE0EA5B758FF}" destId="{3C04D54F-DD50-4248-90B1-17E848C9D0E4}" srcOrd="0" destOrd="0" presId="urn:microsoft.com/office/officeart/2008/layout/HexagonCluster"/>
    <dgm:cxn modelId="{A43F13BD-B8D4-446C-AF3A-257C79654495}" type="presParOf" srcId="{3C04D54F-DD50-4248-90B1-17E848C9D0E4}" destId="{2370FF99-FCCA-42D7-A602-BC5FFA4A6AB9}" srcOrd="0" destOrd="0" presId="urn:microsoft.com/office/officeart/2008/layout/HexagonCluster"/>
    <dgm:cxn modelId="{CF1C6E77-85AC-41C8-BF2D-CA0FFF760781}" type="presParOf" srcId="{34E725C2-1C7D-489A-8552-DE0EA5B758FF}" destId="{822B15A2-0D77-40F3-B900-C7E60C0E1AA4}" srcOrd="1" destOrd="0" presId="urn:microsoft.com/office/officeart/2008/layout/HexagonCluster"/>
    <dgm:cxn modelId="{9C6DC88C-8C79-4D84-A94D-EB450F44CB3B}" type="presParOf" srcId="{822B15A2-0D77-40F3-B900-C7E60C0E1AA4}" destId="{9FF8D654-A93A-4D43-BC76-517E438EE6AF}" srcOrd="0" destOrd="0" presId="urn:microsoft.com/office/officeart/2008/layout/HexagonCluster"/>
    <dgm:cxn modelId="{CA46D068-ADA8-4895-9312-A1396E7A3838}" type="presParOf" srcId="{34E725C2-1C7D-489A-8552-DE0EA5B758FF}" destId="{D77161D1-DF48-4FA0-B92C-77A40E55CDBD}" srcOrd="2" destOrd="0" presId="urn:microsoft.com/office/officeart/2008/layout/HexagonCluster"/>
    <dgm:cxn modelId="{9AAB7F15-9764-4CD4-AA92-32EBE12CA2E6}" type="presParOf" srcId="{D77161D1-DF48-4FA0-B92C-77A40E55CDBD}" destId="{96060E3A-4DF1-4696-AE6D-63C5DEF6EAD1}" srcOrd="0" destOrd="0" presId="urn:microsoft.com/office/officeart/2008/layout/HexagonCluster"/>
    <dgm:cxn modelId="{7DDD04D2-7FBB-4994-8677-7C93E8E09F2C}" type="presParOf" srcId="{34E725C2-1C7D-489A-8552-DE0EA5B758FF}" destId="{341CA377-602A-4880-82B8-3D0D5919D548}" srcOrd="3" destOrd="0" presId="urn:microsoft.com/office/officeart/2008/layout/HexagonCluster"/>
    <dgm:cxn modelId="{F190CFE4-186B-4D0D-BB43-90C7261FC784}" type="presParOf" srcId="{341CA377-602A-4880-82B8-3D0D5919D548}" destId="{3FBC9EE9-1CC4-4325-886B-A7C68A187979}" srcOrd="0" destOrd="0" presId="urn:microsoft.com/office/officeart/2008/layout/HexagonCluster"/>
    <dgm:cxn modelId="{3B3317AE-E463-4274-9290-32B3C1C69A4A}" type="presParOf" srcId="{34E725C2-1C7D-489A-8552-DE0EA5B758FF}" destId="{0AF4A309-2AC2-4977-86EE-5635870D5B05}" srcOrd="4" destOrd="0" presId="urn:microsoft.com/office/officeart/2008/layout/HexagonCluster"/>
    <dgm:cxn modelId="{F329A133-928F-41EB-B7EE-0F6EDD235079}" type="presParOf" srcId="{0AF4A309-2AC2-4977-86EE-5635870D5B05}" destId="{03650C72-CF08-4E4D-ABC3-FBD69EB75BF4}" srcOrd="0" destOrd="0" presId="urn:microsoft.com/office/officeart/2008/layout/HexagonCluster"/>
    <dgm:cxn modelId="{CE8C7627-1AF1-466B-BE29-2E585C091417}" type="presParOf" srcId="{34E725C2-1C7D-489A-8552-DE0EA5B758FF}" destId="{BD1FD283-8A2E-4102-8B31-82F0731025EE}" srcOrd="5" destOrd="0" presId="urn:microsoft.com/office/officeart/2008/layout/HexagonCluster"/>
    <dgm:cxn modelId="{E26B4B7C-DC1F-4938-9215-951E2608265E}" type="presParOf" srcId="{BD1FD283-8A2E-4102-8B31-82F0731025EE}" destId="{A55E33FD-D330-4114-9B3F-6E61AC1F8AC3}" srcOrd="0" destOrd="0" presId="urn:microsoft.com/office/officeart/2008/layout/HexagonCluster"/>
    <dgm:cxn modelId="{CB84DD17-8CF9-4B41-AA4D-FA66F1ADC395}" type="presParOf" srcId="{34E725C2-1C7D-489A-8552-DE0EA5B758FF}" destId="{29366B49-0575-4308-8939-032A3E04A95D}" srcOrd="6" destOrd="0" presId="urn:microsoft.com/office/officeart/2008/layout/HexagonCluster"/>
    <dgm:cxn modelId="{09B50DE9-875A-4EE5-9A2F-B62688D73713}" type="presParOf" srcId="{29366B49-0575-4308-8939-032A3E04A95D}" destId="{F281D6F7-3EA4-44BF-BF01-4B6DBFA68132}" srcOrd="0" destOrd="0" presId="urn:microsoft.com/office/officeart/2008/layout/HexagonCluster"/>
    <dgm:cxn modelId="{9D652BF6-5CCB-4B44-B5D3-EE3A9D77EDA2}" type="presParOf" srcId="{34E725C2-1C7D-489A-8552-DE0EA5B758FF}" destId="{FF973F2D-D1FF-4530-8088-2B0ED7D79F10}" srcOrd="7" destOrd="0" presId="urn:microsoft.com/office/officeart/2008/layout/HexagonCluster"/>
    <dgm:cxn modelId="{46BD2617-77D3-40FA-96A4-0024C2DE27CB}" type="presParOf" srcId="{FF973F2D-D1FF-4530-8088-2B0ED7D79F10}" destId="{2168C407-1F0A-4AB0-ACA9-31FEBFB22FFE}" srcOrd="0" destOrd="0" presId="urn:microsoft.com/office/officeart/2008/layout/HexagonCluster"/>
    <dgm:cxn modelId="{1942CAE1-227C-4358-B30B-AFFB4E0C0744}" type="presParOf" srcId="{34E725C2-1C7D-489A-8552-DE0EA5B758FF}" destId="{58212673-E822-4BB4-AE13-B416C98B5CDF}" srcOrd="8" destOrd="0" presId="urn:microsoft.com/office/officeart/2008/layout/HexagonCluster"/>
    <dgm:cxn modelId="{5C0B1F53-C86F-488B-88D5-D66D84A38EF3}" type="presParOf" srcId="{58212673-E822-4BB4-AE13-B416C98B5CDF}" destId="{5D2961E3-BC6C-4546-8E50-5C5273FF86A8}" srcOrd="0" destOrd="0" presId="urn:microsoft.com/office/officeart/2008/layout/HexagonCluster"/>
    <dgm:cxn modelId="{6047BA59-FFD7-4E44-8BC2-DC442D071543}" type="presParOf" srcId="{34E725C2-1C7D-489A-8552-DE0EA5B758FF}" destId="{243C0816-7BF1-4D33-A375-FC6BFA7AFBE3}" srcOrd="9" destOrd="0" presId="urn:microsoft.com/office/officeart/2008/layout/HexagonCluster"/>
    <dgm:cxn modelId="{7D49BF9E-FBB9-42F5-AEB6-384B6CE89F7B}" type="presParOf" srcId="{243C0816-7BF1-4D33-A375-FC6BFA7AFBE3}" destId="{92DEF071-1414-4C2C-8FF3-8E55A4420308}" srcOrd="0" destOrd="0" presId="urn:microsoft.com/office/officeart/2008/layout/HexagonCluster"/>
    <dgm:cxn modelId="{440CD45E-527B-4341-981A-536A611CA53A}" type="presParOf" srcId="{34E725C2-1C7D-489A-8552-DE0EA5B758FF}" destId="{1D1A65D9-519A-43CF-BD96-905C80A3C074}" srcOrd="10" destOrd="0" presId="urn:microsoft.com/office/officeart/2008/layout/HexagonCluster"/>
    <dgm:cxn modelId="{18C1194E-2C2C-4763-A418-C7FD0F3B9EE8}" type="presParOf" srcId="{1D1A65D9-519A-43CF-BD96-905C80A3C074}" destId="{F2716102-1103-4288-9543-59421D828EED}" srcOrd="0" destOrd="0" presId="urn:microsoft.com/office/officeart/2008/layout/HexagonCluster"/>
    <dgm:cxn modelId="{E9E5B4CF-7AD9-4718-AD29-FBB0627AD089}" type="presParOf" srcId="{34E725C2-1C7D-489A-8552-DE0EA5B758FF}" destId="{A2462A5A-BA6B-4D2A-8B6F-21B491BAA738}" srcOrd="11" destOrd="0" presId="urn:microsoft.com/office/officeart/2008/layout/HexagonCluster"/>
    <dgm:cxn modelId="{DF6B9DBF-6E3C-4A52-80C5-1F2D7D25D68A}" type="presParOf" srcId="{A2462A5A-BA6B-4D2A-8B6F-21B491BAA738}" destId="{4CA7A9F4-5363-4EFB-AE92-BA4448750607}" srcOrd="0" destOrd="0" presId="urn:microsoft.com/office/officeart/2008/layout/HexagonCluster"/>
    <dgm:cxn modelId="{7C4FFCA0-8F23-4846-8DBB-8ACBB2A5E0C8}" type="presParOf" srcId="{34E725C2-1C7D-489A-8552-DE0EA5B758FF}" destId="{8AFBE3AA-CE00-4E1E-A5B4-FFE321D7E65E}" srcOrd="12" destOrd="0" presId="urn:microsoft.com/office/officeart/2008/layout/HexagonCluster"/>
    <dgm:cxn modelId="{3A5DE327-AE48-442A-AD66-0D44F402FA0B}" type="presParOf" srcId="{8AFBE3AA-CE00-4E1E-A5B4-FFE321D7E65E}" destId="{D2C22EDC-E490-4F26-8D57-49C0CA704632}" srcOrd="0" destOrd="0" presId="urn:microsoft.com/office/officeart/2008/layout/HexagonCluster"/>
    <dgm:cxn modelId="{DDADAB51-53D4-480A-BE48-2EA9A50D69AC}" type="presParOf" srcId="{34E725C2-1C7D-489A-8552-DE0EA5B758FF}" destId="{F510AD3B-8618-4FAE-83DE-BA4B54D247CA}" srcOrd="13" destOrd="0" presId="urn:microsoft.com/office/officeart/2008/layout/HexagonCluster"/>
    <dgm:cxn modelId="{3C0AAA44-C33C-4FF6-B3ED-821CC4997130}" type="presParOf" srcId="{F510AD3B-8618-4FAE-83DE-BA4B54D247CA}" destId="{1137B0B8-5710-4C31-A21D-FE8819A62577}" srcOrd="0" destOrd="0" presId="urn:microsoft.com/office/officeart/2008/layout/HexagonCluster"/>
    <dgm:cxn modelId="{AC65DC88-258D-4978-A2C9-FD33B07CF994}" type="presParOf" srcId="{34E725C2-1C7D-489A-8552-DE0EA5B758FF}" destId="{C2945FC3-2CC8-4AB7-9AD3-034D22BA9747}" srcOrd="14" destOrd="0" presId="urn:microsoft.com/office/officeart/2008/layout/HexagonCluster"/>
    <dgm:cxn modelId="{18C5E610-CE4C-4848-90A2-2988A3C2CF75}" type="presParOf" srcId="{C2945FC3-2CC8-4AB7-9AD3-034D22BA9747}" destId="{96561E7A-361D-4EA4-B354-3DC4E792CF36}" srcOrd="0" destOrd="0" presId="urn:microsoft.com/office/officeart/2008/layout/HexagonCluster"/>
    <dgm:cxn modelId="{2BA87125-6EA9-4C0D-A9F9-4F8FBBBA2935}" type="presParOf" srcId="{34E725C2-1C7D-489A-8552-DE0EA5B758FF}" destId="{65BC5763-F135-47B1-8AFF-EA28AA54521D}" srcOrd="15" destOrd="0" presId="urn:microsoft.com/office/officeart/2008/layout/HexagonCluster"/>
    <dgm:cxn modelId="{4878428F-36BC-4821-8BB0-D5DE80B02E21}" type="presParOf" srcId="{65BC5763-F135-47B1-8AFF-EA28AA54521D}" destId="{E24D6B2A-C5D3-4581-8DF0-F85037853E2E}" srcOrd="0" destOrd="0" presId="urn:microsoft.com/office/officeart/2008/layout/HexagonCluster"/>
    <dgm:cxn modelId="{415BF4B8-D947-4FCC-AE9A-F40D987FBD48}" type="presParOf" srcId="{34E725C2-1C7D-489A-8552-DE0EA5B758FF}" destId="{4C3FC5C6-389A-41E0-B932-A0B914381CCC}" srcOrd="16" destOrd="0" presId="urn:microsoft.com/office/officeart/2008/layout/HexagonCluster"/>
    <dgm:cxn modelId="{B7741987-60B7-4552-83C2-84F6FBA50932}" type="presParOf" srcId="{4C3FC5C6-389A-41E0-B932-A0B914381CCC}" destId="{8D47ACC9-2A77-4D3F-83C4-0CFA2B1158EB}" srcOrd="0" destOrd="0" presId="urn:microsoft.com/office/officeart/2008/layout/HexagonCluster"/>
    <dgm:cxn modelId="{DE1C841B-1A8E-4957-8107-7BDA22AB1B00}" type="presParOf" srcId="{34E725C2-1C7D-489A-8552-DE0EA5B758FF}" destId="{E4E65250-FB1C-48F6-9FF6-112992E16742}" srcOrd="17" destOrd="0" presId="urn:microsoft.com/office/officeart/2008/layout/HexagonCluster"/>
    <dgm:cxn modelId="{59B172BE-B077-4A82-A76A-35C58E48A3B0}" type="presParOf" srcId="{E4E65250-FB1C-48F6-9FF6-112992E16742}" destId="{F7888748-55DF-4FD0-ADC6-E05192780A1E}" srcOrd="0" destOrd="0" presId="urn:microsoft.com/office/officeart/2008/layout/HexagonCluster"/>
    <dgm:cxn modelId="{B27C5F2C-19D5-472F-AF5C-46292A321ABC}" type="presParOf" srcId="{34E725C2-1C7D-489A-8552-DE0EA5B758FF}" destId="{11E893FB-02AE-4E97-A6E9-08720EFDF91A}" srcOrd="18" destOrd="0" presId="urn:microsoft.com/office/officeart/2008/layout/HexagonCluster"/>
    <dgm:cxn modelId="{B024007C-CAD4-4E5B-B8BE-BA1A88C5C609}" type="presParOf" srcId="{11E893FB-02AE-4E97-A6E9-08720EFDF91A}" destId="{0FC3863C-CD9E-47E1-BA1D-31857AD0F3AE}" srcOrd="0" destOrd="0" presId="urn:microsoft.com/office/officeart/2008/layout/HexagonCluster"/>
    <dgm:cxn modelId="{D6550B04-DB9F-4891-B05E-D67978027ED2}" type="presParOf" srcId="{34E725C2-1C7D-489A-8552-DE0EA5B758FF}" destId="{2442585D-33A2-4B0B-A9D7-E180F34FB17E}" srcOrd="19" destOrd="0" presId="urn:microsoft.com/office/officeart/2008/layout/HexagonCluster"/>
    <dgm:cxn modelId="{482AFE0E-D21C-431F-AA30-281675885DA6}" type="presParOf" srcId="{2442585D-33A2-4B0B-A9D7-E180F34FB17E}" destId="{57A04C0F-7940-491C-A503-82532AD474DF}" srcOrd="0" destOrd="0" presId="urn:microsoft.com/office/officeart/2008/layout/HexagonCluster"/>
    <dgm:cxn modelId="{B68BDA3C-19E3-4D28-A8B2-0F476B8F1FEA}" type="presParOf" srcId="{34E725C2-1C7D-489A-8552-DE0EA5B758FF}" destId="{BA2CC079-2040-4BC5-8769-13DCB5C28E49}" srcOrd="20" destOrd="0" presId="urn:microsoft.com/office/officeart/2008/layout/HexagonCluster"/>
    <dgm:cxn modelId="{B35BE2E5-0C08-43ED-8AF4-DD3C40D9A33F}" type="presParOf" srcId="{BA2CC079-2040-4BC5-8769-13DCB5C28E49}" destId="{9A56D7CB-8BF6-4559-B293-C0CC7073942C}" srcOrd="0" destOrd="0" presId="urn:microsoft.com/office/officeart/2008/layout/HexagonCluster"/>
    <dgm:cxn modelId="{FAA7558F-B830-40FE-A504-8C657BD70F0C}" type="presParOf" srcId="{34E725C2-1C7D-489A-8552-DE0EA5B758FF}" destId="{30B0CF5C-AF26-40BA-A74A-3AA08F76E1F0}" srcOrd="21" destOrd="0" presId="urn:microsoft.com/office/officeart/2008/layout/HexagonCluster"/>
    <dgm:cxn modelId="{244307D8-09F2-4C51-8210-D6EFFA7576C8}" type="presParOf" srcId="{30B0CF5C-AF26-40BA-A74A-3AA08F76E1F0}" destId="{E96D9EEF-ADA9-4B87-81C0-6541F5845146}" srcOrd="0" destOrd="0" presId="urn:microsoft.com/office/officeart/2008/layout/HexagonCluster"/>
    <dgm:cxn modelId="{CD04D124-5C05-4E01-9F49-333EE8ABB346}" type="presParOf" srcId="{34E725C2-1C7D-489A-8552-DE0EA5B758FF}" destId="{7AF8ECB2-EE00-4538-82A7-46822F53BB0E}" srcOrd="22" destOrd="0" presId="urn:microsoft.com/office/officeart/2008/layout/HexagonCluster"/>
    <dgm:cxn modelId="{7FD8B7CB-DA5B-4F58-A196-679288106B25}" type="presParOf" srcId="{7AF8ECB2-EE00-4538-82A7-46822F53BB0E}" destId="{BC4DDABF-63D2-4F37-8EC2-1CD3B54687D7}" srcOrd="0" destOrd="0" presId="urn:microsoft.com/office/officeart/2008/layout/HexagonCluster"/>
    <dgm:cxn modelId="{0BF5DF4D-491C-4414-8E5D-17DB2015A8BE}" type="presParOf" srcId="{34E725C2-1C7D-489A-8552-DE0EA5B758FF}" destId="{3F662329-D7D0-4E79-A1A8-7CD42D15AC0B}" srcOrd="23" destOrd="0" presId="urn:microsoft.com/office/officeart/2008/layout/HexagonCluster"/>
    <dgm:cxn modelId="{A8AD1ED2-94E5-466D-A076-6978CED89BCD}" type="presParOf" srcId="{3F662329-D7D0-4E79-A1A8-7CD42D15AC0B}" destId="{A00D1F9B-25C3-4CE4-B5B0-955CCB81EB23}" srcOrd="0" destOrd="0" presId="urn:microsoft.com/office/officeart/2008/layout/HexagonCluster"/>
    <dgm:cxn modelId="{0F4CB26F-F0A7-47B8-A527-CF6151FF152A}" type="presParOf" srcId="{34E725C2-1C7D-489A-8552-DE0EA5B758FF}" destId="{486F5D44-B232-470B-8392-A74E597E14C6}" srcOrd="24" destOrd="0" presId="urn:microsoft.com/office/officeart/2008/layout/HexagonCluster"/>
    <dgm:cxn modelId="{63EBA8EE-2F2F-49FA-9F04-2F84BA02D287}" type="presParOf" srcId="{486F5D44-B232-470B-8392-A74E597E14C6}" destId="{1084D280-2086-4FEF-AF40-655674AB4E2F}" srcOrd="0" destOrd="0" presId="urn:microsoft.com/office/officeart/2008/layout/HexagonCluster"/>
    <dgm:cxn modelId="{181AFFA2-0B60-4B8D-B269-E851A01DE308}" type="presParOf" srcId="{34E725C2-1C7D-489A-8552-DE0EA5B758FF}" destId="{19CDC363-0E49-4F5F-A68D-CB53A484DC0F}" srcOrd="25" destOrd="0" presId="urn:microsoft.com/office/officeart/2008/layout/HexagonCluster"/>
    <dgm:cxn modelId="{A0F4999E-DCFB-4BF1-9D87-0F062864A131}" type="presParOf" srcId="{19CDC363-0E49-4F5F-A68D-CB53A484DC0F}" destId="{AC980900-A28B-46B2-8E0A-2E15EAE95A29}" srcOrd="0" destOrd="0" presId="urn:microsoft.com/office/officeart/2008/layout/HexagonCluster"/>
    <dgm:cxn modelId="{DD7C4B62-E64E-44A1-A459-50A403285E58}" type="presParOf" srcId="{34E725C2-1C7D-489A-8552-DE0EA5B758FF}" destId="{B0DDE403-AAE8-43AD-9F55-B268EA45FC5E}" srcOrd="26" destOrd="0" presId="urn:microsoft.com/office/officeart/2008/layout/HexagonCluster"/>
    <dgm:cxn modelId="{614230DC-2765-4BBE-AB9A-777F75BA9269}" type="presParOf" srcId="{B0DDE403-AAE8-43AD-9F55-B268EA45FC5E}" destId="{9EBFC459-5F9A-4905-BCBB-7CE0D3C6564A}" srcOrd="0" destOrd="0" presId="urn:microsoft.com/office/officeart/2008/layout/HexagonCluster"/>
    <dgm:cxn modelId="{51565D5B-A780-40E5-963A-A32254C936A7}" type="presParOf" srcId="{34E725C2-1C7D-489A-8552-DE0EA5B758FF}" destId="{7625D143-E05C-4D71-8547-2709627B0A7F}" srcOrd="27" destOrd="0" presId="urn:microsoft.com/office/officeart/2008/layout/HexagonCluster"/>
    <dgm:cxn modelId="{AB8B93F5-F857-4E28-9A92-000248925B14}" type="presParOf" srcId="{7625D143-E05C-4D71-8547-2709627B0A7F}" destId="{8FBA6E4C-0A28-4869-89B3-A360C621DD7C}" srcOrd="0" destOrd="0" presId="urn:microsoft.com/office/officeart/2008/layout/HexagonCluster"/>
    <dgm:cxn modelId="{F7CED1B6-84CC-4A83-B170-11A5A78B11DE}" type="presParOf" srcId="{34E725C2-1C7D-489A-8552-DE0EA5B758FF}" destId="{5FEE3DE7-549D-45CB-B800-3B63BE0AA616}" srcOrd="28" destOrd="0" presId="urn:microsoft.com/office/officeart/2008/layout/HexagonCluster"/>
    <dgm:cxn modelId="{1B60D00F-6754-4AEB-84ED-CD1AC730AD95}" type="presParOf" srcId="{5FEE3DE7-549D-45CB-B800-3B63BE0AA616}" destId="{08052D87-BCD7-45D7-889C-5B196438C09A}" srcOrd="0" destOrd="0" presId="urn:microsoft.com/office/officeart/2008/layout/HexagonCluster"/>
    <dgm:cxn modelId="{787B4A26-D077-40EE-A030-4786FF4C589F}" type="presParOf" srcId="{34E725C2-1C7D-489A-8552-DE0EA5B758FF}" destId="{32F02912-F60D-4405-A146-5E6F0CA60723}" srcOrd="29" destOrd="0" presId="urn:microsoft.com/office/officeart/2008/layout/HexagonCluster"/>
    <dgm:cxn modelId="{955DC8DB-94F8-4262-BDD8-CECB16D38DF7}" type="presParOf" srcId="{32F02912-F60D-4405-A146-5E6F0CA60723}" destId="{A2845970-D217-4CEA-A514-ABDF792D2E55}" srcOrd="0" destOrd="0" presId="urn:microsoft.com/office/officeart/2008/layout/HexagonCluster"/>
    <dgm:cxn modelId="{F3BD7F39-89D7-4E6B-AAB4-E3D0EA248735}" type="presParOf" srcId="{34E725C2-1C7D-489A-8552-DE0EA5B758FF}" destId="{9A0FEB6D-5D71-4D02-87E9-8D7019D0E8A6}" srcOrd="30" destOrd="0" presId="urn:microsoft.com/office/officeart/2008/layout/HexagonCluster"/>
    <dgm:cxn modelId="{250DDC4D-7F0D-486C-B055-6C3BF7E384BE}" type="presParOf" srcId="{9A0FEB6D-5D71-4D02-87E9-8D7019D0E8A6}" destId="{425C233A-B53C-4202-951F-BE5C6588AE24}" srcOrd="0" destOrd="0" presId="urn:microsoft.com/office/officeart/2008/layout/HexagonCluster"/>
    <dgm:cxn modelId="{445B99C9-B5D9-4FD9-A559-FA9DFF38C824}" type="presParOf" srcId="{34E725C2-1C7D-489A-8552-DE0EA5B758FF}" destId="{4DE7F765-126B-4EBE-B1A7-5C974098360A}" srcOrd="31" destOrd="0" presId="urn:microsoft.com/office/officeart/2008/layout/HexagonCluster"/>
    <dgm:cxn modelId="{849BA596-4865-4DE4-A6C3-B796AFA82747}" type="presParOf" srcId="{4DE7F765-126B-4EBE-B1A7-5C974098360A}" destId="{AA46990D-FDE4-4CAA-B718-FF4300D736E3}" srcOrd="0" destOrd="0" presId="urn:microsoft.com/office/officeart/2008/layout/HexagonCluster"/>
    <dgm:cxn modelId="{E371DE0E-51F5-4BF6-814E-3B89C64113A2}" type="presParOf" srcId="{34E725C2-1C7D-489A-8552-DE0EA5B758FF}" destId="{25CB1AAC-8225-48E4-87B1-12D6F4F396E5}" srcOrd="32" destOrd="0" presId="urn:microsoft.com/office/officeart/2008/layout/HexagonCluster"/>
    <dgm:cxn modelId="{1D7FE3BA-D3AD-4BCB-B6B6-1905A5CB8FE3}" type="presParOf" srcId="{25CB1AAC-8225-48E4-87B1-12D6F4F396E5}" destId="{32CECFCB-5F31-4E13-8CE0-D108C409FC68}" srcOrd="0" destOrd="0" presId="urn:microsoft.com/office/officeart/2008/layout/HexagonCluster"/>
    <dgm:cxn modelId="{0E27DE50-6F03-415C-9E68-285CF5B0D227}" type="presParOf" srcId="{34E725C2-1C7D-489A-8552-DE0EA5B758FF}" destId="{34875A22-2746-4CFF-964A-DE4D88207096}" srcOrd="33" destOrd="0" presId="urn:microsoft.com/office/officeart/2008/layout/HexagonCluster"/>
    <dgm:cxn modelId="{B7E984E9-FA9F-4AF4-B1D3-FCD869C9E39F}" type="presParOf" srcId="{34875A22-2746-4CFF-964A-DE4D88207096}" destId="{AEBF0EFC-61B3-49DF-B79C-0A30C437A849}" srcOrd="0" destOrd="0" presId="urn:microsoft.com/office/officeart/2008/layout/HexagonCluster"/>
    <dgm:cxn modelId="{FF7D0DC7-2B52-4503-823D-3C41F1B9EEFB}" type="presParOf" srcId="{34E725C2-1C7D-489A-8552-DE0EA5B758FF}" destId="{6813A9D4-2E29-43FA-9152-E1D0B6BE3146}" srcOrd="34" destOrd="0" presId="urn:microsoft.com/office/officeart/2008/layout/HexagonCluster"/>
    <dgm:cxn modelId="{691B7595-520C-4376-B1A3-0DB0E85FE20E}" type="presParOf" srcId="{6813A9D4-2E29-43FA-9152-E1D0B6BE3146}" destId="{97A01A84-0553-4A98-867F-3D9016D7F7A0}" srcOrd="0" destOrd="0" presId="urn:microsoft.com/office/officeart/2008/layout/HexagonCluster"/>
    <dgm:cxn modelId="{314658A1-D251-404C-A313-4E1E7F13B236}" type="presParOf" srcId="{34E725C2-1C7D-489A-8552-DE0EA5B758FF}" destId="{AAC5E4FD-9A4E-4BEF-8A33-AADA0C127D6F}" srcOrd="35" destOrd="0" presId="urn:microsoft.com/office/officeart/2008/layout/HexagonCluster"/>
    <dgm:cxn modelId="{EE65A2F0-B2F8-4097-981E-F60EE177E722}" type="presParOf" srcId="{AAC5E4FD-9A4E-4BEF-8A33-AADA0C127D6F}" destId="{BDFF9487-BC9A-4CBD-8114-0015EC6A99FB}" srcOrd="0" destOrd="0" presId="urn:microsoft.com/office/officeart/2008/layout/HexagonCluster"/>
    <dgm:cxn modelId="{98D8223A-C659-4843-B10C-8ADD944435FD}" type="presParOf" srcId="{34E725C2-1C7D-489A-8552-DE0EA5B758FF}" destId="{FA2B0E0F-44E8-45F1-B420-69FEB6A7D5DD}" srcOrd="36" destOrd="0" presId="urn:microsoft.com/office/officeart/2008/layout/HexagonCluster"/>
    <dgm:cxn modelId="{46259A4B-96BD-4CBA-AB61-7C0660C78105}" type="presParOf" srcId="{FA2B0E0F-44E8-45F1-B420-69FEB6A7D5DD}" destId="{69456C9E-5564-4C8B-9EA3-AE77FD0782DB}" srcOrd="0" destOrd="0" presId="urn:microsoft.com/office/officeart/2008/layout/HexagonCluster"/>
    <dgm:cxn modelId="{8147769E-2673-4F06-B9CD-AF51DA5B1A0E}" type="presParOf" srcId="{34E725C2-1C7D-489A-8552-DE0EA5B758FF}" destId="{C0D546BA-BAB8-4ED6-965A-C0E0B0558312}" srcOrd="37" destOrd="0" presId="urn:microsoft.com/office/officeart/2008/layout/HexagonCluster"/>
    <dgm:cxn modelId="{D6C9CA4C-133B-40F8-A96C-49E6E8F26EE1}" type="presParOf" srcId="{C0D546BA-BAB8-4ED6-965A-C0E0B0558312}" destId="{2BE301E5-DDCB-48AC-AF94-0199EFA405BC}" srcOrd="0" destOrd="0" presId="urn:microsoft.com/office/officeart/2008/layout/HexagonCluster"/>
    <dgm:cxn modelId="{10D3B70F-D065-4805-A0D3-587FCE92E8EE}" type="presParOf" srcId="{34E725C2-1C7D-489A-8552-DE0EA5B758FF}" destId="{F7B5098E-3600-456E-91C4-988148459A41}" srcOrd="38" destOrd="0" presId="urn:microsoft.com/office/officeart/2008/layout/HexagonCluster"/>
    <dgm:cxn modelId="{F4D294C6-6399-4416-A434-48F886DC744F}" type="presParOf" srcId="{F7B5098E-3600-456E-91C4-988148459A41}" destId="{AF6538A4-BAF3-470A-9E91-5537372DA664}" srcOrd="0" destOrd="0" presId="urn:microsoft.com/office/officeart/2008/layout/HexagonCluster"/>
    <dgm:cxn modelId="{4EF37D53-E0E0-4499-8ADB-CBF4F7C66B9C}" type="presParOf" srcId="{34E725C2-1C7D-489A-8552-DE0EA5B758FF}" destId="{7CAB6ADE-A2A3-48B0-8807-9B13BDAF7F36}" srcOrd="39" destOrd="0" presId="urn:microsoft.com/office/officeart/2008/layout/HexagonCluster"/>
    <dgm:cxn modelId="{397AF2DB-0083-484A-A129-5F5F8EDF77AD}" type="presParOf" srcId="{7CAB6ADE-A2A3-48B0-8807-9B13BDAF7F36}" destId="{B8EE5D72-BE31-499C-B8DB-6E235EE1328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0FF99-FCCA-42D7-A602-BC5FFA4A6AB9}">
      <dsp:nvSpPr>
        <dsp:cNvPr id="0" name=""/>
        <dsp:cNvSpPr/>
      </dsp:nvSpPr>
      <dsp:spPr>
        <a:xfrm>
          <a:off x="1250363" y="2190329"/>
          <a:ext cx="1367173" cy="117368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kern="1200" dirty="0" smtClean="0"/>
            <a:t>Formación y Asesorías en Perspectiva de Género y Empoderamiento Económico a Mujeres Indígenas</a:t>
          </a:r>
          <a:endParaRPr lang="es-GT" sz="1000" kern="1200" dirty="0"/>
        </a:p>
      </dsp:txBody>
      <dsp:txXfrm>
        <a:off x="1462101" y="2372101"/>
        <a:ext cx="943697" cy="810139"/>
      </dsp:txXfrm>
    </dsp:sp>
    <dsp:sp modelId="{9FF8D654-A93A-4D43-BC76-517E438EE6AF}">
      <dsp:nvSpPr>
        <dsp:cNvPr id="0" name=""/>
        <dsp:cNvSpPr/>
      </dsp:nvSpPr>
      <dsp:spPr>
        <a:xfrm>
          <a:off x="1283216" y="2715292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60E3A-4DF1-4696-AE6D-63C5DEF6EAD1}">
      <dsp:nvSpPr>
        <dsp:cNvPr id="0" name=""/>
        <dsp:cNvSpPr/>
      </dsp:nvSpPr>
      <dsp:spPr>
        <a:xfrm>
          <a:off x="40804" y="1567406"/>
          <a:ext cx="1367173" cy="11736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C9EE9-1CC4-4325-886B-A7C68A187979}">
      <dsp:nvSpPr>
        <dsp:cNvPr id="0" name=""/>
        <dsp:cNvSpPr/>
      </dsp:nvSpPr>
      <dsp:spPr>
        <a:xfrm>
          <a:off x="1010287" y="2559071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50C72-CF08-4E4D-ABC3-FBD69EB75BF4}">
      <dsp:nvSpPr>
        <dsp:cNvPr id="0" name=""/>
        <dsp:cNvSpPr/>
      </dsp:nvSpPr>
      <dsp:spPr>
        <a:xfrm>
          <a:off x="2427160" y="1537550"/>
          <a:ext cx="1367173" cy="117368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 smtClean="0"/>
            <a:t>Inscripción, modificaciones, prorrogas, Extinción y Ejecución de Garantías  Mobiliarias</a:t>
          </a:r>
          <a:endParaRPr lang="es-GT" sz="1100" kern="1200" dirty="0"/>
        </a:p>
      </dsp:txBody>
      <dsp:txXfrm>
        <a:off x="2638898" y="1719322"/>
        <a:ext cx="943697" cy="810139"/>
      </dsp:txXfrm>
    </dsp:sp>
    <dsp:sp modelId="{A55E33FD-D330-4114-9B3F-6E61AC1F8AC3}">
      <dsp:nvSpPr>
        <dsp:cNvPr id="0" name=""/>
        <dsp:cNvSpPr/>
      </dsp:nvSpPr>
      <dsp:spPr>
        <a:xfrm>
          <a:off x="3368092" y="2552984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D6F7-3EA4-44BF-BF01-4B6DBFA68132}">
      <dsp:nvSpPr>
        <dsp:cNvPr id="0" name=""/>
        <dsp:cNvSpPr/>
      </dsp:nvSpPr>
      <dsp:spPr>
        <a:xfrm>
          <a:off x="6395203" y="2517182"/>
          <a:ext cx="548414" cy="47277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8C407-1F0A-4AB0-ACA9-31FEBFB22FFE}">
      <dsp:nvSpPr>
        <dsp:cNvPr id="0" name=""/>
        <dsp:cNvSpPr/>
      </dsp:nvSpPr>
      <dsp:spPr>
        <a:xfrm>
          <a:off x="6365444" y="3533455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961E3-BC6C-4546-8E50-5C5273FF86A8}">
      <dsp:nvSpPr>
        <dsp:cNvPr id="0" name=""/>
        <dsp:cNvSpPr/>
      </dsp:nvSpPr>
      <dsp:spPr>
        <a:xfrm>
          <a:off x="1250363" y="843455"/>
          <a:ext cx="1367173" cy="127153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b="1" kern="1200" dirty="0" smtClean="0"/>
            <a:t>Personas Capacitadas e Informadas sobre Política y Fomento de la Cultura por la Competencia</a:t>
          </a:r>
          <a:endParaRPr lang="es-GT" sz="1100" b="1" kern="1200" dirty="0"/>
        </a:p>
      </dsp:txBody>
      <dsp:txXfrm>
        <a:off x="1470255" y="1047965"/>
        <a:ext cx="927389" cy="862513"/>
      </dsp:txXfrm>
    </dsp:sp>
    <dsp:sp modelId="{92DEF071-1414-4C2C-8FF3-8E55A4420308}">
      <dsp:nvSpPr>
        <dsp:cNvPr id="0" name=""/>
        <dsp:cNvSpPr/>
      </dsp:nvSpPr>
      <dsp:spPr>
        <a:xfrm>
          <a:off x="2181187" y="908610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16102-1103-4288-9543-59421D828EED}">
      <dsp:nvSpPr>
        <dsp:cNvPr id="0" name=""/>
        <dsp:cNvSpPr/>
      </dsp:nvSpPr>
      <dsp:spPr>
        <a:xfrm>
          <a:off x="2427160" y="240108"/>
          <a:ext cx="1367173" cy="117368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7A9F4-5363-4EFB-AE92-BA4448750607}">
      <dsp:nvSpPr>
        <dsp:cNvPr id="0" name=""/>
        <dsp:cNvSpPr/>
      </dsp:nvSpPr>
      <dsp:spPr>
        <a:xfrm>
          <a:off x="2465909" y="759998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22EDC-E490-4F26-8D57-49C0CA704632}">
      <dsp:nvSpPr>
        <dsp:cNvPr id="0" name=""/>
        <dsp:cNvSpPr/>
      </dsp:nvSpPr>
      <dsp:spPr>
        <a:xfrm>
          <a:off x="3573159" y="890351"/>
          <a:ext cx="1427082" cy="117368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Fortalecimiento Empresarial MIPYME, con créditos,  acompañamiento artesanal</a:t>
          </a:r>
          <a:endParaRPr lang="es-GT" sz="1200" kern="1200" dirty="0"/>
        </a:p>
      </dsp:txBody>
      <dsp:txXfrm>
        <a:off x="3789889" y="1068598"/>
        <a:ext cx="993622" cy="817189"/>
      </dsp:txXfrm>
    </dsp:sp>
    <dsp:sp modelId="{1137B0B8-5710-4C31-A21D-FE8819A62577}">
      <dsp:nvSpPr>
        <dsp:cNvPr id="0" name=""/>
        <dsp:cNvSpPr/>
      </dsp:nvSpPr>
      <dsp:spPr>
        <a:xfrm>
          <a:off x="4785807" y="1410241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61E7A-361D-4EA4-B354-3DC4E792CF36}">
      <dsp:nvSpPr>
        <dsp:cNvPr id="0" name=""/>
        <dsp:cNvSpPr/>
      </dsp:nvSpPr>
      <dsp:spPr>
        <a:xfrm>
          <a:off x="7340231" y="547946"/>
          <a:ext cx="1232328" cy="10189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D6B2A-C5D3-4581-8DF0-F85037853E2E}">
      <dsp:nvSpPr>
        <dsp:cNvPr id="0" name=""/>
        <dsp:cNvSpPr/>
      </dsp:nvSpPr>
      <dsp:spPr>
        <a:xfrm>
          <a:off x="5048395" y="1592891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7ACC9-2A77-4D3F-83C4-0CFA2B1158EB}">
      <dsp:nvSpPr>
        <dsp:cNvPr id="0" name=""/>
        <dsp:cNvSpPr/>
      </dsp:nvSpPr>
      <dsp:spPr>
        <a:xfrm>
          <a:off x="4766196" y="216536"/>
          <a:ext cx="1424690" cy="122468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 smtClean="0"/>
            <a:t>Inscripción de Signos, patentes y derechos de autor para ser comercializado por la población en general.</a:t>
          </a:r>
          <a:endParaRPr lang="es-GT" sz="1100" kern="1200" dirty="0"/>
        </a:p>
      </dsp:txBody>
      <dsp:txXfrm>
        <a:off x="4986977" y="406322"/>
        <a:ext cx="983128" cy="845108"/>
      </dsp:txXfrm>
    </dsp:sp>
    <dsp:sp modelId="{F7888748-55DF-4FD0-ADC6-E05192780A1E}">
      <dsp:nvSpPr>
        <dsp:cNvPr id="0" name=""/>
        <dsp:cNvSpPr/>
      </dsp:nvSpPr>
      <dsp:spPr>
        <a:xfrm>
          <a:off x="5961761" y="778765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3863C-CD9E-47E1-BA1D-31857AD0F3AE}">
      <dsp:nvSpPr>
        <dsp:cNvPr id="0" name=""/>
        <dsp:cNvSpPr/>
      </dsp:nvSpPr>
      <dsp:spPr>
        <a:xfrm flipV="1">
          <a:off x="6325104" y="1496726"/>
          <a:ext cx="652756" cy="36370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04C0F-7940-491C-A503-82532AD474DF}">
      <dsp:nvSpPr>
        <dsp:cNvPr id="0" name=""/>
        <dsp:cNvSpPr/>
      </dsp:nvSpPr>
      <dsp:spPr>
        <a:xfrm>
          <a:off x="6919022" y="1425279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6D7CB-8BF6-4559-B293-C0CC7073942C}">
      <dsp:nvSpPr>
        <dsp:cNvPr id="0" name=""/>
        <dsp:cNvSpPr/>
      </dsp:nvSpPr>
      <dsp:spPr>
        <a:xfrm>
          <a:off x="3707057" y="2133340"/>
          <a:ext cx="1367173" cy="117368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 smtClean="0"/>
            <a:t>Desarrollo empresarial, Emprendimiento, Competitividad y Cultura Económica Local</a:t>
          </a:r>
          <a:endParaRPr lang="es-GT" sz="1100" kern="1200" dirty="0"/>
        </a:p>
      </dsp:txBody>
      <dsp:txXfrm>
        <a:off x="3918795" y="2315112"/>
        <a:ext cx="943697" cy="810139"/>
      </dsp:txXfrm>
    </dsp:sp>
    <dsp:sp modelId="{E96D9EEF-ADA9-4B87-81C0-6541F5845146}">
      <dsp:nvSpPr>
        <dsp:cNvPr id="0" name=""/>
        <dsp:cNvSpPr/>
      </dsp:nvSpPr>
      <dsp:spPr>
        <a:xfrm>
          <a:off x="6765341" y="2166696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DDABF-63D2-4F37-8EC2-1CD3B54687D7}">
      <dsp:nvSpPr>
        <dsp:cNvPr id="0" name=""/>
        <dsp:cNvSpPr/>
      </dsp:nvSpPr>
      <dsp:spPr>
        <a:xfrm>
          <a:off x="2421009" y="2795176"/>
          <a:ext cx="1367173" cy="117368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D1F9B-25C3-4CE4-B5B0-955CCB81EB23}">
      <dsp:nvSpPr>
        <dsp:cNvPr id="0" name=""/>
        <dsp:cNvSpPr/>
      </dsp:nvSpPr>
      <dsp:spPr>
        <a:xfrm>
          <a:off x="2737966" y="2869481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4D280-2086-4FEF-AF40-655674AB4E2F}">
      <dsp:nvSpPr>
        <dsp:cNvPr id="0" name=""/>
        <dsp:cNvSpPr/>
      </dsp:nvSpPr>
      <dsp:spPr>
        <a:xfrm>
          <a:off x="2426318" y="2838036"/>
          <a:ext cx="1367173" cy="117368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 smtClean="0"/>
            <a:t>Consumidores y Usuarios beneficiados  con servicios de atención y resolución de quejas</a:t>
          </a:r>
          <a:endParaRPr lang="es-GT" sz="1100" kern="1200" dirty="0"/>
        </a:p>
      </dsp:txBody>
      <dsp:txXfrm>
        <a:off x="2638056" y="3019808"/>
        <a:ext cx="943697" cy="810139"/>
      </dsp:txXfrm>
    </dsp:sp>
    <dsp:sp modelId="{AC980900-A28B-46B2-8E0A-2E15EAE95A29}">
      <dsp:nvSpPr>
        <dsp:cNvPr id="0" name=""/>
        <dsp:cNvSpPr/>
      </dsp:nvSpPr>
      <dsp:spPr>
        <a:xfrm>
          <a:off x="2465067" y="3358434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FC459-5F9A-4905-BCBB-7CE0D3C6564A}">
      <dsp:nvSpPr>
        <dsp:cNvPr id="0" name=""/>
        <dsp:cNvSpPr/>
      </dsp:nvSpPr>
      <dsp:spPr>
        <a:xfrm>
          <a:off x="1296142" y="3567322"/>
          <a:ext cx="1273931" cy="102067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/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A6E4C-0A28-4869-89B3-A360C621DD7C}">
      <dsp:nvSpPr>
        <dsp:cNvPr id="0" name=""/>
        <dsp:cNvSpPr/>
      </dsp:nvSpPr>
      <dsp:spPr>
        <a:xfrm>
          <a:off x="2180344" y="3507046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52D87-BCD7-45D7-889C-5B196438C09A}">
      <dsp:nvSpPr>
        <dsp:cNvPr id="0" name=""/>
        <dsp:cNvSpPr/>
      </dsp:nvSpPr>
      <dsp:spPr>
        <a:xfrm>
          <a:off x="4828115" y="2952784"/>
          <a:ext cx="1367173" cy="117368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Inscripción de empresas Individuales y Jurídicas</a:t>
          </a:r>
          <a:endParaRPr lang="es-GT" sz="1200" kern="1200" dirty="0"/>
        </a:p>
      </dsp:txBody>
      <dsp:txXfrm>
        <a:off x="5039853" y="3134556"/>
        <a:ext cx="943697" cy="810139"/>
      </dsp:txXfrm>
    </dsp:sp>
    <dsp:sp modelId="{A2845970-D217-4CEA-A514-ABDF792D2E55}">
      <dsp:nvSpPr>
        <dsp:cNvPr id="0" name=""/>
        <dsp:cNvSpPr/>
      </dsp:nvSpPr>
      <dsp:spPr>
        <a:xfrm>
          <a:off x="5947319" y="3533414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C233A-B53C-4202-951F-BE5C6588AE24}">
      <dsp:nvSpPr>
        <dsp:cNvPr id="0" name=""/>
        <dsp:cNvSpPr/>
      </dsp:nvSpPr>
      <dsp:spPr>
        <a:xfrm>
          <a:off x="3600399" y="3490729"/>
          <a:ext cx="1350192" cy="109726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6990D-FDE4-4CAA-B718-FF4300D736E3}">
      <dsp:nvSpPr>
        <dsp:cNvPr id="0" name=""/>
        <dsp:cNvSpPr/>
      </dsp:nvSpPr>
      <dsp:spPr>
        <a:xfrm>
          <a:off x="4956707" y="1710023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ECFCB-5F31-4E13-8CE0-D108C409FC68}">
      <dsp:nvSpPr>
        <dsp:cNvPr id="0" name=""/>
        <dsp:cNvSpPr/>
      </dsp:nvSpPr>
      <dsp:spPr>
        <a:xfrm>
          <a:off x="7200798" y="1725096"/>
          <a:ext cx="1367173" cy="117368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50" kern="1200" dirty="0" smtClean="0"/>
            <a:t>Clima de negocios e Inversión; inversiones estratégicas y competitividad territorial</a:t>
          </a:r>
          <a:endParaRPr lang="es-GT" sz="1050" kern="1200" dirty="0"/>
        </a:p>
      </dsp:txBody>
      <dsp:txXfrm>
        <a:off x="7412536" y="1906868"/>
        <a:ext cx="943697" cy="810139"/>
      </dsp:txXfrm>
    </dsp:sp>
    <dsp:sp modelId="{AEBF0EFC-61B3-49DF-B79C-0A30C437A849}">
      <dsp:nvSpPr>
        <dsp:cNvPr id="0" name=""/>
        <dsp:cNvSpPr/>
      </dsp:nvSpPr>
      <dsp:spPr>
        <a:xfrm>
          <a:off x="7277948" y="2132490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01A84-0553-4A98-867F-3D9016D7F7A0}">
      <dsp:nvSpPr>
        <dsp:cNvPr id="0" name=""/>
        <dsp:cNvSpPr/>
      </dsp:nvSpPr>
      <dsp:spPr>
        <a:xfrm>
          <a:off x="6105487" y="2355742"/>
          <a:ext cx="1253533" cy="10296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F9487-BC9A-4CBD-8114-0015EC6A99FB}">
      <dsp:nvSpPr>
        <dsp:cNvPr id="0" name=""/>
        <dsp:cNvSpPr/>
      </dsp:nvSpPr>
      <dsp:spPr>
        <a:xfrm>
          <a:off x="2550937" y="1991440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56C9E-5564-4C8B-9EA3-AE77FD0782DB}">
      <dsp:nvSpPr>
        <dsp:cNvPr id="0" name=""/>
        <dsp:cNvSpPr/>
      </dsp:nvSpPr>
      <dsp:spPr>
        <a:xfrm>
          <a:off x="6024601" y="860992"/>
          <a:ext cx="1367173" cy="117368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50" kern="1200" dirty="0" smtClean="0"/>
            <a:t>Ferias Comerciales, Unión Aduanera,  tratados  y negociaciones comerciales</a:t>
          </a:r>
          <a:endParaRPr lang="es-GT" sz="1050" kern="1200" dirty="0"/>
        </a:p>
      </dsp:txBody>
      <dsp:txXfrm>
        <a:off x="6236339" y="1042764"/>
        <a:ext cx="943697" cy="810139"/>
      </dsp:txXfrm>
    </dsp:sp>
    <dsp:sp modelId="{2BE301E5-DDCB-48AC-AF94-0199EFA405BC}">
      <dsp:nvSpPr>
        <dsp:cNvPr id="0" name=""/>
        <dsp:cNvSpPr/>
      </dsp:nvSpPr>
      <dsp:spPr>
        <a:xfrm>
          <a:off x="3868462" y="4524002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538A4-BAF3-470A-9E91-5537372DA664}">
      <dsp:nvSpPr>
        <dsp:cNvPr id="0" name=""/>
        <dsp:cNvSpPr/>
      </dsp:nvSpPr>
      <dsp:spPr>
        <a:xfrm>
          <a:off x="5166643" y="2067710"/>
          <a:ext cx="645934" cy="239900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E5D72-BE31-499C-B8DB-6E235EE1328B}">
      <dsp:nvSpPr>
        <dsp:cNvPr id="0" name=""/>
        <dsp:cNvSpPr/>
      </dsp:nvSpPr>
      <dsp:spPr>
        <a:xfrm>
          <a:off x="3096344" y="4190297"/>
          <a:ext cx="159208" cy="137453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0.42057</cdr:x>
      <cdr:y>0.39595</cdr:y>
    </cdr:from>
    <cdr:to>
      <cdr:x>0.69226</cdr:x>
      <cdr:y>0.71574</cdr:y>
    </cdr:to>
    <cdr:cxnSp macro="">
      <cdr:nvCxnSpPr>
        <cdr:cNvPr id="3" name="2 Conector recto"/>
        <cdr:cNvCxnSpPr/>
      </cdr:nvCxnSpPr>
      <cdr:spPr>
        <a:xfrm xmlns:a="http://schemas.openxmlformats.org/drawingml/2006/main" flipV="1">
          <a:off x="1377721" y="802404"/>
          <a:ext cx="890023" cy="64807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0.43367</cdr:x>
      <cdr:y>0.4351</cdr:y>
    </cdr:from>
    <cdr:to>
      <cdr:x>0.64163</cdr:x>
      <cdr:y>0.55118</cdr:y>
    </cdr:to>
    <cdr:sp macro="" textlink="">
      <cdr:nvSpPr>
        <cdr:cNvPr id="8" name="4 CuadroTexto"/>
        <cdr:cNvSpPr txBox="1"/>
      </cdr:nvSpPr>
      <cdr:spPr>
        <a:xfrm xmlns:a="http://schemas.openxmlformats.org/drawingml/2006/main" rot="19269928">
          <a:off x="1420631" y="881756"/>
          <a:ext cx="681264" cy="235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900" dirty="0"/>
            <a:t> 918.0%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0.40421</cdr:x>
      <cdr:y>0.17962</cdr:y>
    </cdr:from>
    <cdr:to>
      <cdr:x>0.51636</cdr:x>
      <cdr:y>0.437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295650" y="638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  <cdr:relSizeAnchor xmlns:cdr="http://schemas.openxmlformats.org/drawingml/2006/chartDrawing">
    <cdr:from>
      <cdr:x>0.0771</cdr:x>
      <cdr:y>0.17962</cdr:y>
    </cdr:from>
    <cdr:to>
      <cdr:x>0.1507</cdr:x>
      <cdr:y>0.23056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28650" y="638176"/>
          <a:ext cx="6000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/>
            <a:t>403.3</a:t>
          </a:r>
        </a:p>
      </cdr:txBody>
    </cdr:sp>
  </cdr:relSizeAnchor>
  <cdr:relSizeAnchor xmlns:cdr="http://schemas.openxmlformats.org/drawingml/2006/chartDrawing">
    <cdr:from>
      <cdr:x>0.19665</cdr:x>
      <cdr:y>0.17784</cdr:y>
    </cdr:from>
    <cdr:to>
      <cdr:x>0.27025</cdr:x>
      <cdr:y>0.22878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603375" y="631825"/>
          <a:ext cx="6000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/>
            <a:t>451.1</a:t>
          </a:r>
        </a:p>
      </cdr:txBody>
    </cdr:sp>
  </cdr:relSizeAnchor>
  <cdr:relSizeAnchor xmlns:cdr="http://schemas.openxmlformats.org/drawingml/2006/chartDrawing">
    <cdr:from>
      <cdr:x>0.3053</cdr:x>
      <cdr:y>0.17516</cdr:y>
    </cdr:from>
    <cdr:to>
      <cdr:x>0.37889</cdr:x>
      <cdr:y>0.22609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2489200" y="622300"/>
          <a:ext cx="6000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/>
            <a:t>458.6</a:t>
          </a:r>
        </a:p>
      </cdr:txBody>
    </cdr:sp>
  </cdr:relSizeAnchor>
  <cdr:relSizeAnchor xmlns:cdr="http://schemas.openxmlformats.org/drawingml/2006/chartDrawing">
    <cdr:from>
      <cdr:x>0.41861</cdr:x>
      <cdr:y>0.18052</cdr:y>
    </cdr:from>
    <cdr:to>
      <cdr:x>0.49221</cdr:x>
      <cdr:y>0.23146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3413125" y="641350"/>
          <a:ext cx="6000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/>
            <a:t>470.6</a:t>
          </a:r>
        </a:p>
      </cdr:txBody>
    </cdr:sp>
  </cdr:relSizeAnchor>
  <cdr:relSizeAnchor xmlns:cdr="http://schemas.openxmlformats.org/drawingml/2006/chartDrawing">
    <cdr:from>
      <cdr:x>0.52259</cdr:x>
      <cdr:y>0.17784</cdr:y>
    </cdr:from>
    <cdr:to>
      <cdr:x>0.59618</cdr:x>
      <cdr:y>0.22878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4260850" y="631825"/>
          <a:ext cx="6000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/>
            <a:t>481.3</a:t>
          </a:r>
        </a:p>
      </cdr:txBody>
    </cdr:sp>
  </cdr:relSizeAnchor>
  <cdr:relSizeAnchor xmlns:cdr="http://schemas.openxmlformats.org/drawingml/2006/chartDrawing">
    <cdr:from>
      <cdr:x>0.6324</cdr:x>
      <cdr:y>0.17784</cdr:y>
    </cdr:from>
    <cdr:to>
      <cdr:x>0.706</cdr:x>
      <cdr:y>0.22878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5156200" y="631825"/>
          <a:ext cx="6000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/>
            <a:t>487.4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46308-CD00-4805-ABBB-A95E06ABE53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2F61-179D-4000-B6A5-42A963287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5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2F61-179D-4000-B6A5-42A96328700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5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2F61-179D-4000-B6A5-42A96328700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5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2F61-179D-4000-B6A5-42A96328700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5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2F61-179D-4000-B6A5-42A96328700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5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312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58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54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72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99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57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87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58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75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917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15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711B-376F-4F4C-9E02-511ACD478B7C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3C69-A7B5-4FCB-BF94-56B28D973D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95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4.xml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file://localhost/Users/Pipo/Downloads/logo-promipyme-Transparente%20(1)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.jpe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Mineco:Documents:2019:03 IMAGEN INSTITUCIONAL:01 PLANTILLAS:06 FIRMA ELECTRÓNICA :Firma-electronica-2019-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563888" y="5230916"/>
            <a:ext cx="2293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Junio 2019</a:t>
            </a:r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25587" y="1628801"/>
            <a:ext cx="6790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</a:t>
            </a:r>
            <a:r>
              <a:rPr lang="es-G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Presupuestaria </a:t>
            </a:r>
          </a:p>
          <a:p>
            <a:pPr algn="ctr"/>
            <a:r>
              <a:rPr lang="es-G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</a:t>
            </a:r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2020-2024</a:t>
            </a:r>
            <a:endParaRPr lang="es-G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Mineco:Documents:2019:03 IMAGEN INSTITUCIONAL:01 PLANTILLAS:06 FIRMA ELECTRÓNICA :Firma-electronica-2019-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48738619"/>
              </p:ext>
            </p:extLst>
          </p:nvPr>
        </p:nvGraphicFramePr>
        <p:xfrm>
          <a:off x="179512" y="857233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2357424" y="285730"/>
            <a:ext cx="5181113" cy="52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 Catálogo</a:t>
            </a:r>
            <a:r>
              <a:rPr kumimoji="0" lang="es-G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G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Bienes y Servicios prestados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Hexágono 4"/>
          <p:cNvSpPr/>
          <p:nvPr/>
        </p:nvSpPr>
        <p:spPr>
          <a:xfrm>
            <a:off x="5977225" y="4078661"/>
            <a:ext cx="1126839" cy="9688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2700" rIns="0" bIns="127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GT" sz="1000" kern="1200" dirty="0"/>
          </a:p>
        </p:txBody>
      </p:sp>
      <p:grpSp>
        <p:nvGrpSpPr>
          <p:cNvPr id="20" name="19 Grupo"/>
          <p:cNvGrpSpPr/>
          <p:nvPr/>
        </p:nvGrpSpPr>
        <p:grpSpPr>
          <a:xfrm>
            <a:off x="5061480" y="2437090"/>
            <a:ext cx="1367172" cy="1173683"/>
            <a:chOff x="6024600" y="860991"/>
            <a:chExt cx="1367172" cy="1173683"/>
          </a:xfrm>
        </p:grpSpPr>
        <p:sp>
          <p:nvSpPr>
            <p:cNvPr id="21" name="20 Hexágono"/>
            <p:cNvSpPr/>
            <p:nvPr/>
          </p:nvSpPr>
          <p:spPr>
            <a:xfrm>
              <a:off x="6024600" y="860991"/>
              <a:ext cx="1367172" cy="117368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ágono 4"/>
            <p:cNvSpPr/>
            <p:nvPr/>
          </p:nvSpPr>
          <p:spPr>
            <a:xfrm>
              <a:off x="6236338" y="1042763"/>
              <a:ext cx="943696" cy="810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50" dirty="0" smtClean="0"/>
                <a:t>Acreditamiento de laboratorios y organismos de inspección</a:t>
              </a:r>
              <a:endParaRPr lang="es-GT" sz="105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11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Mineco:Documents:2019:03 IMAGEN INSTITUCIONAL:01 PLANTILLAS:06 FIRMA ELECTRÓNICA :Firma-electronica-2019-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42844" y="71416"/>
            <a:ext cx="5181113" cy="52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Cantidad de Bienes y Servicios Entregados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305">
            <a:extLst>
              <a:ext uri="{FF2B5EF4-FFF2-40B4-BE49-F238E27FC236}">
                <a16:creationId xmlns=""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6660232" y="253662"/>
            <a:ext cx="38218" cy="53640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6786578" y="116974"/>
            <a:ext cx="2143140" cy="433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786577" y="1002704"/>
            <a:ext cx="2357423" cy="996017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G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Los servicios de Garantías Mobiliarias se han incrementado en un rango de 918%, entre el 2015 y el 2019, derivado de los proceso de modernización  </a:t>
            </a:r>
            <a:endParaRPr lang="es-G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786581" y="2269803"/>
            <a:ext cx="2304437" cy="817245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GT" sz="1050" dirty="0"/>
              <a:t>La inscripciones mercantiles han tenido un incremento de un 21.59% de crecimiento con referencia al año 2016</a:t>
            </a:r>
          </a:p>
        </p:txBody>
      </p:sp>
      <p:sp>
        <p:nvSpPr>
          <p:cNvPr id="17" name="4 Rectángulo redondeado"/>
          <p:cNvSpPr/>
          <p:nvPr/>
        </p:nvSpPr>
        <p:spPr>
          <a:xfrm>
            <a:off x="6786578" y="3501010"/>
            <a:ext cx="2357422" cy="996017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GT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contempla un crecimiento del 3%   relación al año 2019 para los años subsiguientes, basado en que los servicios se realizaran de forma electrónica. </a:t>
            </a:r>
            <a:endParaRPr lang="es-GT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107135"/>
              </p:ext>
            </p:extLst>
          </p:nvPr>
        </p:nvGraphicFramePr>
        <p:xfrm>
          <a:off x="3275856" y="593515"/>
          <a:ext cx="3312368" cy="167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366912"/>
              </p:ext>
            </p:extLst>
          </p:nvPr>
        </p:nvGraphicFramePr>
        <p:xfrm>
          <a:off x="1619672" y="3026908"/>
          <a:ext cx="3594443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782605"/>
              </p:ext>
            </p:extLst>
          </p:nvPr>
        </p:nvGraphicFramePr>
        <p:xfrm>
          <a:off x="0" y="550949"/>
          <a:ext cx="3275856" cy="202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49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Mineco:Documents:2019:03 IMAGEN INSTITUCIONAL:01 PLANTILLAS:06 FIRMA ELECTRÓNICA :Firma-electronica-2019-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42844" y="71416"/>
            <a:ext cx="5181113" cy="52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Cantidad de Bienes y Servicios Entregados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305">
            <a:extLst>
              <a:ext uri="{FF2B5EF4-FFF2-40B4-BE49-F238E27FC236}">
                <a16:creationId xmlns=""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6228184" y="206699"/>
            <a:ext cx="38218" cy="53640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6786578" y="116974"/>
            <a:ext cx="2143140" cy="433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graphicFrame>
        <p:nvGraphicFramePr>
          <p:cNvPr id="2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225245"/>
              </p:ext>
            </p:extLst>
          </p:nvPr>
        </p:nvGraphicFramePr>
        <p:xfrm>
          <a:off x="827584" y="628351"/>
          <a:ext cx="4285471" cy="202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6266406" y="206699"/>
            <a:ext cx="2822441" cy="1464231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del 2020 MIPYME  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ejora e incrementa  sus  servicios a la población a través de:  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Apertura de negocios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Resoluciones de insolvencia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Obtención de créditos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Comercio transfronterizo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MIPYMES 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y Cooperativas certificadas</a:t>
            </a:r>
          </a:p>
        </p:txBody>
      </p:sp>
      <p:sp>
        <p:nvSpPr>
          <p:cNvPr id="22" name="CuadroTexto 19">
            <a:extLst>
              <a:ext uri="{FF2B5EF4-FFF2-40B4-BE49-F238E27FC236}">
                <a16:creationId xmlns="" xmlns:a16="http://schemas.microsoft.com/office/drawing/2014/main" id="{2D61CF83-0E92-42EB-8143-894610939230}"/>
              </a:ext>
            </a:extLst>
          </p:cNvPr>
          <p:cNvSpPr txBox="1"/>
          <p:nvPr/>
        </p:nvSpPr>
        <p:spPr>
          <a:xfrm>
            <a:off x="142844" y="3907108"/>
            <a:ext cx="5896906" cy="140346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x-none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uz-Cyrl-UZ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1,500 emprendedores </a:t>
            </a:r>
            <a:r>
              <a:rPr lang="uz-Cyrl-UZ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 capacitación en Business Model Canvas</a:t>
            </a:r>
            <a:r>
              <a:rPr lang="x-none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endParaRPr lang="en-US" sz="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uz-Cyrl-UZ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Creación de </a:t>
            </a:r>
            <a:r>
              <a:rPr lang="uz-Cyrl-UZ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26 centros de formación </a:t>
            </a:r>
            <a:r>
              <a:rPr lang="uz-Cyrl-UZ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emprendimiento en 10 territorios</a:t>
            </a:r>
            <a:r>
              <a:rPr lang="x-none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endParaRPr lang="x-none" sz="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s-MX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322 </a:t>
            </a:r>
            <a:r>
              <a:rPr lang="es-MX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proyectos de innovación</a:t>
            </a:r>
          </a:p>
          <a:p>
            <a:pPr marL="285750" indent="-28575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s-MX" sz="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s-MX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 </a:t>
            </a:r>
            <a:r>
              <a:rPr lang="es-MX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patentes y</a:t>
            </a:r>
            <a:r>
              <a:rPr lang="es-MX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94 </a:t>
            </a:r>
            <a:r>
              <a:rPr lang="es-MX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marcas nuevas.</a:t>
            </a:r>
          </a:p>
          <a:p>
            <a:pPr marL="457200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s-GT" sz="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uz-Cyrl-UZ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</a:t>
            </a:r>
            <a:r>
              <a:rPr lang="uz-Cyrl-UZ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centros PROMIPYMES</a:t>
            </a:r>
            <a:endParaRPr lang="es-GT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s-GT" sz="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s-GT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uz-Cyrl-UZ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7,104 personas beneficiadas </a:t>
            </a:r>
            <a:r>
              <a:rPr lang="uz-Cyrl-UZ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</a:t>
            </a:r>
            <a:r>
              <a:rPr lang="uz-Cyrl-UZ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292 eventos de capacitación</a:t>
            </a:r>
            <a:endParaRPr lang="es-MX" sz="1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Rectangle: Rounded Corners 2">
            <a:extLst>
              <a:ext uri="{FF2B5EF4-FFF2-40B4-BE49-F238E27FC236}">
                <a16:creationId xmlns="" xmlns:a16="http://schemas.microsoft.com/office/drawing/2014/main" id="{44327ACA-847D-4982-977C-0746F8E46B02}"/>
              </a:ext>
            </a:extLst>
          </p:cNvPr>
          <p:cNvSpPr/>
          <p:nvPr/>
        </p:nvSpPr>
        <p:spPr>
          <a:xfrm>
            <a:off x="118371" y="2847020"/>
            <a:ext cx="5929918" cy="947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Servicios de Desarrollo </a:t>
            </a:r>
            <a:r>
              <a:rPr lang="es-GT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Empresarial PRONACOM</a:t>
            </a:r>
          </a:p>
          <a:p>
            <a:pPr algn="ctr"/>
            <a:endParaRPr lang="es-GT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s-GT" sz="14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4" name="Imagen 18" descr="PAE.png">
            <a:extLst>
              <a:ext uri="{FF2B5EF4-FFF2-40B4-BE49-F238E27FC236}">
                <a16:creationId xmlns="" xmlns:a16="http://schemas.microsoft.com/office/drawing/2014/main" id="{9AAA140F-EA4A-4400-8BE0-A86E6025E6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3" r="45530" b="31662"/>
          <a:stretch/>
        </p:blipFill>
        <p:spPr>
          <a:xfrm>
            <a:off x="241305" y="3212976"/>
            <a:ext cx="922958" cy="298000"/>
          </a:xfrm>
          <a:prstGeom prst="rect">
            <a:avLst/>
          </a:prstGeom>
        </p:spPr>
      </p:pic>
      <p:pic>
        <p:nvPicPr>
          <p:cNvPr id="25" name="Imagen 17" descr="PAI.png">
            <a:extLst>
              <a:ext uri="{FF2B5EF4-FFF2-40B4-BE49-F238E27FC236}">
                <a16:creationId xmlns="" xmlns:a16="http://schemas.microsoft.com/office/drawing/2014/main" id="{EC6122C6-E5F7-4C6B-98DD-80A88BEF6D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2"/>
          <a:stretch/>
        </p:blipFill>
        <p:spPr>
          <a:xfrm>
            <a:off x="1385314" y="3212976"/>
            <a:ext cx="1242470" cy="471526"/>
          </a:xfrm>
          <a:prstGeom prst="rect">
            <a:avLst/>
          </a:prstGeom>
        </p:spPr>
      </p:pic>
      <p:pic>
        <p:nvPicPr>
          <p:cNvPr id="26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73" y="3284985"/>
            <a:ext cx="803025" cy="223322"/>
          </a:xfrm>
          <a:prstGeom prst="rect">
            <a:avLst/>
          </a:prstGeom>
        </p:spPr>
      </p:pic>
      <p:pic>
        <p:nvPicPr>
          <p:cNvPr id="27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4" y="3212978"/>
            <a:ext cx="546847" cy="463892"/>
          </a:xfrm>
          <a:prstGeom prst="rect">
            <a:avLst/>
          </a:prstGeom>
        </p:spPr>
      </p:pic>
      <p:pic>
        <p:nvPicPr>
          <p:cNvPr id="28" name="logo-promipyme-Transparente (1).png" descr="/Users/Pipo/Downloads/logo-promipyme-Transparente (1).png">
            <a:extLst>
              <a:ext uri="{FF2B5EF4-FFF2-40B4-BE49-F238E27FC236}">
                <a16:creationId xmlns="" xmlns:a16="http://schemas.microsoft.com/office/drawing/2014/main" id="{3E02B902-67A8-45E8-92E5-105ADA05BCCF}"/>
              </a:ext>
            </a:extLst>
          </p:cNvPr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71"/>
            <a:ext cx="936104" cy="523501"/>
          </a:xfrm>
          <a:prstGeom prst="rect">
            <a:avLst/>
          </a:prstGeom>
        </p:spPr>
      </p:pic>
      <p:sp>
        <p:nvSpPr>
          <p:cNvPr id="29" name="184 CuadroTexto">
            <a:extLst>
              <a:ext uri="{FF2B5EF4-FFF2-40B4-BE49-F238E27FC236}">
                <a16:creationId xmlns="" xmlns:a16="http://schemas.microsoft.com/office/drawing/2014/main" id="{AD8377D3-6001-4457-ACB7-A2F63507AE2A}"/>
              </a:ext>
            </a:extLst>
          </p:cNvPr>
          <p:cNvSpPr txBox="1"/>
          <p:nvPr/>
        </p:nvSpPr>
        <p:spPr>
          <a:xfrm>
            <a:off x="6293980" y="4608835"/>
            <a:ext cx="2822440" cy="1021556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Guatemala ocupa el puesto </a:t>
            </a:r>
            <a:r>
              <a:rPr lang="es-GT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No. 3 </a:t>
            </a:r>
            <a:r>
              <a:rPr lang="es-G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el Pilar de Estabilidad Macroeconómica, respecto a Centro América.</a:t>
            </a:r>
          </a:p>
          <a:p>
            <a:r>
              <a:rPr lang="es-GT" sz="105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World</a:t>
            </a:r>
            <a:r>
              <a:rPr lang="es-GT" sz="105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GT" sz="105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Economic</a:t>
            </a:r>
            <a:r>
              <a:rPr lang="es-GT" sz="105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GT" sz="105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Forum</a:t>
            </a:r>
            <a:r>
              <a:rPr lang="es-GT" sz="105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r>
              <a:rPr lang="es-GT" sz="105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-WEF- 2018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321562" y="1966180"/>
            <a:ext cx="2767283" cy="2553891"/>
          </a:xfrm>
          <a:prstGeom prst="round2DiagRect">
            <a:avLst/>
          </a:prstGeom>
          <a:noFill/>
          <a:ln w="28575">
            <a:solidFill>
              <a:srgbClr val="1F497D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G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itchFamily="34" charset="0"/>
              </a:rPr>
              <a:t>En el 2019, se está atendiendo a 17 Departamentos.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G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itchFamily="34" charset="0"/>
              </a:rPr>
              <a:t>Beneficiados con: asistencia, capacitación, eventos de comercialización, transferencia de metodologías, fomento de cultura emprendedora.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G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itchFamily="34" charset="0"/>
              </a:rPr>
              <a:t>Se </a:t>
            </a:r>
            <a:r>
              <a:rPr kumimoji="0" lang="es-G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itchFamily="34" charset="0"/>
              </a:rPr>
              <a:t>atiende en mayor </a:t>
            </a:r>
            <a:r>
              <a:rPr kumimoji="0" lang="es-G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itchFamily="34" charset="0"/>
              </a:rPr>
              <a:t>proporción </a:t>
            </a:r>
            <a:r>
              <a:rPr kumimoji="0" lang="es-G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itchFamily="34" charset="0"/>
              </a:rPr>
              <a:t>a las microempresas, quienes representan el 94.98%</a:t>
            </a:r>
          </a:p>
        </p:txBody>
      </p:sp>
    </p:spTree>
    <p:extLst>
      <p:ext uri="{BB962C8B-B14F-4D97-AF65-F5344CB8AC3E}">
        <p14:creationId xmlns:p14="http://schemas.microsoft.com/office/powerpoint/2010/main" val="30956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Mineco:Documents:2019:03 IMAGEN INSTITUCIONAL:01 PLANTILLAS:06 FIRMA ELECTRÓNICA :Firma-electronica-2019-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42844" y="71416"/>
            <a:ext cx="5181113" cy="52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Cantidad de Bienes y Servicios Entregados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305">
            <a:extLst>
              <a:ext uri="{FF2B5EF4-FFF2-40B4-BE49-F238E27FC236}">
                <a16:creationId xmlns=""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6228184" y="206699"/>
            <a:ext cx="38218" cy="53640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6786578" y="116974"/>
            <a:ext cx="2143140" cy="433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graphicFrame>
        <p:nvGraphicFramePr>
          <p:cNvPr id="1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835714"/>
              </p:ext>
            </p:extLst>
          </p:nvPr>
        </p:nvGraphicFramePr>
        <p:xfrm>
          <a:off x="971600" y="639107"/>
          <a:ext cx="4593904" cy="213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365624" y="369421"/>
            <a:ext cx="2643187" cy="2247424"/>
          </a:xfrm>
          <a:prstGeom prst="round2DiagRect">
            <a:avLst/>
          </a:prstGeom>
          <a:noFill/>
          <a:ln w="28575">
            <a:solidFill>
              <a:srgbClr val="1F497D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just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itchFamily="34" charset="0"/>
              </a:rPr>
              <a:t>La DIACO cuenta con sedes en los 22 departamentos. Las sedes están ubicadas en las cabeceras departamentales y cada una de ellas realiza en su mayoría todos los procesos que se realizan en las Oficinas Centrales, atendiendo a la población guatemalteca</a:t>
            </a:r>
            <a:r>
              <a:rPr kumimoji="0" lang="es-GT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itchFamily="34" charset="0"/>
              </a:rPr>
              <a:t>.</a:t>
            </a:r>
            <a:endParaRPr kumimoji="0" lang="es-GT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377408" y="2708920"/>
            <a:ext cx="2643187" cy="3144917"/>
          </a:xfrm>
          <a:prstGeom prst="round2DiagRect">
            <a:avLst/>
          </a:prstGeom>
          <a:noFill/>
          <a:ln w="28575">
            <a:solidFill>
              <a:srgbClr val="1F497D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lvl="0" algn="just" defTabSz="1218987">
              <a:defRPr/>
            </a:pPr>
            <a:r>
              <a:rPr lang="es-GT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Empoderar a los consumidores y usuarios, fomentando la cultura de queja y velar por el cumplimiento de la Ley de Protección y Usuario por parte de los proveedores de bienes y servicios. A través de la implementación de una nueva aplicación que permitirá la atención del consumidor en línea y en tiempo real.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1830"/>
            <a:ext cx="532859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Mineco:Documents:2019:03 IMAGEN INSTITUCIONAL:01 PLANTILLAS:06 FIRMA ELECTRÓNICA :Firma-electronica-2019-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525587" y="1628803"/>
            <a:ext cx="6790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857357" y="322074"/>
            <a:ext cx="5181113" cy="52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 Población Beneficiada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050160" cy="45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8" t="32134" r="25361" b="60417"/>
          <a:stretch/>
        </p:blipFill>
        <p:spPr bwMode="auto">
          <a:xfrm>
            <a:off x="4914142" y="844738"/>
            <a:ext cx="2329367" cy="94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5148065" y="1643533"/>
            <a:ext cx="3600400" cy="1532334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tiene cobertura a nivel nacional con presencia en los 22 Departamentos de Guatemala, para los servicios registrales y atención al consumidor, mientras que la </a:t>
            </a:r>
            <a:r>
              <a:rPr lang="es-G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Mipyme</a:t>
            </a:r>
            <a:r>
              <a:rPr lang="es-G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tiene cobertura en 17 departamentos.</a:t>
            </a:r>
            <a:endParaRPr lang="es-G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148065" y="4322598"/>
            <a:ext cx="3600400" cy="177069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dirty="0" smtClean="0">
                <a:latin typeface="Calibri" pitchFamily="34" charset="0"/>
                <a:cs typeface="Calibri" pitchFamily="34" charset="0"/>
              </a:rPr>
              <a:t>La población es  </a:t>
            </a:r>
            <a:r>
              <a:rPr lang="es-GT" sz="1400" dirty="0">
                <a:latin typeface="Calibri" pitchFamily="34" charset="0"/>
                <a:cs typeface="Calibri" pitchFamily="34" charset="0"/>
              </a:rPr>
              <a:t>beneficiada por la inscripción de Signos Distintivos, Patentes y Derecho de </a:t>
            </a:r>
            <a:r>
              <a:rPr lang="es-GT" sz="1400" dirty="0" smtClean="0">
                <a:latin typeface="Calibri" pitchFamily="34" charset="0"/>
                <a:cs typeface="Calibri" pitchFamily="34" charset="0"/>
              </a:rPr>
              <a:t>Autor; </a:t>
            </a:r>
            <a:r>
              <a:rPr lang="es-G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Los laboratorios y organismos acreditados realizan su labor en toda la república, así como con capacitaciones y asistencia </a:t>
            </a:r>
            <a:r>
              <a:rPr lang="es-G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tecnica</a:t>
            </a:r>
            <a:r>
              <a:rPr lang="es-G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a los micro y pequeños empresarios.</a:t>
            </a:r>
            <a:endParaRPr lang="es-GT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148065" y="3356993"/>
            <a:ext cx="3600400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anose="02000000000000000000" pitchFamily="2" charset="0"/>
                <a:cs typeface="Calibri" pitchFamily="34" charset="0"/>
              </a:rPr>
              <a:t>Los </a:t>
            </a:r>
            <a:r>
              <a:rPr lang="es-G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anose="02000000000000000000" pitchFamily="2" charset="0"/>
                <a:cs typeface="Calibri" pitchFamily="34" charset="0"/>
              </a:rPr>
              <a:t>servicios se concentran en los territorios priorizados aptos para convertirse en ciudades intermedias.</a:t>
            </a:r>
          </a:p>
        </p:txBody>
      </p:sp>
    </p:spTree>
    <p:extLst>
      <p:ext uri="{BB962C8B-B14F-4D97-AF65-F5344CB8AC3E}">
        <p14:creationId xmlns:p14="http://schemas.microsoft.com/office/powerpoint/2010/main" val="577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Mineco:Documents:2019:03 IMAGEN INSTITUCIONAL:01 PLANTILLAS:06 FIRMA ELECTRÓNICA :Firma-electronica-2019-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525587" y="1628803"/>
            <a:ext cx="6790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981445" y="386057"/>
            <a:ext cx="5181113" cy="650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Vinculación con la política pública (ODS)</a:t>
            </a:r>
            <a:endParaRPr lang="en-US" sz="1800" b="1" dirty="0"/>
          </a:p>
        </p:txBody>
      </p:sp>
      <p:grpSp>
        <p:nvGrpSpPr>
          <p:cNvPr id="8" name="Group 65">
            <a:extLst>
              <a:ext uri="{FF2B5EF4-FFF2-40B4-BE49-F238E27FC236}">
                <a16:creationId xmlns:a16="http://schemas.microsoft.com/office/drawing/2014/main" xmlns="" id="{9A4A16D0-5A9C-4B45-A8BB-59850E859C99}"/>
              </a:ext>
            </a:extLst>
          </p:cNvPr>
          <p:cNvGrpSpPr/>
          <p:nvPr/>
        </p:nvGrpSpPr>
        <p:grpSpPr>
          <a:xfrm>
            <a:off x="3578218" y="4014607"/>
            <a:ext cx="228976" cy="228977"/>
            <a:chOff x="3398838" y="3616326"/>
            <a:chExt cx="346075" cy="346076"/>
          </a:xfrm>
        </p:grpSpPr>
        <p:sp>
          <p:nvSpPr>
            <p:cNvPr id="9" name="Rectangle 94">
              <a:extLst>
                <a:ext uri="{FF2B5EF4-FFF2-40B4-BE49-F238E27FC236}">
                  <a16:creationId xmlns:a16="http://schemas.microsoft.com/office/drawing/2014/main" xmlns="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Rectangle 95">
              <a:extLst>
                <a:ext uri="{FF2B5EF4-FFF2-40B4-BE49-F238E27FC236}">
                  <a16:creationId xmlns:a16="http://schemas.microsoft.com/office/drawing/2014/main" xmlns="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Line 96">
              <a:extLst>
                <a:ext uri="{FF2B5EF4-FFF2-40B4-BE49-F238E27FC236}">
                  <a16:creationId xmlns:a16="http://schemas.microsoft.com/office/drawing/2014/main" xmlns="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Line 97">
              <a:extLst>
                <a:ext uri="{FF2B5EF4-FFF2-40B4-BE49-F238E27FC236}">
                  <a16:creationId xmlns:a16="http://schemas.microsoft.com/office/drawing/2014/main" xmlns="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Rectangle 98">
              <a:extLst>
                <a:ext uri="{FF2B5EF4-FFF2-40B4-BE49-F238E27FC236}">
                  <a16:creationId xmlns:a16="http://schemas.microsoft.com/office/drawing/2014/main" xmlns="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Line 99">
              <a:extLst>
                <a:ext uri="{FF2B5EF4-FFF2-40B4-BE49-F238E27FC236}">
                  <a16:creationId xmlns:a16="http://schemas.microsoft.com/office/drawing/2014/main" xmlns="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Line 100">
              <a:extLst>
                <a:ext uri="{FF2B5EF4-FFF2-40B4-BE49-F238E27FC236}">
                  <a16:creationId xmlns:a16="http://schemas.microsoft.com/office/drawing/2014/main" xmlns="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Rectangle 101">
              <a:extLst>
                <a:ext uri="{FF2B5EF4-FFF2-40B4-BE49-F238E27FC236}">
                  <a16:creationId xmlns:a16="http://schemas.microsoft.com/office/drawing/2014/main" xmlns="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02">
              <a:extLst>
                <a:ext uri="{FF2B5EF4-FFF2-40B4-BE49-F238E27FC236}">
                  <a16:creationId xmlns:a16="http://schemas.microsoft.com/office/drawing/2014/main" xmlns="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0" y="465313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73" y="3367628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20" y="3367790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7" y="1036342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8" y="1036342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20" y="2165525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0" y="2165525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7" y="3370519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71" y="465313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99" y="2243935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5525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35 Hexágono"/>
          <p:cNvSpPr/>
          <p:nvPr/>
        </p:nvSpPr>
        <p:spPr>
          <a:xfrm>
            <a:off x="5652120" y="2075009"/>
            <a:ext cx="3368770" cy="274255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800" dirty="0" smtClean="0"/>
              <a:t>La dinamización </a:t>
            </a:r>
            <a:r>
              <a:rPr lang="es-GT" sz="1800" dirty="0"/>
              <a:t>del sector productivo, Desarrollo del Capital humano y Crecimiento Económico, coadyuvan al cumplimiento de los ODS </a:t>
            </a:r>
          </a:p>
        </p:txBody>
      </p:sp>
      <p:sp>
        <p:nvSpPr>
          <p:cNvPr id="37" name="36 Cheurón"/>
          <p:cNvSpPr/>
          <p:nvPr/>
        </p:nvSpPr>
        <p:spPr>
          <a:xfrm>
            <a:off x="4795257" y="2642513"/>
            <a:ext cx="731119" cy="16075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Mineco:Documents:2019:03 IMAGEN INSTITUCIONAL:01 PLANTILLAS:06 FIRMA ELECTRÓNICA :Firma-electronica-2019-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525587" y="1628803"/>
            <a:ext cx="6790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981445" y="386057"/>
            <a:ext cx="5181113" cy="52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es-GT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Análisis</a:t>
            </a:r>
            <a:r>
              <a:rPr lang="en-US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Presupuesto 2016-2024</a:t>
            </a:r>
            <a:endParaRPr lang="en-US" sz="1800" b="1" dirty="0"/>
          </a:p>
        </p:txBody>
      </p:sp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672284"/>
              </p:ext>
            </p:extLst>
          </p:nvPr>
        </p:nvGraphicFramePr>
        <p:xfrm>
          <a:off x="359531" y="969978"/>
          <a:ext cx="8424936" cy="469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70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Mineco:Documents:2019:03 IMAGEN INSTITUCIONAL:01 PLANTILLAS:06 FIRMA ELECTRÓNICA :Firma-electronica-2019-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525587" y="1628803"/>
            <a:ext cx="6790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981445" y="386057"/>
            <a:ext cx="5181113" cy="52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es-GT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Análisis</a:t>
            </a:r>
            <a:r>
              <a:rPr lang="en-US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Presupuesto </a:t>
            </a:r>
            <a:r>
              <a:rPr lang="en-US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2019-2024</a:t>
            </a:r>
            <a:endParaRPr lang="en-US" sz="1800" b="1" dirty="0"/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867854"/>
              </p:ext>
            </p:extLst>
          </p:nvPr>
        </p:nvGraphicFramePr>
        <p:xfrm>
          <a:off x="495300" y="1340768"/>
          <a:ext cx="8469188" cy="429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13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673</Words>
  <Application>Microsoft Office PowerPoint</Application>
  <PresentationFormat>Presentación en pantalla (4:3)</PresentationFormat>
  <Paragraphs>118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E. González Gudiel</dc:creator>
  <cp:lastModifiedBy>Luis E. González Gudiel</cp:lastModifiedBy>
  <cp:revision>35</cp:revision>
  <dcterms:created xsi:type="dcterms:W3CDTF">2019-06-14T16:08:09Z</dcterms:created>
  <dcterms:modified xsi:type="dcterms:W3CDTF">2019-06-18T03:41:52Z</dcterms:modified>
</cp:coreProperties>
</file>