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92" r:id="rId3"/>
    <p:sldId id="279" r:id="rId4"/>
    <p:sldId id="287" r:id="rId5"/>
    <p:sldId id="319" r:id="rId6"/>
    <p:sldId id="322" r:id="rId7"/>
    <p:sldId id="320" r:id="rId8"/>
    <p:sldId id="321" r:id="rId9"/>
    <p:sldId id="323" r:id="rId10"/>
    <p:sldId id="324" r:id="rId11"/>
    <p:sldId id="325" r:id="rId12"/>
    <p:sldId id="326" r:id="rId13"/>
    <p:sldId id="327" r:id="rId14"/>
    <p:sldId id="32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152" y="-9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BCCD3-05C3-0D42-99B6-64545BCA18A0}" type="datetimeFigureOut">
              <a:rPr lang="en-US" smtClean="0"/>
              <a:t>6/14/19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EF7CA-2480-BB44-B036-58BE1E268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53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6E02C-CD8E-B042-8229-803F33837ED7}" type="datetimeFigureOut">
              <a:rPr lang="en-US" smtClean="0"/>
              <a:t>6/14/19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51CB-8D92-3B44-8A7D-B5DA5EBCB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11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6E02C-CD8E-B042-8229-803F33837ED7}" type="datetimeFigureOut">
              <a:rPr lang="en-US" smtClean="0"/>
              <a:t>6/14/19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51CB-8D92-3B44-8A7D-B5DA5EBCB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17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6E02C-CD8E-B042-8229-803F33837ED7}" type="datetimeFigureOut">
              <a:rPr lang="en-US" smtClean="0"/>
              <a:t>6/14/19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51CB-8D92-3B44-8A7D-B5DA5EBCB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4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6E02C-CD8E-B042-8229-803F33837ED7}" type="datetimeFigureOut">
              <a:rPr lang="en-US" smtClean="0"/>
              <a:t>6/14/19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51CB-8D92-3B44-8A7D-B5DA5EBCB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4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6E02C-CD8E-B042-8229-803F33837ED7}" type="datetimeFigureOut">
              <a:rPr lang="en-US" smtClean="0"/>
              <a:t>6/14/19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51CB-8D92-3B44-8A7D-B5DA5EBCB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32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6E02C-CD8E-B042-8229-803F33837ED7}" type="datetimeFigureOut">
              <a:rPr lang="en-US" smtClean="0"/>
              <a:t>6/14/19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51CB-8D92-3B44-8A7D-B5DA5EBCB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61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6E02C-CD8E-B042-8229-803F33837ED7}" type="datetimeFigureOut">
              <a:rPr lang="en-US" smtClean="0"/>
              <a:t>6/14/19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51CB-8D92-3B44-8A7D-B5DA5EBCB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8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6E02C-CD8E-B042-8229-803F33837ED7}" type="datetimeFigureOut">
              <a:rPr lang="en-US" smtClean="0"/>
              <a:t>6/14/19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51CB-8D92-3B44-8A7D-B5DA5EBCB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80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6E02C-CD8E-B042-8229-803F33837ED7}" type="datetimeFigureOut">
              <a:rPr lang="en-US" smtClean="0"/>
              <a:t>6/14/19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51CB-8D92-3B44-8A7D-B5DA5EBCB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22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6E02C-CD8E-B042-8229-803F33837ED7}" type="datetimeFigureOut">
              <a:rPr lang="en-US" smtClean="0"/>
              <a:t>6/14/19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51CB-8D92-3B44-8A7D-B5DA5EBCB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34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6E02C-CD8E-B042-8229-803F33837ED7}" type="datetimeFigureOut">
              <a:rPr lang="en-US" smtClean="0"/>
              <a:t>6/14/19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51CB-8D92-3B44-8A7D-B5DA5EBCB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1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6E02C-CD8E-B042-8229-803F33837ED7}" type="datetimeFigureOut">
              <a:rPr lang="en-US" smtClean="0"/>
              <a:t>6/14/19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551CB-8D92-3B44-8A7D-B5DA5EBCB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ada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" y="0"/>
            <a:ext cx="9139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36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positiva 10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" y="0"/>
            <a:ext cx="9139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42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positiva 11-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" y="0"/>
            <a:ext cx="9139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84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positiva 12-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" y="0"/>
            <a:ext cx="9139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08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positiva 13-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43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positiva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4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positiva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91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positiva 3-3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" y="0"/>
            <a:ext cx="9139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0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positiva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23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positiva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16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positiva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17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positiva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90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positiva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09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positiva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64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4234</TotalTime>
  <Words>0</Words>
  <Application>Microsoft Macintosh PowerPoint</Application>
  <PresentationFormat>On-screen Show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COMPROMISO DEL MAGA EN EL IMPULSO DE LA PNDRI</dc:title>
  <dc:creator>iMac 1</dc:creator>
  <cp:lastModifiedBy>iMac 1</cp:lastModifiedBy>
  <cp:revision>200</cp:revision>
  <cp:lastPrinted>2019-06-15T02:04:48Z</cp:lastPrinted>
  <dcterms:created xsi:type="dcterms:W3CDTF">2017-03-20T21:15:38Z</dcterms:created>
  <dcterms:modified xsi:type="dcterms:W3CDTF">2019-06-15T03:08:30Z</dcterms:modified>
</cp:coreProperties>
</file>