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10.xml" ContentType="application/vnd.openxmlformats-officedocument.presentationml.notesSl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drawings/drawing1.xml" ContentType="application/vnd.openxmlformats-officedocument.drawingml.chartshapes+xml"/>
  <Override PartName="/ppt/notesSlides/notesSlide13.xml" ContentType="application/vnd.openxmlformats-officedocument.presentationml.notesSl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drawings/drawing2.xml" ContentType="application/vnd.openxmlformats-officedocument.drawingml.chartshape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drawings/drawing3.xml" ContentType="application/vnd.openxmlformats-officedocument.drawingml.chartshape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notesSlides/notesSlide25.xml" ContentType="application/vnd.openxmlformats-officedocument.presentationml.notesSl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85" r:id="rId2"/>
    <p:sldId id="300" r:id="rId3"/>
    <p:sldId id="298" r:id="rId4"/>
    <p:sldId id="297" r:id="rId5"/>
    <p:sldId id="299" r:id="rId6"/>
    <p:sldId id="301" r:id="rId7"/>
    <p:sldId id="302" r:id="rId8"/>
    <p:sldId id="304" r:id="rId9"/>
    <p:sldId id="306" r:id="rId10"/>
    <p:sldId id="307" r:id="rId11"/>
    <p:sldId id="334" r:id="rId12"/>
    <p:sldId id="303" r:id="rId13"/>
    <p:sldId id="308" r:id="rId14"/>
    <p:sldId id="309" r:id="rId15"/>
    <p:sldId id="310" r:id="rId16"/>
    <p:sldId id="311" r:id="rId17"/>
    <p:sldId id="312" r:id="rId18"/>
    <p:sldId id="313" r:id="rId19"/>
    <p:sldId id="316" r:id="rId20"/>
    <p:sldId id="317" r:id="rId21"/>
    <p:sldId id="318" r:id="rId22"/>
    <p:sldId id="319" r:id="rId23"/>
    <p:sldId id="320" r:id="rId24"/>
    <p:sldId id="321" r:id="rId25"/>
    <p:sldId id="322" r:id="rId26"/>
    <p:sldId id="323" r:id="rId27"/>
    <p:sldId id="327" r:id="rId28"/>
    <p:sldId id="329" r:id="rId29"/>
    <p:sldId id="333" r:id="rId30"/>
  </p:sldIdLst>
  <p:sldSz cx="12188825" cy="6858000"/>
  <p:notesSz cx="7010400" cy="9296400"/>
  <p:defaultTextStyle>
    <a:defPPr>
      <a:defRPr lang="en-US"/>
    </a:defPPr>
    <a:lvl1pPr algn="l" defTabSz="1217613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Helvetica Light"/>
        <a:cs typeface="Helvetica Light"/>
      </a:defRPr>
    </a:lvl1pPr>
    <a:lvl2pPr marL="608013" indent="-150813" algn="l" defTabSz="1217613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Helvetica Light"/>
        <a:cs typeface="Helvetica Light"/>
      </a:defRPr>
    </a:lvl2pPr>
    <a:lvl3pPr marL="1217613" indent="-303213" algn="l" defTabSz="1217613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Helvetica Light"/>
        <a:cs typeface="Helvetica Light"/>
      </a:defRPr>
    </a:lvl3pPr>
    <a:lvl4pPr marL="1827213" indent="-455613" algn="l" defTabSz="1217613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Helvetica Light"/>
        <a:cs typeface="Helvetica Light"/>
      </a:defRPr>
    </a:lvl4pPr>
    <a:lvl5pPr marL="2436813" indent="-608013" algn="l" defTabSz="1217613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Helvetica Light"/>
        <a:cs typeface="Helvetica Light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Helvetica Light"/>
        <a:cs typeface="Helvetica Light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Helvetica Light"/>
        <a:cs typeface="Helvetica Light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Helvetica Light"/>
        <a:cs typeface="Helvetica Light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Helvetica Light"/>
        <a:cs typeface="Helvetica Light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A400"/>
    <a:srgbClr val="CC9900"/>
    <a:srgbClr val="EA5F00"/>
    <a:srgbClr val="F66400"/>
    <a:srgbClr val="217EFB"/>
    <a:srgbClr val="F5F8FB"/>
    <a:srgbClr val="E8E8E8"/>
    <a:srgbClr val="E0E0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91" autoAdjust="0"/>
    <p:restoredTop sz="99290" autoAdjust="0"/>
  </p:normalViewPr>
  <p:slideViewPr>
    <p:cSldViewPr>
      <p:cViewPr varScale="1">
        <p:scale>
          <a:sx n="58" d="100"/>
          <a:sy n="58" d="100"/>
        </p:scale>
        <p:origin x="732" y="96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vcorado\AppData\Local\Microsoft\Windows\Temporary%20Internet%20Files\Content.Outlook\QQDDA2GB\DGH%202016-2019.xls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vcorado\AppData\Local\Microsoft\Windows\Temporary%20Internet%20Files\Content.Outlook\QQDDA2GB\DGH%202016-2019.xls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vcorado\AppData\Local\Microsoft\Windows\Temporary%20Internet%20Files\Content.Outlook\QQDDA2GB\DGH%202016-2019.xls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vcorado\AppData\Local\Microsoft\Windows\Temporary%20Internet%20Files\Content.Outlook\QQDDA2GB\DGH%202016-2019.xls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C:\Users\vcorado\AppData\Local\Microsoft\Windows\Temporary%20Internet%20Files\Content.Outlook\QQDDA2GB\DGH%202016-2019.xls" TargetMode="External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file:///C:\Users\vcorado\Desktop\Copia%20de%20DGH%202016-2019.xls" TargetMode="External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oleObject" Target="file:///C:\Users\jefeplanificacion\Documents\JIREH\MEM2018\Planificacion\SeguimientoMetasFisicas2018MEM\InformePresidencialesyCentroGobierno\Estad&#237;sticasFinancierasDGMineria_2016a2018.xls" TargetMode="External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jefeplanificacion\Documents\JIREH\MEM2018\MEM2018\Planificacion\SeguimientoMetasFisicas2018MEM\InformePresidencialesyCentroGobierno\EjecucionIMultianualngresosPropiosMEM2016-2018_cierreanual.xls" TargetMode="External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vcorado\Desktop\EjecEgresosMultianual2016-2018_InformePresidencial.xls" TargetMode="External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GT" dirty="0"/>
              <a:t>Producción Petrolera Nacional </a:t>
            </a:r>
          </a:p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GT" dirty="0"/>
              <a:t>en Barriles de Petróleo</a:t>
            </a:r>
            <a:r>
              <a:rPr lang="es-GT" baseline="0" dirty="0"/>
              <a:t> Crudo</a:t>
            </a:r>
            <a:endParaRPr lang="es-GT" dirty="0"/>
          </a:p>
        </c:rich>
      </c:tx>
      <c:overlay val="0"/>
      <c:spPr>
        <a:noFill/>
        <a:ln w="25400">
          <a:noFill/>
        </a:ln>
      </c:sp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clustered"/>
        <c:varyColors val="0"/>
        <c:ser>
          <c:idx val="12"/>
          <c:order val="0"/>
          <c:spPr>
            <a:solidFill>
              <a:schemeClr val="accent1">
                <a:lumMod val="50000"/>
                <a:alpha val="85000"/>
              </a:schemeClr>
            </a:solidFill>
            <a:ln w="9525" cap="flat" cmpd="sng" algn="ctr">
              <a:solidFill>
                <a:schemeClr val="accent1">
                  <a:lumMod val="50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80000"/>
                  <a:lumOff val="20000"/>
                  <a:lumMod val="75000"/>
                </a:schemeClr>
              </a:contourClr>
            </a:sp3d>
          </c:spPr>
          <c:invertIfNegative val="0"/>
          <c:dLbls>
            <c:dLbl>
              <c:idx val="3"/>
              <c:layout>
                <c:manualLayout>
                  <c:x val="-1.793653995670279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D21-4D08-8BE4-08E32D5E8FC7}"/>
                </c:ext>
              </c:extLst>
            </c:dLbl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G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'Producción Petrolera Nacional'!$B$3:$E$3</c:f>
              <c:strCach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2019*</c:v>
                </c:pt>
              </c:strCache>
            </c:strRef>
          </c:cat>
          <c:val>
            <c:numRef>
              <c:f>'Producción Petrolera Nacional'!$B$16:$E$16</c:f>
              <c:numCache>
                <c:formatCode>#,##0.00</c:formatCode>
                <c:ptCount val="4"/>
                <c:pt idx="0">
                  <c:v>3430096.2300000004</c:v>
                </c:pt>
                <c:pt idx="1">
                  <c:v>3518966.68</c:v>
                </c:pt>
                <c:pt idx="2">
                  <c:v>3363433.67</c:v>
                </c:pt>
                <c:pt idx="3">
                  <c:v>3065198.6285139886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D21-4D08-8BE4-08E32D5E8F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shape val="box"/>
        <c:axId val="67114112"/>
        <c:axId val="67115648"/>
        <c:axId val="0"/>
      </c:bar3DChart>
      <c:catAx>
        <c:axId val="67114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GT"/>
          </a:p>
        </c:txPr>
        <c:crossAx val="67115648"/>
        <c:crosses val="autoZero"/>
        <c:auto val="1"/>
        <c:lblAlgn val="ctr"/>
        <c:lblOffset val="100"/>
        <c:noMultiLvlLbl val="0"/>
      </c:catAx>
      <c:valAx>
        <c:axId val="67115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GT" sz="1050"/>
                  <a:t>Barriles</a:t>
                </a:r>
              </a:p>
            </c:rich>
          </c:tx>
          <c:layout>
            <c:manualLayout>
              <c:xMode val="edge"/>
              <c:yMode val="edge"/>
              <c:x val="2.1793435614362641E-2"/>
              <c:y val="0.45326236146926469"/>
            </c:manualLayout>
          </c:layout>
          <c:overlay val="0"/>
          <c:spPr>
            <a:noFill/>
            <a:ln w="25400">
              <a:noFill/>
            </a:ln>
          </c:spPr>
        </c:title>
        <c:numFmt formatCode="#,##0.00" sourceLinked="1"/>
        <c:majorTickMark val="none"/>
        <c:minorTickMark val="none"/>
        <c:tickLblPos val="nextTo"/>
        <c:spPr>
          <a:ln w="635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GT"/>
          </a:p>
        </c:txPr>
        <c:crossAx val="6711411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GT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7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GT" sz="1700" dirty="0"/>
              <a:t>Ingresos Estatales por Producción Petrolera Nacional en Millones</a:t>
            </a:r>
            <a:r>
              <a:rPr lang="es-GT" sz="1700" baseline="0" dirty="0"/>
              <a:t> de </a:t>
            </a:r>
            <a:r>
              <a:rPr lang="es-GT" sz="1700" dirty="0"/>
              <a:t>US$</a:t>
            </a:r>
          </a:p>
        </c:rich>
      </c:tx>
      <c:layout>
        <c:manualLayout>
          <c:xMode val="edge"/>
          <c:yMode val="edge"/>
          <c:x val="0.12262293372268862"/>
          <c:y val="2.4615444614742622E-2"/>
        </c:manualLayout>
      </c:layout>
      <c:overlay val="0"/>
      <c:spPr>
        <a:noFill/>
        <a:ln w="25400">
          <a:noFill/>
        </a:ln>
      </c:sp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lumMod val="50000"/>
                <a:alpha val="85000"/>
              </a:schemeClr>
            </a:solidFill>
            <a:ln w="9525" cap="flat" cmpd="sng" algn="ctr">
              <a:solidFill>
                <a:schemeClr val="accent1">
                  <a:lumMod val="50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2.490842490842491E-2"/>
                  <c:y val="-1.430234404532613E-2"/>
                </c:manualLayout>
              </c:layout>
              <c:spPr>
                <a:noFill/>
                <a:ln w="25400">
                  <a:noFill/>
                </a:ln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dk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G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9D4-4D6E-AA93-2C889256B3CA}"/>
                </c:ext>
              </c:extLst>
            </c:dLbl>
            <c:dLbl>
              <c:idx val="1"/>
              <c:spPr>
                <a:noFill/>
                <a:ln w="25400">
                  <a:noFill/>
                </a:ln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dk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G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B9D4-4D6E-AA93-2C889256B3CA}"/>
                </c:ext>
              </c:extLst>
            </c:dLbl>
            <c:dLbl>
              <c:idx val="2"/>
              <c:spPr>
                <a:noFill/>
                <a:ln w="25400">
                  <a:noFill/>
                </a:ln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dk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G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B9D4-4D6E-AA93-2C889256B3CA}"/>
                </c:ext>
              </c:extLst>
            </c:dLbl>
            <c:dLbl>
              <c:idx val="3"/>
              <c:spPr>
                <a:noFill/>
                <a:ln w="25400">
                  <a:noFill/>
                </a:ln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dk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G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B9D4-4D6E-AA93-2C889256B3CA}"/>
                </c:ext>
              </c:extLst>
            </c:dLbl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G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'Ingresos Estatales por Producci'!$Q$33:$T$33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'Ingresos Estatales por Producci'!$Q$34:$T$34</c:f>
              <c:numCache>
                <c:formatCode>_([$$-409]* #,##0.00_);_([$$-409]* \(#,##0.00\);_([$$-409]* "-"??_);_(@_)</c:formatCode>
                <c:ptCount val="4"/>
                <c:pt idx="0">
                  <c:v>12899851.370000001</c:v>
                </c:pt>
                <c:pt idx="1">
                  <c:v>24988171.779999997</c:v>
                </c:pt>
                <c:pt idx="2">
                  <c:v>41014068.420000002</c:v>
                </c:pt>
                <c:pt idx="3">
                  <c:v>17649708.810000002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9D4-4D6E-AA93-2C889256B3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shape val="box"/>
        <c:axId val="67170304"/>
        <c:axId val="67171840"/>
        <c:axId val="0"/>
      </c:bar3DChart>
      <c:catAx>
        <c:axId val="67170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GT"/>
          </a:p>
        </c:txPr>
        <c:crossAx val="67171840"/>
        <c:crosses val="autoZero"/>
        <c:auto val="1"/>
        <c:lblAlgn val="ctr"/>
        <c:lblOffset val="100"/>
        <c:noMultiLvlLbl val="0"/>
      </c:catAx>
      <c:valAx>
        <c:axId val="671718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GT" sz="1400"/>
                  <a:t>Dólares</a:t>
                </a:r>
                <a:endParaRPr lang="es-GT"/>
              </a:p>
            </c:rich>
          </c:tx>
          <c:layout>
            <c:manualLayout>
              <c:xMode val="edge"/>
              <c:yMode val="edge"/>
              <c:x val="2.8143088074255616E-2"/>
              <c:y val="0.41908327580894883"/>
            </c:manualLayout>
          </c:layout>
          <c:overlay val="0"/>
          <c:spPr>
            <a:noFill/>
            <a:ln w="25400">
              <a:noFill/>
            </a:ln>
          </c:spPr>
        </c:title>
        <c:numFmt formatCode="_([$$-409]* #,##0_);_([$$-409]* \(#,##0\);_([$$-409]* &quot;-&quot;_);_(@_)" sourceLinked="0"/>
        <c:majorTickMark val="none"/>
        <c:minorTickMark val="none"/>
        <c:tickLblPos val="nextTo"/>
        <c:spPr>
          <a:ln w="635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GT"/>
          </a:p>
        </c:txPr>
        <c:crossAx val="6717030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GT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GT" sz="1400" dirty="0"/>
              <a:t>Volumen Producido</a:t>
            </a:r>
            <a:r>
              <a:rPr lang="es-GT" sz="1400" baseline="0" dirty="0"/>
              <a:t> </a:t>
            </a:r>
            <a:r>
              <a:rPr lang="es-GT" sz="1400" dirty="0"/>
              <a:t>Campo Xan</a:t>
            </a:r>
          </a:p>
          <a:p>
            <a:pPr>
              <a:defRPr sz="14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GT" sz="1400" dirty="0"/>
              <a:t>En</a:t>
            </a:r>
            <a:r>
              <a:rPr lang="es-GT" sz="1400" baseline="0" dirty="0"/>
              <a:t> Barriles de Crudo</a:t>
            </a:r>
            <a:endParaRPr lang="es-GT" sz="1400" dirty="0"/>
          </a:p>
        </c:rich>
      </c:tx>
      <c:layout>
        <c:manualLayout>
          <c:xMode val="edge"/>
          <c:yMode val="edge"/>
          <c:x val="0.40939957564238899"/>
          <c:y val="2.7099101664760254E-2"/>
        </c:manualLayout>
      </c:layout>
      <c:overlay val="0"/>
      <c:spPr>
        <a:noFill/>
        <a:ln w="25400">
          <a:noFill/>
        </a:ln>
      </c:sp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RevAportesPERENCO!$A$36</c:f>
              <c:strCache>
                <c:ptCount val="1"/>
                <c:pt idx="0">
                  <c:v>VOLUMEN PRODUCIDO CAMPO XAN BARRILES/MES</c:v>
                </c:pt>
              </c:strCache>
            </c:strRef>
          </c:tx>
          <c:spPr>
            <a:solidFill>
              <a:srgbClr val="00B0F0">
                <a:alpha val="85000"/>
              </a:srgbClr>
            </a:solidFill>
            <a:ln w="9525" cap="flat" cmpd="sng" algn="ctr">
              <a:solidFill>
                <a:schemeClr val="tx2"/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tx2">
                  <a:alpha val="85000"/>
                </a:schemeClr>
              </a:solidFill>
              <a:ln w="9525" cap="flat" cmpd="sng" algn="ctr">
                <a:solidFill>
                  <a:schemeClr val="tx2"/>
                </a:solidFill>
                <a:round/>
              </a:ln>
              <a:effectLst/>
              <a:sp3d contourW="9525">
                <a:contourClr>
                  <a:schemeClr val="accent1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719F-4988-9B9E-08E68E0C1E8C}"/>
              </c:ext>
            </c:extLst>
          </c:dPt>
          <c:dPt>
            <c:idx val="1"/>
            <c:invertIfNegative val="0"/>
            <c:bubble3D val="0"/>
            <c:spPr>
              <a:solidFill>
                <a:schemeClr val="tx2">
                  <a:alpha val="85000"/>
                </a:schemeClr>
              </a:solidFill>
              <a:ln w="9525" cap="flat" cmpd="sng" algn="ctr">
                <a:solidFill>
                  <a:schemeClr val="tx2"/>
                </a:solidFill>
                <a:round/>
              </a:ln>
              <a:effectLst/>
              <a:sp3d contourW="9525">
                <a:contourClr>
                  <a:schemeClr val="accent1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719F-4988-9B9E-08E68E0C1E8C}"/>
              </c:ext>
            </c:extLst>
          </c:dPt>
          <c:dPt>
            <c:idx val="2"/>
            <c:invertIfNegative val="0"/>
            <c:bubble3D val="0"/>
            <c:spPr>
              <a:solidFill>
                <a:schemeClr val="tx2">
                  <a:alpha val="85000"/>
                </a:schemeClr>
              </a:solidFill>
              <a:ln w="9525" cap="flat" cmpd="sng" algn="ctr">
                <a:solidFill>
                  <a:schemeClr val="tx2"/>
                </a:solidFill>
                <a:round/>
              </a:ln>
              <a:effectLst/>
              <a:sp3d contourW="9525">
                <a:contourClr>
                  <a:schemeClr val="accent1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719F-4988-9B9E-08E68E0C1E8C}"/>
              </c:ext>
            </c:extLst>
          </c:dPt>
          <c:dPt>
            <c:idx val="3"/>
            <c:invertIfNegative val="0"/>
            <c:bubble3D val="0"/>
            <c:spPr>
              <a:solidFill>
                <a:schemeClr val="tx2">
                  <a:alpha val="85000"/>
                </a:schemeClr>
              </a:solidFill>
              <a:ln w="9525" cap="flat" cmpd="sng" algn="ctr">
                <a:solidFill>
                  <a:schemeClr val="tx2"/>
                </a:solidFill>
                <a:round/>
              </a:ln>
              <a:effectLst/>
              <a:sp3d contourW="9525">
                <a:contourClr>
                  <a:schemeClr val="accent1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719F-4988-9B9E-08E68E0C1E8C}"/>
              </c:ext>
            </c:extLst>
          </c:dPt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G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RevAportesPERENCO!$B$35:$E$35</c:f>
              <c:strCach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2019*</c:v>
                </c:pt>
              </c:strCache>
            </c:strRef>
          </c:cat>
          <c:val>
            <c:numRef>
              <c:f>RevAportesPERENCO!$B$36:$E$36</c:f>
              <c:numCache>
                <c:formatCode>#,##0.00</c:formatCode>
                <c:ptCount val="4"/>
                <c:pt idx="0">
                  <c:v>2922981.99</c:v>
                </c:pt>
                <c:pt idx="1">
                  <c:v>2938968.22</c:v>
                </c:pt>
                <c:pt idx="2">
                  <c:v>2808669.9000000004</c:v>
                </c:pt>
                <c:pt idx="3">
                  <c:v>2512367.4162260937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19F-4988-9B9E-08E68E0C1E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shape val="box"/>
        <c:axId val="68283008"/>
        <c:axId val="68428160"/>
        <c:axId val="0"/>
      </c:bar3DChart>
      <c:catAx>
        <c:axId val="68283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GT"/>
          </a:p>
        </c:txPr>
        <c:crossAx val="68428160"/>
        <c:crosses val="autoZero"/>
        <c:auto val="1"/>
        <c:lblAlgn val="ctr"/>
        <c:lblOffset val="100"/>
        <c:noMultiLvlLbl val="0"/>
      </c:catAx>
      <c:valAx>
        <c:axId val="684281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GT" sz="1100"/>
                  <a:t>Barriles</a:t>
                </a:r>
              </a:p>
            </c:rich>
          </c:tx>
          <c:layout>
            <c:manualLayout>
              <c:xMode val="edge"/>
              <c:yMode val="edge"/>
              <c:x val="2.8143099028044381E-2"/>
              <c:y val="0.41908375089477451"/>
            </c:manualLayout>
          </c:layout>
          <c:overlay val="0"/>
          <c:spPr>
            <a:noFill/>
            <a:ln w="25400">
              <a:noFill/>
            </a:ln>
          </c:spPr>
        </c:title>
        <c:numFmt formatCode="#,##0.00" sourceLinked="1"/>
        <c:majorTickMark val="none"/>
        <c:minorTickMark val="none"/>
        <c:tickLblPos val="nextTo"/>
        <c:spPr>
          <a:ln w="635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GT"/>
          </a:p>
        </c:txPr>
        <c:crossAx val="6828300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GT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GT" sz="1400"/>
              <a:t>VOLUMEN DE PETROLEO CRUDO TRANSPORTADO -SETH-</a:t>
            </a:r>
          </a:p>
          <a:p>
            <a:pPr>
              <a:defRPr sz="14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GT" sz="1400"/>
              <a:t>En</a:t>
            </a:r>
            <a:r>
              <a:rPr lang="es-GT" sz="1400" baseline="0"/>
              <a:t> barriles de crudo</a:t>
            </a:r>
            <a:endParaRPr lang="es-GT" sz="1400"/>
          </a:p>
        </c:rich>
      </c:tx>
      <c:layout>
        <c:manualLayout>
          <c:xMode val="edge"/>
          <c:yMode val="edge"/>
          <c:x val="0.29854127675684589"/>
          <c:y val="2.9516628277295349E-2"/>
        </c:manualLayout>
      </c:layout>
      <c:overlay val="0"/>
      <c:spPr>
        <a:noFill/>
        <a:ln w="25400">
          <a:noFill/>
        </a:ln>
      </c:sp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RevAportesPERENCO!$A$37</c:f>
              <c:strCache>
                <c:ptCount val="1"/>
                <c:pt idx="0">
                  <c:v>VOLUMEN PETROLEO CRUDO TRANSPORTADO -SETH- BARRILES/MES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tx2">
                  <a:alpha val="85000"/>
                </a:schemeClr>
              </a:solidFill>
              <a:ln w="9525" cap="flat" cmpd="sng" algn="ctr">
                <a:solidFill>
                  <a:schemeClr val="tx2"/>
                </a:solidFill>
                <a:round/>
              </a:ln>
              <a:effectLst/>
              <a:sp3d contourW="9525">
                <a:contourClr>
                  <a:schemeClr val="accent1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23AD-4893-8014-569ED60C9664}"/>
              </c:ext>
            </c:extLst>
          </c:dPt>
          <c:dPt>
            <c:idx val="1"/>
            <c:invertIfNegative val="0"/>
            <c:bubble3D val="0"/>
            <c:spPr>
              <a:solidFill>
                <a:schemeClr val="tx2">
                  <a:alpha val="85000"/>
                </a:schemeClr>
              </a:solidFill>
              <a:ln w="9525" cap="flat" cmpd="sng" algn="ctr">
                <a:solidFill>
                  <a:schemeClr val="tx2"/>
                </a:solidFill>
                <a:round/>
              </a:ln>
              <a:effectLst/>
              <a:sp3d contourW="9525">
                <a:contourClr>
                  <a:schemeClr val="accent1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23AD-4893-8014-569ED60C9664}"/>
              </c:ext>
            </c:extLst>
          </c:dPt>
          <c:dPt>
            <c:idx val="2"/>
            <c:invertIfNegative val="0"/>
            <c:bubble3D val="0"/>
            <c:spPr>
              <a:solidFill>
                <a:schemeClr val="tx2">
                  <a:alpha val="85000"/>
                </a:schemeClr>
              </a:solidFill>
              <a:ln w="9525" cap="flat" cmpd="sng" algn="ctr">
                <a:solidFill>
                  <a:schemeClr val="tx2"/>
                </a:solidFill>
                <a:round/>
              </a:ln>
              <a:effectLst/>
              <a:sp3d contourW="9525">
                <a:contourClr>
                  <a:schemeClr val="accent1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23AD-4893-8014-569ED60C9664}"/>
              </c:ext>
            </c:extLst>
          </c:dPt>
          <c:dPt>
            <c:idx val="3"/>
            <c:invertIfNegative val="0"/>
            <c:bubble3D val="0"/>
            <c:spPr>
              <a:solidFill>
                <a:schemeClr val="tx2">
                  <a:alpha val="85000"/>
                </a:schemeClr>
              </a:solidFill>
              <a:ln w="9525" cap="flat" cmpd="sng" algn="ctr">
                <a:solidFill>
                  <a:schemeClr val="tx2"/>
                </a:solidFill>
                <a:round/>
              </a:ln>
              <a:effectLst/>
              <a:sp3d contourW="9525">
                <a:contourClr>
                  <a:schemeClr val="accent1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23AD-4893-8014-569ED60C9664}"/>
              </c:ext>
            </c:extLst>
          </c:dPt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G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RevAportesPERENCO!$B$35:$E$35</c:f>
              <c:strCach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2019*</c:v>
                </c:pt>
              </c:strCache>
            </c:strRef>
          </c:cat>
          <c:val>
            <c:numRef>
              <c:f>RevAportesPERENCO!$B$37:$E$37</c:f>
              <c:numCache>
                <c:formatCode>#,##0.00</c:formatCode>
                <c:ptCount val="4"/>
                <c:pt idx="0">
                  <c:v>2848462.4299999997</c:v>
                </c:pt>
                <c:pt idx="1">
                  <c:v>2758294.1899999995</c:v>
                </c:pt>
                <c:pt idx="2">
                  <c:v>2209071.69</c:v>
                </c:pt>
                <c:pt idx="3">
                  <c:v>2386643.1002000002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3AD-4893-8014-569ED60C96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shape val="box"/>
        <c:axId val="68638208"/>
        <c:axId val="68639744"/>
        <c:axId val="0"/>
      </c:bar3DChart>
      <c:catAx>
        <c:axId val="68638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GT"/>
          </a:p>
        </c:txPr>
        <c:crossAx val="68639744"/>
        <c:crosses val="autoZero"/>
        <c:auto val="1"/>
        <c:lblAlgn val="ctr"/>
        <c:lblOffset val="100"/>
        <c:noMultiLvlLbl val="0"/>
      </c:catAx>
      <c:valAx>
        <c:axId val="686397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GT" sz="1400"/>
                  <a:t>Barriles</a:t>
                </a:r>
                <a:endParaRPr lang="es-GT"/>
              </a:p>
            </c:rich>
          </c:tx>
          <c:layout>
            <c:manualLayout>
              <c:xMode val="edge"/>
              <c:yMode val="edge"/>
              <c:x val="2.8143075138863455E-2"/>
              <c:y val="0.41908373982254538"/>
            </c:manualLayout>
          </c:layout>
          <c:overlay val="0"/>
          <c:spPr>
            <a:noFill/>
            <a:ln w="25400">
              <a:noFill/>
            </a:ln>
          </c:spPr>
        </c:title>
        <c:numFmt formatCode="#,##0.00" sourceLinked="1"/>
        <c:majorTickMark val="none"/>
        <c:minorTickMark val="none"/>
        <c:tickLblPos val="nextTo"/>
        <c:spPr>
          <a:ln w="635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GT"/>
          </a:p>
        </c:txPr>
        <c:crossAx val="6863820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GT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GT" dirty="0"/>
              <a:t>Verificación a Plantas y Expendios de Gas Licuado de Petróleo</a:t>
            </a:r>
          </a:p>
        </c:rich>
      </c:tx>
      <c:layout>
        <c:manualLayout>
          <c:xMode val="edge"/>
          <c:yMode val="edge"/>
          <c:x val="0.18540085695232764"/>
          <c:y val="2.7031248246246659E-2"/>
        </c:manualLayout>
      </c:layout>
      <c:overlay val="0"/>
      <c:spPr>
        <a:noFill/>
        <a:ln w="25400">
          <a:noFill/>
        </a:ln>
      </c:sp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23531864968491842"/>
          <c:y val="0.20799567436044744"/>
          <c:w val="0.68685236926029403"/>
          <c:h val="0.39798902819550991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'Verifi Plantas GLP'!$G$3</c:f>
              <c:strCache>
                <c:ptCount val="1"/>
                <c:pt idx="0">
                  <c:v>Plantas de envasado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cat>
            <c:numRef>
              <c:f>'Verifi Plantas GLP'!$H$2:$K$2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'Verifi Plantas GLP'!$H$3:$K$3</c:f>
              <c:numCache>
                <c:formatCode>#,##0</c:formatCode>
                <c:ptCount val="4"/>
                <c:pt idx="0">
                  <c:v>212</c:v>
                </c:pt>
                <c:pt idx="1">
                  <c:v>247</c:v>
                </c:pt>
                <c:pt idx="2">
                  <c:v>155</c:v>
                </c:pt>
                <c:pt idx="3">
                  <c:v>162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498-45F8-8128-D13E3DA567A4}"/>
            </c:ext>
          </c:extLst>
        </c:ser>
        <c:ser>
          <c:idx val="1"/>
          <c:order val="1"/>
          <c:tx>
            <c:strRef>
              <c:f>'Verifi Plantas GLP'!$G$4</c:f>
              <c:strCache>
                <c:ptCount val="1"/>
                <c:pt idx="0">
                  <c:v>Cilindros verificados en plantas de envasado</c:v>
                </c:pt>
              </c:strCache>
            </c:strRef>
          </c:tx>
          <c:spPr>
            <a:solidFill>
              <a:srgbClr val="0070C0">
                <a:alpha val="85000"/>
              </a:srgbClr>
            </a:solidFill>
            <a:ln w="9525" cap="flat" cmpd="sng" algn="ctr">
              <a:noFill/>
              <a:round/>
            </a:ln>
            <a:effectLst/>
            <a:sp3d/>
          </c:spPr>
          <c:invertIfNegative val="0"/>
          <c:cat>
            <c:numRef>
              <c:f>'Verifi Plantas GLP'!$H$2:$K$2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'Verifi Plantas GLP'!$H$4:$K$4</c:f>
              <c:numCache>
                <c:formatCode>#,##0</c:formatCode>
                <c:ptCount val="4"/>
                <c:pt idx="0">
                  <c:v>2163</c:v>
                </c:pt>
                <c:pt idx="1">
                  <c:v>2673</c:v>
                </c:pt>
                <c:pt idx="2">
                  <c:v>1894</c:v>
                </c:pt>
                <c:pt idx="3">
                  <c:v>2123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498-45F8-8128-D13E3DA567A4}"/>
            </c:ext>
          </c:extLst>
        </c:ser>
        <c:ser>
          <c:idx val="2"/>
          <c:order val="2"/>
          <c:tx>
            <c:strRef>
              <c:f>'Verifi Plantas GLP'!$G$5</c:f>
              <c:strCache>
                <c:ptCount val="1"/>
                <c:pt idx="0">
                  <c:v>Inspección a expendios de GLP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noFill/>
              <a:round/>
            </a:ln>
            <a:effectLst/>
            <a:sp3d/>
          </c:spPr>
          <c:invertIfNegative val="0"/>
          <c:cat>
            <c:numRef>
              <c:f>'Verifi Plantas GLP'!$H$2:$K$2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'Verifi Plantas GLP'!$H$5:$K$5</c:f>
              <c:numCache>
                <c:formatCode>General</c:formatCode>
                <c:ptCount val="4"/>
                <c:pt idx="0" formatCode="#,##0">
                  <c:v>321</c:v>
                </c:pt>
                <c:pt idx="1">
                  <c:v>358</c:v>
                </c:pt>
                <c:pt idx="2">
                  <c:v>228</c:v>
                </c:pt>
                <c:pt idx="3">
                  <c:v>266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498-45F8-8128-D13E3DA567A4}"/>
            </c:ext>
          </c:extLst>
        </c:ser>
        <c:ser>
          <c:idx val="3"/>
          <c:order val="3"/>
          <c:tx>
            <c:strRef>
              <c:f>'Verifi Plantas GLP'!$G$6</c:f>
              <c:strCache>
                <c:ptCount val="1"/>
                <c:pt idx="0">
                  <c:v>Procesos de Sanción (Plantas y expendios de GLP)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  <a:alpha val="85000"/>
              </a:schemeClr>
            </a:solidFill>
            <a:ln w="9525" cap="flat" cmpd="sng" algn="ctr">
              <a:noFill/>
              <a:round/>
            </a:ln>
            <a:effectLst/>
            <a:sp3d/>
          </c:spPr>
          <c:invertIfNegative val="0"/>
          <c:cat>
            <c:numRef>
              <c:f>'Verifi Plantas GLP'!$H$2:$K$2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'Verifi Plantas GLP'!$H$6:$K$6</c:f>
              <c:numCache>
                <c:formatCode>General</c:formatCode>
                <c:ptCount val="4"/>
                <c:pt idx="0" formatCode="#,##0">
                  <c:v>289</c:v>
                </c:pt>
                <c:pt idx="1">
                  <c:v>361</c:v>
                </c:pt>
                <c:pt idx="2">
                  <c:v>143</c:v>
                </c:pt>
                <c:pt idx="3">
                  <c:v>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498-45F8-8128-D13E3DA567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shape val="box"/>
        <c:axId val="68497792"/>
        <c:axId val="68499328"/>
        <c:axId val="0"/>
      </c:bar3DChart>
      <c:catAx>
        <c:axId val="68497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GT"/>
          </a:p>
        </c:txPr>
        <c:crossAx val="68499328"/>
        <c:crosses val="autoZero"/>
        <c:auto val="1"/>
        <c:lblAlgn val="ctr"/>
        <c:lblOffset val="100"/>
        <c:noMultiLvlLbl val="0"/>
      </c:catAx>
      <c:valAx>
        <c:axId val="684993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GT" sz="1400"/>
                  <a:t>Verificaciones</a:t>
                </a:r>
              </a:p>
            </c:rich>
          </c:tx>
          <c:layout>
            <c:manualLayout>
              <c:xMode val="edge"/>
              <c:yMode val="edge"/>
              <c:x val="3.8506745441496168E-2"/>
              <c:y val="0.37133471812955893"/>
            </c:manualLayout>
          </c:layout>
          <c:overlay val="0"/>
          <c:spPr>
            <a:noFill/>
            <a:ln w="25400">
              <a:noFill/>
            </a:ln>
          </c:spPr>
        </c:title>
        <c:numFmt formatCode="#,##0" sourceLinked="1"/>
        <c:majorTickMark val="none"/>
        <c:minorTickMark val="none"/>
        <c:tickLblPos val="nextTo"/>
        <c:spPr>
          <a:ln w="635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GT"/>
          </a:p>
        </c:txPr>
        <c:crossAx val="6849779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dk1">
                <a:lumMod val="35000"/>
                <a:lumOff val="6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GT"/>
          </a:p>
        </c:txPr>
      </c:dTable>
      <c:spPr>
        <a:noFill/>
        <a:ln w="25400">
          <a:noFill/>
        </a:ln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GT"/>
    </a:p>
  </c:txPr>
  <c:externalData r:id="rId2">
    <c:autoUpdate val="0"/>
  </c:externalData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GT" sz="1600" dirty="0"/>
              <a:t>Verificación de Cantidad de Productos Petroleros Expedidos</a:t>
            </a:r>
          </a:p>
          <a:p>
            <a:pPr>
              <a:defRPr sz="16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GT" sz="1600" baseline="0" dirty="0"/>
              <a:t>en Estaciones de Servicio</a:t>
            </a:r>
            <a:endParaRPr lang="es-GT" sz="1600" dirty="0"/>
          </a:p>
        </c:rich>
      </c:tx>
      <c:layout>
        <c:manualLayout>
          <c:xMode val="edge"/>
          <c:yMode val="edge"/>
          <c:x val="0.26873300946652051"/>
          <c:y val="2.6903588546556365E-2"/>
        </c:manualLayout>
      </c:layout>
      <c:overlay val="0"/>
      <c:spPr>
        <a:noFill/>
        <a:ln w="25400">
          <a:noFill/>
        </a:ln>
      </c:sp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4638707274151905"/>
          <c:y val="0.17670804333387283"/>
          <c:w val="0.81947669265648482"/>
          <c:h val="0.53491016760899046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'Verificación de Calidad y Canti'!$L$4</c:f>
              <c:strCache>
                <c:ptCount val="1"/>
                <c:pt idx="0">
                  <c:v>Estación de Servicio Verificadas</c:v>
                </c:pt>
              </c:strCache>
            </c:strRef>
          </c:tx>
          <c:spPr>
            <a:solidFill>
              <a:srgbClr val="0070C0">
                <a:alpha val="85000"/>
              </a:srgb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cat>
            <c:numRef>
              <c:f>'Verificación de Calidad y Canti'!$M$3:$P$3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'Verificación de Calidad y Canti'!$M$4:$P$4</c:f>
              <c:numCache>
                <c:formatCode>#,##0</c:formatCode>
                <c:ptCount val="4"/>
                <c:pt idx="0">
                  <c:v>1124</c:v>
                </c:pt>
                <c:pt idx="1">
                  <c:v>1636</c:v>
                </c:pt>
                <c:pt idx="2">
                  <c:v>940</c:v>
                </c:pt>
                <c:pt idx="3">
                  <c:v>772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B7E-4FF9-98DE-B5F9FF5E1A27}"/>
            </c:ext>
          </c:extLst>
        </c:ser>
        <c:ser>
          <c:idx val="1"/>
          <c:order val="1"/>
          <c:tx>
            <c:strRef>
              <c:f>'Verificación de Calidad y Canti'!$L$5</c:f>
              <c:strCache>
                <c:ptCount val="1"/>
                <c:pt idx="0">
                  <c:v>Surtidores Verificados</c:v>
                </c:pt>
              </c:strCache>
            </c:strRef>
          </c:tx>
          <c:spPr>
            <a:solidFill>
              <a:srgbClr val="5B9BD5"/>
            </a:solidFill>
            <a:ln w="25400">
              <a:noFill/>
            </a:ln>
          </c:spPr>
          <c:invertIfNegative val="0"/>
          <c:cat>
            <c:numRef>
              <c:f>'Verificación de Calidad y Canti'!$M$3:$P$3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'Verificación de Calidad y Canti'!$M$5:$P$5</c:f>
              <c:numCache>
                <c:formatCode>#,##0</c:formatCode>
                <c:ptCount val="4"/>
                <c:pt idx="0">
                  <c:v>7981</c:v>
                </c:pt>
                <c:pt idx="1">
                  <c:v>11711</c:v>
                </c:pt>
                <c:pt idx="2">
                  <c:v>6829</c:v>
                </c:pt>
                <c:pt idx="3">
                  <c:v>4605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B7E-4FF9-98DE-B5F9FF5E1A27}"/>
            </c:ext>
          </c:extLst>
        </c:ser>
        <c:ser>
          <c:idx val="2"/>
          <c:order val="2"/>
          <c:tx>
            <c:strRef>
              <c:f>'Verificación de Calidad y Canti'!$L$6</c:f>
              <c:strCache>
                <c:ptCount val="1"/>
                <c:pt idx="0">
                  <c:v>Surtidores Inmovilizados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accent3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3">
                  <a:lumMod val="75000"/>
                </a:schemeClr>
              </a:contourClr>
            </a:sp3d>
          </c:spPr>
          <c:invertIfNegative val="0"/>
          <c:cat>
            <c:numRef>
              <c:f>'Verificación de Calidad y Canti'!$M$3:$P$3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'Verificación de Calidad y Canti'!$M$6:$P$6</c:f>
              <c:numCache>
                <c:formatCode>#,##0</c:formatCode>
                <c:ptCount val="4"/>
                <c:pt idx="0">
                  <c:v>11</c:v>
                </c:pt>
                <c:pt idx="1">
                  <c:v>12</c:v>
                </c:pt>
                <c:pt idx="2">
                  <c:v>26</c:v>
                </c:pt>
                <c:pt idx="3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B7E-4FF9-98DE-B5F9FF5E1A27}"/>
            </c:ext>
          </c:extLst>
        </c:ser>
        <c:ser>
          <c:idx val="3"/>
          <c:order val="3"/>
          <c:tx>
            <c:strRef>
              <c:f>'Verificación de Calidad y Canti'!$L$7</c:f>
              <c:strCache>
                <c:ptCount val="1"/>
                <c:pt idx="0">
                  <c:v>Recalibración de Estaciones de Servicio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accent4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4">
                  <a:lumMod val="75000"/>
                </a:schemeClr>
              </a:contourClr>
            </a:sp3d>
          </c:spPr>
          <c:invertIfNegative val="0"/>
          <c:cat>
            <c:numRef>
              <c:f>'Verificación de Calidad y Canti'!$M$3:$P$3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'Verificación de Calidad y Canti'!$M$7:$P$7</c:f>
              <c:numCache>
                <c:formatCode>#,##0</c:formatCode>
                <c:ptCount val="4"/>
                <c:pt idx="0">
                  <c:v>83</c:v>
                </c:pt>
                <c:pt idx="1">
                  <c:v>176</c:v>
                </c:pt>
                <c:pt idx="2">
                  <c:v>163</c:v>
                </c:pt>
                <c:pt idx="3">
                  <c:v>126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B7E-4FF9-98DE-B5F9FF5E1A27}"/>
            </c:ext>
          </c:extLst>
        </c:ser>
        <c:ser>
          <c:idx val="4"/>
          <c:order val="4"/>
          <c:tx>
            <c:strRef>
              <c:f>'Verificación de Calidad y Canti'!$L$8</c:f>
              <c:strCache>
                <c:ptCount val="1"/>
                <c:pt idx="0">
                  <c:v>Proceso de sanción por cantidad</c:v>
                </c:pt>
              </c:strCache>
            </c:strRef>
          </c:tx>
          <c:spPr>
            <a:solidFill>
              <a:schemeClr val="accent5">
                <a:alpha val="85000"/>
              </a:schemeClr>
            </a:solidFill>
            <a:ln w="9525" cap="flat" cmpd="sng" algn="ctr">
              <a:solidFill>
                <a:schemeClr val="accent5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5">
                  <a:lumMod val="75000"/>
                </a:schemeClr>
              </a:contourClr>
            </a:sp3d>
          </c:spPr>
          <c:invertIfNegative val="0"/>
          <c:cat>
            <c:numRef>
              <c:f>'Verificación de Calidad y Canti'!$M$3:$P$3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'Verificación de Calidad y Canti'!$M$8:$P$8</c:f>
              <c:numCache>
                <c:formatCode>#,##0</c:formatCode>
                <c:ptCount val="4"/>
                <c:pt idx="0">
                  <c:v>4</c:v>
                </c:pt>
                <c:pt idx="1">
                  <c:v>9</c:v>
                </c:pt>
                <c:pt idx="2">
                  <c:v>9</c:v>
                </c:pt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B7E-4FF9-98DE-B5F9FF5E1A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shape val="box"/>
        <c:axId val="68873600"/>
        <c:axId val="68875392"/>
        <c:axId val="0"/>
      </c:bar3DChart>
      <c:catAx>
        <c:axId val="6887360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68875392"/>
        <c:crosses val="autoZero"/>
        <c:auto val="1"/>
        <c:lblAlgn val="ctr"/>
        <c:lblOffset val="100"/>
        <c:noMultiLvlLbl val="0"/>
      </c:catAx>
      <c:valAx>
        <c:axId val="68875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GT" sz="1400"/>
                  <a:t>Verificaciones</a:t>
                </a:r>
              </a:p>
            </c:rich>
          </c:tx>
          <c:layout>
            <c:manualLayout>
              <c:xMode val="edge"/>
              <c:yMode val="edge"/>
              <c:x val="3.8506840143853353E-2"/>
              <c:y val="0.37133459078071512"/>
            </c:manualLayout>
          </c:layout>
          <c:overlay val="0"/>
          <c:spPr>
            <a:noFill/>
            <a:ln w="25400">
              <a:noFill/>
            </a:ln>
          </c:spPr>
        </c:title>
        <c:numFmt formatCode="#,##0" sourceLinked="1"/>
        <c:majorTickMark val="none"/>
        <c:minorTickMark val="none"/>
        <c:tickLblPos val="nextTo"/>
        <c:spPr>
          <a:ln w="635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GT"/>
          </a:p>
        </c:txPr>
        <c:crossAx val="6887360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dk1">
                <a:lumMod val="35000"/>
                <a:lumOff val="6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GT"/>
          </a:p>
        </c:txPr>
      </c:dTable>
      <c:spPr>
        <a:noFill/>
        <a:ln w="25400">
          <a:noFill/>
        </a:ln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GT"/>
    </a:p>
  </c:txPr>
  <c:externalData r:id="rId2">
    <c:autoUpdate val="0"/>
  </c:externalData>
  <c:userShapes r:id="rId3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/>
            </a:pPr>
            <a:r>
              <a:rPr lang="en-US" sz="1200" dirty="0"/>
              <a:t>Ministerio de Energía</a:t>
            </a:r>
            <a:r>
              <a:rPr lang="en-US" sz="1200" baseline="0" dirty="0"/>
              <a:t> y Minas</a:t>
            </a:r>
            <a:endParaRPr lang="en-US" sz="1200" dirty="0"/>
          </a:p>
          <a:p>
            <a:pPr>
              <a:defRPr sz="1400"/>
            </a:pPr>
            <a:r>
              <a:rPr lang="en-US" sz="1200" dirty="0"/>
              <a:t>Dirección General</a:t>
            </a:r>
            <a:r>
              <a:rPr lang="en-US" sz="1200" baseline="0" dirty="0"/>
              <a:t> de </a:t>
            </a:r>
            <a:r>
              <a:rPr lang="en-US" sz="1200" baseline="0" dirty="0" err="1"/>
              <a:t>Minería</a:t>
            </a:r>
            <a:endParaRPr lang="en-US" sz="1200" dirty="0"/>
          </a:p>
          <a:p>
            <a:pPr>
              <a:defRPr sz="1400"/>
            </a:pPr>
            <a:r>
              <a:rPr lang="en-US" sz="1200" dirty="0" err="1"/>
              <a:t>Ingresos</a:t>
            </a:r>
            <a:r>
              <a:rPr lang="en-US" sz="1200" dirty="0"/>
              <a:t> </a:t>
            </a:r>
            <a:r>
              <a:rPr lang="en-US" sz="1200" dirty="0" err="1"/>
              <a:t>Percibidos</a:t>
            </a:r>
            <a:r>
              <a:rPr lang="en-US" sz="1200" dirty="0"/>
              <a:t> </a:t>
            </a:r>
            <a:r>
              <a:rPr lang="en-US" sz="1200" baseline="0" dirty="0"/>
              <a:t>para el Estado de Guatemala</a:t>
            </a:r>
          </a:p>
          <a:p>
            <a:pPr>
              <a:defRPr sz="1400"/>
            </a:pPr>
            <a:r>
              <a:rPr lang="en-US" sz="1200" baseline="0" dirty="0" err="1"/>
              <a:t>Por</a:t>
            </a:r>
            <a:r>
              <a:rPr lang="en-US" sz="1200" baseline="0" dirty="0"/>
              <a:t> </a:t>
            </a:r>
            <a:r>
              <a:rPr lang="en-US" sz="1200" baseline="0" dirty="0" err="1"/>
              <a:t>Operaciones</a:t>
            </a:r>
            <a:r>
              <a:rPr lang="en-US" sz="1200" baseline="0" dirty="0"/>
              <a:t> </a:t>
            </a:r>
            <a:r>
              <a:rPr lang="en-US" sz="1200" baseline="0" dirty="0" err="1"/>
              <a:t>Mineras</a:t>
            </a:r>
            <a:r>
              <a:rPr lang="en-US" sz="1200" baseline="0" dirty="0"/>
              <a:t>, del 2016 a Sept. 2018</a:t>
            </a:r>
            <a:endParaRPr lang="en-US" sz="1200" dirty="0"/>
          </a:p>
        </c:rich>
      </c:tx>
      <c:overlay val="1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0835647188838239"/>
          <c:y val="0.20677119080569739"/>
          <c:w val="0.48310177510705898"/>
          <c:h val="0.5343116267373651"/>
        </c:manualLayout>
      </c:layout>
      <c:bar3DChart>
        <c:barDir val="col"/>
        <c:grouping val="stacked"/>
        <c:varyColors val="0"/>
        <c:ser>
          <c:idx val="1"/>
          <c:order val="0"/>
          <c:tx>
            <c:strRef>
              <c:f>Consolidación!$A$6</c:f>
              <c:strCache>
                <c:ptCount val="1"/>
                <c:pt idx="0">
                  <c:v>Cesiones de Licencias</c:v>
                </c:pt>
              </c:strCache>
            </c:strRef>
          </c:tx>
          <c:invertIfNegative val="0"/>
          <c:cat>
            <c:numRef>
              <c:f>Consolidación!$B$4:$D$4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Consolidación!$A$6:$D$6</c:f>
            </c:numRef>
          </c:val>
          <c:extLst>
            <c:ext xmlns:c16="http://schemas.microsoft.com/office/drawing/2014/chart" uri="{C3380CC4-5D6E-409C-BE32-E72D297353CC}">
              <c16:uniqueId val="{00000000-85BB-41FB-93EC-81B15DA0C840}"/>
            </c:ext>
          </c:extLst>
        </c:ser>
        <c:ser>
          <c:idx val="2"/>
          <c:order val="1"/>
          <c:tx>
            <c:strRef>
              <c:f>Consolidación!$A$7</c:f>
              <c:strCache>
                <c:ptCount val="1"/>
                <c:pt idx="0">
                  <c:v>Multas </c:v>
                </c:pt>
              </c:strCache>
            </c:strRef>
          </c:tx>
          <c:invertIfNegative val="0"/>
          <c:cat>
            <c:numRef>
              <c:f>Consolidación!$B$4:$D$4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Consolidación!$B$7:$D$7</c:f>
              <c:numCache>
                <c:formatCode>_("Q"* #,##0.00_);_("Q"* \(#,##0.00\);_("Q"* "-"??_);_(@_)</c:formatCode>
                <c:ptCount val="3"/>
                <c:pt idx="0">
                  <c:v>201601.26</c:v>
                </c:pt>
                <c:pt idx="1">
                  <c:v>339805.95</c:v>
                </c:pt>
                <c:pt idx="2">
                  <c:v>285442.77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5BB-41FB-93EC-81B15DA0C840}"/>
            </c:ext>
          </c:extLst>
        </c:ser>
        <c:ser>
          <c:idx val="0"/>
          <c:order val="2"/>
          <c:tx>
            <c:strRef>
              <c:f>Consolidación!$A$5</c:f>
              <c:strCache>
                <c:ptCount val="1"/>
                <c:pt idx="0">
                  <c:v>Canones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</c:spPr>
          <c:invertIfNegative val="0"/>
          <c:cat>
            <c:numRef>
              <c:f>Consolidación!$B$4:$D$4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Consolidación!$B$5:$D$5</c:f>
              <c:numCache>
                <c:formatCode>_("Q"* #,##0.00_);_("Q"* \(#,##0.00\);_("Q"* "-"??_);_(@_)</c:formatCode>
                <c:ptCount val="3"/>
                <c:pt idx="0">
                  <c:v>4222200.9800000004</c:v>
                </c:pt>
                <c:pt idx="1">
                  <c:v>6159578.8499999996</c:v>
                </c:pt>
                <c:pt idx="2">
                  <c:v>7413368.71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5BB-41FB-93EC-81B15DA0C840}"/>
            </c:ext>
          </c:extLst>
        </c:ser>
        <c:ser>
          <c:idx val="3"/>
          <c:order val="3"/>
          <c:tx>
            <c:strRef>
              <c:f>Consolidación!$A$8</c:f>
              <c:strCache>
                <c:ptCount val="1"/>
                <c:pt idx="0">
                  <c:v>Regalías e Intereses al Estado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cat>
            <c:numRef>
              <c:f>Consolidación!$B$4:$D$4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Consolidación!$B$8:$D$8</c:f>
              <c:numCache>
                <c:formatCode>_("Q"* #,##0.00_);_("Q"* \(#,##0.00\);_("Q"* "-"??_);_(@_)</c:formatCode>
                <c:ptCount val="3"/>
                <c:pt idx="0">
                  <c:v>51264686.420000002</c:v>
                </c:pt>
                <c:pt idx="1">
                  <c:v>14988193.369999999</c:v>
                </c:pt>
                <c:pt idx="2">
                  <c:v>10284600.560000002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5BB-41FB-93EC-81B15DA0C8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8951424"/>
        <c:axId val="68953600"/>
        <c:axId val="0"/>
      </c:bar3DChart>
      <c:catAx>
        <c:axId val="6895142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Conceptos y Datos por Año</a:t>
                </a:r>
              </a:p>
            </c:rich>
          </c:tx>
          <c:layout>
            <c:manualLayout>
              <c:xMode val="edge"/>
              <c:yMode val="edge"/>
              <c:x val="0.36215951797799051"/>
              <c:y val="0.9182290987511911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68953600"/>
        <c:crosses val="autoZero"/>
        <c:auto val="1"/>
        <c:lblAlgn val="ctr"/>
        <c:lblOffset val="100"/>
        <c:noMultiLvlLbl val="0"/>
      </c:catAx>
      <c:valAx>
        <c:axId val="6895360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Quetzales</a:t>
                </a:r>
              </a:p>
            </c:rich>
          </c:tx>
          <c:layout>
            <c:manualLayout>
              <c:xMode val="edge"/>
              <c:yMode val="edge"/>
              <c:x val="8.7108745082957184E-2"/>
              <c:y val="0.27756824982864398"/>
            </c:manualLayout>
          </c:layout>
          <c:overlay val="0"/>
        </c:title>
        <c:numFmt formatCode="_(&quot;Q&quot;* #,##0.00_);_(&quot;Q&quot;* \(#,##0.00\);_(&quot;Q&quot;* &quot;-&quot;??_);_(@_)" sourceLinked="1"/>
        <c:majorTickMark val="out"/>
        <c:minorTickMark val="none"/>
        <c:tickLblPos val="nextTo"/>
        <c:crossAx val="68951424"/>
        <c:crosses val="autoZero"/>
        <c:crossBetween val="between"/>
      </c:valAx>
      <c:dTable>
        <c:showHorzBorder val="1"/>
        <c:showVertBorder val="1"/>
        <c:showOutline val="1"/>
        <c:showKeys val="0"/>
        <c:txPr>
          <a:bodyPr/>
          <a:lstStyle/>
          <a:p>
            <a:pPr rtl="0">
              <a:defRPr sz="1100" b="1"/>
            </a:pPr>
            <a:endParaRPr lang="es-GT"/>
          </a:p>
        </c:txPr>
      </c:dTable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8229828148088173"/>
          <c:y val="0.29718006586756274"/>
          <c:w val="0.16400002698891425"/>
          <c:h val="0.38370112175468507"/>
        </c:manualLayout>
      </c:layout>
      <c:overlay val="0"/>
      <c:txPr>
        <a:bodyPr/>
        <a:lstStyle/>
        <a:p>
          <a:pPr>
            <a:defRPr sz="1200"/>
          </a:pPr>
          <a:endParaRPr lang="es-GT"/>
        </a:p>
      </c:txPr>
    </c:legend>
    <c:plotVisOnly val="1"/>
    <c:dispBlanksAs val="gap"/>
    <c:showDLblsOverMax val="0"/>
  </c:chart>
  <c:externalData r:id="rId2">
    <c:autoUpdate val="0"/>
  </c:externalData>
  <c:userShapes r:id="rId3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/>
            </a:pPr>
            <a:r>
              <a:rPr lang="en-US" sz="1400" dirty="0"/>
              <a:t>COMPORTAMIENTO DE LOS INGRESOS PROPIOS</a:t>
            </a:r>
          </a:p>
          <a:p>
            <a:pPr>
              <a:defRPr sz="1400"/>
            </a:pPr>
            <a:r>
              <a:rPr lang="en-US" sz="1400" dirty="0"/>
              <a:t>POR CLASE</a:t>
            </a:r>
            <a:r>
              <a:rPr lang="en-US" sz="1400" baseline="0" dirty="0"/>
              <a:t> DE RECURSOS</a:t>
            </a:r>
            <a:endParaRPr lang="en-US" sz="1400" dirty="0"/>
          </a:p>
        </c:rich>
      </c:tx>
      <c:overlay val="1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245652775479499"/>
          <c:y val="0.13727296064039898"/>
          <c:w val="0.71119408115601213"/>
          <c:h val="0.5915186948936772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graficaIngresos!$E$49:$E$50</c:f>
              <c:strCache>
                <c:ptCount val="1"/>
                <c:pt idx="0">
                  <c:v>2,016 Q10,303,049</c:v>
                </c:pt>
              </c:strCache>
            </c:strRef>
          </c:tx>
          <c:invertIfNegative val="0"/>
          <c:cat>
            <c:multiLvlStrRef>
              <c:f>graficaIngresos!$B$51:$C$56</c:f>
              <c:multiLvlStrCache>
                <c:ptCount val="6"/>
                <c:lvl>
                  <c:pt idx="0">
                    <c:v>Otros Derechos</c:v>
                  </c:pt>
                  <c:pt idx="1">
                    <c:v>Ingresos por Tasas</c:v>
                  </c:pt>
                  <c:pt idx="2">
                    <c:v>Tasas y Licencias Varias</c:v>
                  </c:pt>
                  <c:pt idx="3">
                    <c:v>Otras Multas</c:v>
                  </c:pt>
                  <c:pt idx="4">
                    <c:v>Servicios Educacionales</c:v>
                  </c:pt>
                  <c:pt idx="5">
                    <c:v>Servicios de Laboratorio</c:v>
                  </c:pt>
                </c:lvl>
                <c:lvl>
                  <c:pt idx="0">
                    <c:v>11190</c:v>
                  </c:pt>
                  <c:pt idx="1">
                    <c:v>11250</c:v>
                  </c:pt>
                  <c:pt idx="2">
                    <c:v>11290</c:v>
                  </c:pt>
                  <c:pt idx="3">
                    <c:v>11690</c:v>
                  </c:pt>
                  <c:pt idx="4">
                    <c:v>13230</c:v>
                  </c:pt>
                  <c:pt idx="5">
                    <c:v>13250</c:v>
                  </c:pt>
                </c:lvl>
              </c:multiLvlStrCache>
            </c:multiLvlStrRef>
          </c:cat>
          <c:val>
            <c:numRef>
              <c:f>graficaIngresos!$E$51:$E$56</c:f>
              <c:numCache>
                <c:formatCode>#,##0.00</c:formatCode>
                <c:ptCount val="6"/>
                <c:pt idx="0">
                  <c:v>3351267.39</c:v>
                </c:pt>
                <c:pt idx="1">
                  <c:v>5322189.3800000008</c:v>
                </c:pt>
                <c:pt idx="2">
                  <c:v>0</c:v>
                </c:pt>
                <c:pt idx="3">
                  <c:v>301992.26</c:v>
                </c:pt>
                <c:pt idx="4">
                  <c:v>0</c:v>
                </c:pt>
                <c:pt idx="5">
                  <c:v>1327599.54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E56-4607-B9CD-7895C543202B}"/>
            </c:ext>
          </c:extLst>
        </c:ser>
        <c:ser>
          <c:idx val="1"/>
          <c:order val="1"/>
          <c:tx>
            <c:strRef>
              <c:f>graficaIngresos!$F$49:$F$50</c:f>
              <c:strCache>
                <c:ptCount val="1"/>
                <c:pt idx="0">
                  <c:v>2,017 Q14,493,527</c:v>
                </c:pt>
              </c:strCache>
            </c:strRef>
          </c:tx>
          <c:invertIfNegative val="0"/>
          <c:cat>
            <c:multiLvlStrRef>
              <c:f>graficaIngresos!$B$51:$C$56</c:f>
              <c:multiLvlStrCache>
                <c:ptCount val="6"/>
                <c:lvl>
                  <c:pt idx="0">
                    <c:v>Otros Derechos</c:v>
                  </c:pt>
                  <c:pt idx="1">
                    <c:v>Ingresos por Tasas</c:v>
                  </c:pt>
                  <c:pt idx="2">
                    <c:v>Tasas y Licencias Varias</c:v>
                  </c:pt>
                  <c:pt idx="3">
                    <c:v>Otras Multas</c:v>
                  </c:pt>
                  <c:pt idx="4">
                    <c:v>Servicios Educacionales</c:v>
                  </c:pt>
                  <c:pt idx="5">
                    <c:v>Servicios de Laboratorio</c:v>
                  </c:pt>
                </c:lvl>
                <c:lvl>
                  <c:pt idx="0">
                    <c:v>11190</c:v>
                  </c:pt>
                  <c:pt idx="1">
                    <c:v>11250</c:v>
                  </c:pt>
                  <c:pt idx="2">
                    <c:v>11290</c:v>
                  </c:pt>
                  <c:pt idx="3">
                    <c:v>11690</c:v>
                  </c:pt>
                  <c:pt idx="4">
                    <c:v>13230</c:v>
                  </c:pt>
                  <c:pt idx="5">
                    <c:v>13250</c:v>
                  </c:pt>
                </c:lvl>
              </c:multiLvlStrCache>
            </c:multiLvlStrRef>
          </c:cat>
          <c:val>
            <c:numRef>
              <c:f>graficaIngresos!$F$51:$F$56</c:f>
              <c:numCache>
                <c:formatCode>#,##0.00</c:formatCode>
                <c:ptCount val="6"/>
                <c:pt idx="0">
                  <c:v>3487619.19</c:v>
                </c:pt>
                <c:pt idx="1">
                  <c:v>8678227.1899999995</c:v>
                </c:pt>
                <c:pt idx="2">
                  <c:v>432439.68</c:v>
                </c:pt>
                <c:pt idx="3">
                  <c:v>726453.19</c:v>
                </c:pt>
                <c:pt idx="4">
                  <c:v>21402.83</c:v>
                </c:pt>
                <c:pt idx="5">
                  <c:v>1147384.77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E56-4607-B9CD-7895C543202B}"/>
            </c:ext>
          </c:extLst>
        </c:ser>
        <c:ser>
          <c:idx val="2"/>
          <c:order val="2"/>
          <c:tx>
            <c:strRef>
              <c:f>graficaIngresos!$G$49:$G$50</c:f>
              <c:strCache>
                <c:ptCount val="1"/>
                <c:pt idx="0">
                  <c:v>2,018 Q15,495,298</c:v>
                </c:pt>
              </c:strCache>
            </c:strRef>
          </c:tx>
          <c:invertIfNegative val="0"/>
          <c:cat>
            <c:multiLvlStrRef>
              <c:f>graficaIngresos!$B$51:$C$56</c:f>
              <c:multiLvlStrCache>
                <c:ptCount val="6"/>
                <c:lvl>
                  <c:pt idx="0">
                    <c:v>Otros Derechos</c:v>
                  </c:pt>
                  <c:pt idx="1">
                    <c:v>Ingresos por Tasas</c:v>
                  </c:pt>
                  <c:pt idx="2">
                    <c:v>Tasas y Licencias Varias</c:v>
                  </c:pt>
                  <c:pt idx="3">
                    <c:v>Otras Multas</c:v>
                  </c:pt>
                  <c:pt idx="4">
                    <c:v>Servicios Educacionales</c:v>
                  </c:pt>
                  <c:pt idx="5">
                    <c:v>Servicios de Laboratorio</c:v>
                  </c:pt>
                </c:lvl>
                <c:lvl>
                  <c:pt idx="0">
                    <c:v>11190</c:v>
                  </c:pt>
                  <c:pt idx="1">
                    <c:v>11250</c:v>
                  </c:pt>
                  <c:pt idx="2">
                    <c:v>11290</c:v>
                  </c:pt>
                  <c:pt idx="3">
                    <c:v>11690</c:v>
                  </c:pt>
                  <c:pt idx="4">
                    <c:v>13230</c:v>
                  </c:pt>
                  <c:pt idx="5">
                    <c:v>13250</c:v>
                  </c:pt>
                </c:lvl>
              </c:multiLvlStrCache>
            </c:multiLvlStrRef>
          </c:cat>
          <c:val>
            <c:numRef>
              <c:f>graficaIngresos!$G$51:$G$56</c:f>
              <c:numCache>
                <c:formatCode>#,##0.00</c:formatCode>
                <c:ptCount val="6"/>
                <c:pt idx="0">
                  <c:v>3116143.46</c:v>
                </c:pt>
                <c:pt idx="1">
                  <c:v>10155162.82</c:v>
                </c:pt>
                <c:pt idx="2">
                  <c:v>480528.91</c:v>
                </c:pt>
                <c:pt idx="3">
                  <c:v>632375.34</c:v>
                </c:pt>
                <c:pt idx="4">
                  <c:v>11967.55</c:v>
                </c:pt>
                <c:pt idx="5">
                  <c:v>1099119.6100000001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E56-4607-B9CD-7895C54320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8779136"/>
        <c:axId val="78780672"/>
        <c:axId val="0"/>
      </c:bar3DChart>
      <c:catAx>
        <c:axId val="787791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78780672"/>
        <c:crosses val="autoZero"/>
        <c:auto val="1"/>
        <c:lblAlgn val="ctr"/>
        <c:lblOffset val="100"/>
        <c:noMultiLvlLbl val="0"/>
      </c:catAx>
      <c:valAx>
        <c:axId val="7878067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QUETZALES</a:t>
                </a:r>
              </a:p>
            </c:rich>
          </c:tx>
          <c:layout>
            <c:manualLayout>
              <c:xMode val="edge"/>
              <c:yMode val="edge"/>
              <c:x val="1.4335527520504246E-2"/>
              <c:y val="0.40367530700998144"/>
            </c:manualLayout>
          </c:layout>
          <c:overlay val="0"/>
        </c:title>
        <c:numFmt formatCode="#,##0.00" sourceLinked="1"/>
        <c:majorTickMark val="out"/>
        <c:minorTickMark val="none"/>
        <c:tickLblPos val="nextTo"/>
        <c:crossAx val="78779136"/>
        <c:crosses val="autoZero"/>
        <c:crossBetween val="between"/>
      </c:valAx>
      <c:dTable>
        <c:showHorzBorder val="1"/>
        <c:showVertBorder val="1"/>
        <c:showOutline val="1"/>
        <c:showKeys val="0"/>
      </c:dTable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87605123410981212"/>
          <c:y val="0.43400386995421192"/>
          <c:w val="0.11392373994866312"/>
          <c:h val="0.24878038967756766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s-GT" sz="1400" b="1" i="0" u="none" strike="noStrike" baseline="0" dirty="0">
                <a:solidFill>
                  <a:srgbClr val="003366"/>
                </a:solidFill>
                <a:latin typeface="Calibri"/>
              </a:rPr>
              <a:t>MINISTERIO DE ENERGÍA Y MINAS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s-GT" sz="1400" b="1" i="0" u="none" strike="noStrike" baseline="0" dirty="0">
                <a:solidFill>
                  <a:srgbClr val="003366"/>
                </a:solidFill>
                <a:latin typeface="Calibri"/>
              </a:rPr>
              <a:t>EJECUCIÓN PRESUPUESTARIA 2016 A SEPTIEMBRE 2018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s-GT" sz="1400" b="1" i="0" u="none" strike="noStrike" baseline="0" dirty="0">
                <a:solidFill>
                  <a:srgbClr val="003366"/>
                </a:solidFill>
                <a:latin typeface="Calibri"/>
              </a:rPr>
              <a:t>POR PROGRAMA PRESUPUESTARIO</a:t>
            </a:r>
          </a:p>
        </c:rich>
      </c:tx>
      <c:layout>
        <c:manualLayout>
          <c:xMode val="edge"/>
          <c:yMode val="edge"/>
          <c:x val="0.29645001177250352"/>
          <c:y val="4.8501555382735255E-2"/>
        </c:manualLayout>
      </c:layout>
      <c:overlay val="1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829068241469816"/>
          <c:y val="0.2136985124050505"/>
          <c:w val="0.84646772723540331"/>
          <c:h val="0.5563414685523859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Hoja1!$D$5:$D$7</c:f>
              <c:strCache>
                <c:ptCount val="1"/>
                <c:pt idx="0">
                  <c:v>2016 Q67,972,189 95%</c:v>
                </c:pt>
              </c:strCache>
            </c:strRef>
          </c:tx>
          <c:invertIfNegative val="0"/>
          <c:cat>
            <c:multiLvlStrRef>
              <c:f>Hoja1!$B$8:$C$14</c:f>
              <c:multiLvlStrCache>
                <c:ptCount val="7"/>
                <c:lvl>
                  <c:pt idx="0">
                    <c:v>ACTIVIDADES CENTRALES</c:v>
                  </c:pt>
                  <c:pt idx="1">
                    <c:v>HIDRO CARBUROS</c:v>
                  </c:pt>
                  <c:pt idx="2">
                    <c:v>MINERÍA</c:v>
                  </c:pt>
                  <c:pt idx="3">
                    <c:v>SEGURIDAD RADIOLÓGICA</c:v>
                  </c:pt>
                  <c:pt idx="4">
                    <c:v>LABORATORIOS</c:v>
                  </c:pt>
                  <c:pt idx="5">
                    <c:v>MATRIZ ENERGÉTICA</c:v>
                  </c:pt>
                  <c:pt idx="6">
                    <c:v>NO ASIGNABLES</c:v>
                  </c:pt>
                </c:lvl>
                <c:lvl>
                  <c:pt idx="0">
                    <c:v>01</c:v>
                  </c:pt>
                  <c:pt idx="1">
                    <c:v>11</c:v>
                  </c:pt>
                  <c:pt idx="2">
                    <c:v>12</c:v>
                  </c:pt>
                  <c:pt idx="3">
                    <c:v>13</c:v>
                  </c:pt>
                  <c:pt idx="4">
                    <c:v>14</c:v>
                  </c:pt>
                  <c:pt idx="5">
                    <c:v>15</c:v>
                  </c:pt>
                  <c:pt idx="6">
                    <c:v>99</c:v>
                  </c:pt>
                </c:lvl>
              </c:multiLvlStrCache>
            </c:multiLvlStrRef>
          </c:cat>
          <c:val>
            <c:numRef>
              <c:f>Hoja1!$D$8:$D$14</c:f>
              <c:numCache>
                <c:formatCode>#,##0</c:formatCode>
                <c:ptCount val="7"/>
                <c:pt idx="0">
                  <c:v>29711584</c:v>
                </c:pt>
                <c:pt idx="1">
                  <c:v>14290908</c:v>
                </c:pt>
                <c:pt idx="2">
                  <c:v>8726536</c:v>
                </c:pt>
                <c:pt idx="3">
                  <c:v>2789799</c:v>
                </c:pt>
                <c:pt idx="4">
                  <c:v>4187125</c:v>
                </c:pt>
                <c:pt idx="5">
                  <c:v>5621086</c:v>
                </c:pt>
                <c:pt idx="6">
                  <c:v>2645151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7E0-4F61-A70A-6CC54E086C08}"/>
            </c:ext>
          </c:extLst>
        </c:ser>
        <c:ser>
          <c:idx val="1"/>
          <c:order val="1"/>
          <c:tx>
            <c:strRef>
              <c:f>Hoja1!$E$5:$E$7</c:f>
              <c:strCache>
                <c:ptCount val="1"/>
                <c:pt idx="0">
                  <c:v>2017 Q67,916,971 94%</c:v>
                </c:pt>
              </c:strCache>
            </c:strRef>
          </c:tx>
          <c:invertIfNegative val="0"/>
          <c:cat>
            <c:multiLvlStrRef>
              <c:f>Hoja1!$B$8:$C$14</c:f>
              <c:multiLvlStrCache>
                <c:ptCount val="7"/>
                <c:lvl>
                  <c:pt idx="0">
                    <c:v>ACTIVIDADES CENTRALES</c:v>
                  </c:pt>
                  <c:pt idx="1">
                    <c:v>HIDRO CARBUROS</c:v>
                  </c:pt>
                  <c:pt idx="2">
                    <c:v>MINERÍA</c:v>
                  </c:pt>
                  <c:pt idx="3">
                    <c:v>SEGURIDAD RADIOLÓGICA</c:v>
                  </c:pt>
                  <c:pt idx="4">
                    <c:v>LABORATORIOS</c:v>
                  </c:pt>
                  <c:pt idx="5">
                    <c:v>MATRIZ ENERGÉTICA</c:v>
                  </c:pt>
                  <c:pt idx="6">
                    <c:v>NO ASIGNABLES</c:v>
                  </c:pt>
                </c:lvl>
                <c:lvl>
                  <c:pt idx="0">
                    <c:v>01</c:v>
                  </c:pt>
                  <c:pt idx="1">
                    <c:v>11</c:v>
                  </c:pt>
                  <c:pt idx="2">
                    <c:v>12</c:v>
                  </c:pt>
                  <c:pt idx="3">
                    <c:v>13</c:v>
                  </c:pt>
                  <c:pt idx="4">
                    <c:v>14</c:v>
                  </c:pt>
                  <c:pt idx="5">
                    <c:v>15</c:v>
                  </c:pt>
                  <c:pt idx="6">
                    <c:v>99</c:v>
                  </c:pt>
                </c:lvl>
              </c:multiLvlStrCache>
            </c:multiLvlStrRef>
          </c:cat>
          <c:val>
            <c:numRef>
              <c:f>Hoja1!$E$8:$E$14</c:f>
              <c:numCache>
                <c:formatCode>#,##0</c:formatCode>
                <c:ptCount val="7"/>
                <c:pt idx="0">
                  <c:v>30031948</c:v>
                </c:pt>
                <c:pt idx="1">
                  <c:v>13938720</c:v>
                </c:pt>
                <c:pt idx="2">
                  <c:v>9020096</c:v>
                </c:pt>
                <c:pt idx="3">
                  <c:v>2839456</c:v>
                </c:pt>
                <c:pt idx="4">
                  <c:v>3895930</c:v>
                </c:pt>
                <c:pt idx="5">
                  <c:v>6307231</c:v>
                </c:pt>
                <c:pt idx="6">
                  <c:v>1883590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7E0-4F61-A70A-6CC54E086C08}"/>
            </c:ext>
          </c:extLst>
        </c:ser>
        <c:ser>
          <c:idx val="2"/>
          <c:order val="2"/>
          <c:tx>
            <c:strRef>
              <c:f>Hoja1!$F$5:$F$7</c:f>
              <c:strCache>
                <c:ptCount val="1"/>
                <c:pt idx="0">
                  <c:v>2018 Q73,399,755 98%</c:v>
                </c:pt>
              </c:strCache>
            </c:strRef>
          </c:tx>
          <c:invertIfNegative val="0"/>
          <c:cat>
            <c:multiLvlStrRef>
              <c:f>Hoja1!$B$8:$C$14</c:f>
              <c:multiLvlStrCache>
                <c:ptCount val="7"/>
                <c:lvl>
                  <c:pt idx="0">
                    <c:v>ACTIVIDADES CENTRALES</c:v>
                  </c:pt>
                  <c:pt idx="1">
                    <c:v>HIDRO CARBUROS</c:v>
                  </c:pt>
                  <c:pt idx="2">
                    <c:v>MINERÍA</c:v>
                  </c:pt>
                  <c:pt idx="3">
                    <c:v>SEGURIDAD RADIOLÓGICA</c:v>
                  </c:pt>
                  <c:pt idx="4">
                    <c:v>LABORATORIOS</c:v>
                  </c:pt>
                  <c:pt idx="5">
                    <c:v>MATRIZ ENERGÉTICA</c:v>
                  </c:pt>
                  <c:pt idx="6">
                    <c:v>NO ASIGNABLES</c:v>
                  </c:pt>
                </c:lvl>
                <c:lvl>
                  <c:pt idx="0">
                    <c:v>01</c:v>
                  </c:pt>
                  <c:pt idx="1">
                    <c:v>11</c:v>
                  </c:pt>
                  <c:pt idx="2">
                    <c:v>12</c:v>
                  </c:pt>
                  <c:pt idx="3">
                    <c:v>13</c:v>
                  </c:pt>
                  <c:pt idx="4">
                    <c:v>14</c:v>
                  </c:pt>
                  <c:pt idx="5">
                    <c:v>15</c:v>
                  </c:pt>
                  <c:pt idx="6">
                    <c:v>99</c:v>
                  </c:pt>
                </c:lvl>
              </c:multiLvlStrCache>
            </c:multiLvlStrRef>
          </c:cat>
          <c:val>
            <c:numRef>
              <c:f>Hoja1!$F$8:$F$14</c:f>
              <c:numCache>
                <c:formatCode>#,##0</c:formatCode>
                <c:ptCount val="7"/>
                <c:pt idx="0">
                  <c:v>30167927.440000001</c:v>
                </c:pt>
                <c:pt idx="1">
                  <c:v>13305541.199999999</c:v>
                </c:pt>
                <c:pt idx="2">
                  <c:v>9927910.3800000008</c:v>
                </c:pt>
                <c:pt idx="3">
                  <c:v>2929806.05</c:v>
                </c:pt>
                <c:pt idx="4">
                  <c:v>3815013.19</c:v>
                </c:pt>
                <c:pt idx="5">
                  <c:v>6166244.2800000003</c:v>
                </c:pt>
                <c:pt idx="6">
                  <c:v>7087312.8099999996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7E0-4F61-A70A-6CC54E086C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9475072"/>
        <c:axId val="79476608"/>
        <c:axId val="0"/>
      </c:bar3DChart>
      <c:catAx>
        <c:axId val="794750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8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GT"/>
          </a:p>
        </c:txPr>
        <c:crossAx val="79476608"/>
        <c:crosses val="autoZero"/>
        <c:auto val="1"/>
        <c:lblAlgn val="ctr"/>
        <c:lblOffset val="50"/>
        <c:noMultiLvlLbl val="0"/>
      </c:catAx>
      <c:valAx>
        <c:axId val="79476608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s-GT"/>
                  <a:t>QUETZALES</a:t>
                </a:r>
              </a:p>
            </c:rich>
          </c:tx>
          <c:layout>
            <c:manualLayout>
              <c:xMode val="edge"/>
              <c:yMode val="edge"/>
              <c:x val="1.5543129572571545E-2"/>
              <c:y val="0.48577933376305488"/>
            </c:manualLayout>
          </c:layout>
          <c:overlay val="0"/>
        </c:title>
        <c:numFmt formatCode="#,##0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GT"/>
          </a:p>
        </c:txPr>
        <c:crossAx val="79475072"/>
        <c:crosses val="autoZero"/>
        <c:crossBetween val="between"/>
        <c:majorUnit val="5000000"/>
        <c:minorUnit val="5000000"/>
      </c:valAx>
      <c:dTable>
        <c:showHorzBorder val="1"/>
        <c:showVertBorder val="1"/>
        <c:showOutline val="1"/>
        <c:showKeys val="0"/>
        <c:txPr>
          <a:bodyPr/>
          <a:lstStyle/>
          <a:p>
            <a:pPr rtl="0">
              <a:defRPr sz="95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GT"/>
          </a:p>
        </c:txPr>
      </c:dTable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87596005697902657"/>
          <c:y val="0.19444664878505566"/>
          <c:w val="0.10948836563626639"/>
          <c:h val="0.34445002142619069"/>
        </c:manualLayout>
      </c:layout>
      <c:overlay val="0"/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s-GT"/>
        </a:p>
      </c:txPr>
    </c:legend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GT"/>
    </a:p>
  </c:tx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5308DA-8ADA-4591-BA79-0DCE31D5BC22}" type="doc">
      <dgm:prSet loTypeId="urn:microsoft.com/office/officeart/2011/layout/HexagonRadial" loCatId="cycle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s-GT"/>
        </a:p>
      </dgm:t>
    </dgm:pt>
    <dgm:pt modelId="{227F1AD2-596F-4477-B556-D0E1B3B15071}">
      <dgm:prSet phldrT="[Texto]" custT="1"/>
      <dgm:spPr/>
      <dgm:t>
        <a:bodyPr/>
        <a:lstStyle/>
        <a:p>
          <a:r>
            <a:rPr lang="es-GT" sz="1600" b="1" dirty="0"/>
            <a:t>Constitución Política de la República, Artículos 119, 121, 125 y 129</a:t>
          </a:r>
        </a:p>
      </dgm:t>
    </dgm:pt>
    <dgm:pt modelId="{C9B18A1B-7803-4E62-AEC8-06EA272DB1D1}" type="parTrans" cxnId="{6F927236-78A6-4873-B47F-0F5FAE122723}">
      <dgm:prSet/>
      <dgm:spPr/>
      <dgm:t>
        <a:bodyPr/>
        <a:lstStyle/>
        <a:p>
          <a:endParaRPr lang="es-GT"/>
        </a:p>
      </dgm:t>
    </dgm:pt>
    <dgm:pt modelId="{CF917858-7798-4F86-8742-C8AA9B06ABCD}" type="sibTrans" cxnId="{6F927236-78A6-4873-B47F-0F5FAE122723}">
      <dgm:prSet/>
      <dgm:spPr/>
      <dgm:t>
        <a:bodyPr/>
        <a:lstStyle/>
        <a:p>
          <a:endParaRPr lang="es-GT"/>
        </a:p>
      </dgm:t>
    </dgm:pt>
    <dgm:pt modelId="{EA44B201-9D85-4EDB-BC92-A67998EC9F38}">
      <dgm:prSet phldrT="[Texto]" custT="1"/>
      <dgm:spPr/>
      <dgm:t>
        <a:bodyPr/>
        <a:lstStyle/>
        <a:p>
          <a:r>
            <a:rPr lang="es-GT" sz="1400" b="1" dirty="0"/>
            <a:t>Ley de Hidrocarburos, Decreto Ley 109-83</a:t>
          </a:r>
        </a:p>
      </dgm:t>
    </dgm:pt>
    <dgm:pt modelId="{9771D7E3-C99B-4F89-91D7-C0BB589B006A}" type="parTrans" cxnId="{D7BB6667-5A43-4CD4-BA76-C944FA1A274F}">
      <dgm:prSet/>
      <dgm:spPr/>
      <dgm:t>
        <a:bodyPr/>
        <a:lstStyle/>
        <a:p>
          <a:endParaRPr lang="es-GT"/>
        </a:p>
      </dgm:t>
    </dgm:pt>
    <dgm:pt modelId="{4E423D07-AD8C-4590-8798-F0B47DA9944C}" type="sibTrans" cxnId="{D7BB6667-5A43-4CD4-BA76-C944FA1A274F}">
      <dgm:prSet/>
      <dgm:spPr/>
      <dgm:t>
        <a:bodyPr/>
        <a:lstStyle/>
        <a:p>
          <a:endParaRPr lang="es-GT"/>
        </a:p>
      </dgm:t>
    </dgm:pt>
    <dgm:pt modelId="{BDD2664F-0CD0-469A-B6A6-064B7964E19E}">
      <dgm:prSet phldrT="[Texto]" custT="1"/>
      <dgm:spPr/>
      <dgm:t>
        <a:bodyPr/>
        <a:lstStyle/>
        <a:p>
          <a:r>
            <a:rPr lang="es-GT" sz="1400" b="1" dirty="0"/>
            <a:t>Ley para el Control, uso y aplicación de Radioisótopos y Radiaciones Ionizantes, Decreto 11-86</a:t>
          </a:r>
        </a:p>
      </dgm:t>
    </dgm:pt>
    <dgm:pt modelId="{AB6826CA-C5A5-427F-9554-7BC853222126}" type="parTrans" cxnId="{FE1BF815-498B-4532-A4F7-9271C812915F}">
      <dgm:prSet/>
      <dgm:spPr/>
      <dgm:t>
        <a:bodyPr/>
        <a:lstStyle/>
        <a:p>
          <a:endParaRPr lang="es-GT"/>
        </a:p>
      </dgm:t>
    </dgm:pt>
    <dgm:pt modelId="{580815D8-70F6-4A7A-8809-0334F4BF0BA6}" type="sibTrans" cxnId="{FE1BF815-498B-4532-A4F7-9271C812915F}">
      <dgm:prSet/>
      <dgm:spPr/>
      <dgm:t>
        <a:bodyPr/>
        <a:lstStyle/>
        <a:p>
          <a:endParaRPr lang="es-GT"/>
        </a:p>
      </dgm:t>
    </dgm:pt>
    <dgm:pt modelId="{148A2FA3-0460-425D-8169-224A03AA606C}">
      <dgm:prSet phldrT="[Texto]" custT="1"/>
      <dgm:spPr/>
      <dgm:t>
        <a:bodyPr/>
        <a:lstStyle/>
        <a:p>
          <a:r>
            <a:rPr lang="es-GT" sz="1400" b="1" dirty="0"/>
            <a:t>Ley General de Electricidad, Decreto 93-96</a:t>
          </a:r>
        </a:p>
      </dgm:t>
    </dgm:pt>
    <dgm:pt modelId="{14F77C96-58C2-459A-8C15-25D797C28A06}" type="parTrans" cxnId="{E51D3B10-D260-453C-B26C-7DB5CA7AEA9D}">
      <dgm:prSet/>
      <dgm:spPr/>
      <dgm:t>
        <a:bodyPr/>
        <a:lstStyle/>
        <a:p>
          <a:endParaRPr lang="es-GT"/>
        </a:p>
      </dgm:t>
    </dgm:pt>
    <dgm:pt modelId="{98B244F6-2AA9-4625-BE58-1914E4EDD279}" type="sibTrans" cxnId="{E51D3B10-D260-453C-B26C-7DB5CA7AEA9D}">
      <dgm:prSet/>
      <dgm:spPr/>
      <dgm:t>
        <a:bodyPr/>
        <a:lstStyle/>
        <a:p>
          <a:endParaRPr lang="es-GT"/>
        </a:p>
      </dgm:t>
    </dgm:pt>
    <dgm:pt modelId="{825A74E7-9793-41B9-A320-837F47D7F5BF}">
      <dgm:prSet phldrT="[Texto]" custT="1"/>
      <dgm:spPr/>
      <dgm:t>
        <a:bodyPr/>
        <a:lstStyle/>
        <a:p>
          <a:r>
            <a:rPr lang="es-GT" sz="1400" b="1" dirty="0"/>
            <a:t>Ley del Organismo Ejecutivo, Decreto 114-97</a:t>
          </a:r>
        </a:p>
      </dgm:t>
    </dgm:pt>
    <dgm:pt modelId="{0CCC3563-D06E-4BC1-89C1-6BD5BB08D9CE}" type="parTrans" cxnId="{6FDE13E0-A618-4891-92E0-13B1DC89C79C}">
      <dgm:prSet/>
      <dgm:spPr/>
      <dgm:t>
        <a:bodyPr/>
        <a:lstStyle/>
        <a:p>
          <a:endParaRPr lang="es-GT"/>
        </a:p>
      </dgm:t>
    </dgm:pt>
    <dgm:pt modelId="{28D71D01-3FB4-45A8-A925-D0B72C4E4D19}" type="sibTrans" cxnId="{6FDE13E0-A618-4891-92E0-13B1DC89C79C}">
      <dgm:prSet/>
      <dgm:spPr/>
      <dgm:t>
        <a:bodyPr/>
        <a:lstStyle/>
        <a:p>
          <a:endParaRPr lang="es-GT"/>
        </a:p>
      </dgm:t>
    </dgm:pt>
    <dgm:pt modelId="{9D928F12-ED6B-44AA-B6D5-C5B4F6C72F1D}">
      <dgm:prSet phldrT="[Texto]" custT="1"/>
      <dgm:spPr/>
      <dgm:t>
        <a:bodyPr/>
        <a:lstStyle/>
        <a:p>
          <a:r>
            <a:rPr lang="es-GT" sz="1400" b="1" dirty="0"/>
            <a:t>Ley de Radioisótopos</a:t>
          </a:r>
        </a:p>
      </dgm:t>
    </dgm:pt>
    <dgm:pt modelId="{25E39DDA-4FDF-4E32-9550-95601283D9C4}" type="parTrans" cxnId="{826D275A-5671-40EC-A80F-1B4729CBB630}">
      <dgm:prSet/>
      <dgm:spPr/>
      <dgm:t>
        <a:bodyPr/>
        <a:lstStyle/>
        <a:p>
          <a:endParaRPr lang="es-GT"/>
        </a:p>
      </dgm:t>
    </dgm:pt>
    <dgm:pt modelId="{E9D01F05-E894-4065-8A15-A310E9E5647D}" type="sibTrans" cxnId="{826D275A-5671-40EC-A80F-1B4729CBB630}">
      <dgm:prSet/>
      <dgm:spPr/>
      <dgm:t>
        <a:bodyPr/>
        <a:lstStyle/>
        <a:p>
          <a:endParaRPr lang="es-GT"/>
        </a:p>
      </dgm:t>
    </dgm:pt>
    <dgm:pt modelId="{EF8EEF85-BC34-4559-B44D-8419F86040DB}">
      <dgm:prSet phldrT="[Texto]" custT="1"/>
      <dgm:spPr/>
      <dgm:t>
        <a:bodyPr/>
        <a:lstStyle/>
        <a:p>
          <a:r>
            <a:rPr lang="es-GT" sz="1400" b="1" dirty="0"/>
            <a:t>Ley de Minería, Decreto 48-97</a:t>
          </a:r>
        </a:p>
      </dgm:t>
    </dgm:pt>
    <dgm:pt modelId="{DFA0FC3D-5079-4503-8D1D-69C257E05A3D}" type="sibTrans" cxnId="{89C6570B-A150-430B-A08D-87C01787474B}">
      <dgm:prSet/>
      <dgm:spPr/>
      <dgm:t>
        <a:bodyPr/>
        <a:lstStyle/>
        <a:p>
          <a:endParaRPr lang="es-GT"/>
        </a:p>
      </dgm:t>
    </dgm:pt>
    <dgm:pt modelId="{C124482C-CA33-443F-814A-DCFE3B5DDDB4}" type="parTrans" cxnId="{89C6570B-A150-430B-A08D-87C01787474B}">
      <dgm:prSet/>
      <dgm:spPr/>
      <dgm:t>
        <a:bodyPr/>
        <a:lstStyle/>
        <a:p>
          <a:endParaRPr lang="es-GT"/>
        </a:p>
      </dgm:t>
    </dgm:pt>
    <dgm:pt modelId="{3AFE332E-315A-42FB-814A-77E581A219F1}" type="pres">
      <dgm:prSet presAssocID="{5F5308DA-8ADA-4591-BA79-0DCE31D5BC22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E3F6D22B-66AC-4089-BE5E-5EE523F97011}" type="pres">
      <dgm:prSet presAssocID="{227F1AD2-596F-4477-B556-D0E1B3B15071}" presName="Parent" presStyleLbl="node0" presStyleIdx="0" presStyleCnt="1">
        <dgm:presLayoutVars>
          <dgm:chMax val="6"/>
          <dgm:chPref val="6"/>
        </dgm:presLayoutVars>
      </dgm:prSet>
      <dgm:spPr/>
    </dgm:pt>
    <dgm:pt modelId="{B6657647-65E7-4D58-B775-F97090914175}" type="pres">
      <dgm:prSet presAssocID="{EA44B201-9D85-4EDB-BC92-A67998EC9F38}" presName="Accent1" presStyleCnt="0"/>
      <dgm:spPr/>
    </dgm:pt>
    <dgm:pt modelId="{D1A7FD9C-3596-4D31-9F02-2C498743B126}" type="pres">
      <dgm:prSet presAssocID="{EA44B201-9D85-4EDB-BC92-A67998EC9F38}" presName="Accent" presStyleLbl="bgShp" presStyleIdx="0" presStyleCnt="6"/>
      <dgm:spPr/>
    </dgm:pt>
    <dgm:pt modelId="{1D43E8B7-0689-4629-9C7B-7E28ED90FAF7}" type="pres">
      <dgm:prSet presAssocID="{EA44B201-9D85-4EDB-BC92-A67998EC9F38}" presName="Child1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D56202AA-87EE-44C3-B5B5-1E02D627E118}" type="pres">
      <dgm:prSet presAssocID="{BDD2664F-0CD0-469A-B6A6-064B7964E19E}" presName="Accent2" presStyleCnt="0"/>
      <dgm:spPr/>
    </dgm:pt>
    <dgm:pt modelId="{60ABAA16-4D0F-45EB-BBC4-C9FD2D6423BE}" type="pres">
      <dgm:prSet presAssocID="{BDD2664F-0CD0-469A-B6A6-064B7964E19E}" presName="Accent" presStyleLbl="bgShp" presStyleIdx="1" presStyleCnt="6" custFlipVert="1" custScaleX="7335" custScaleY="35703" custLinFactNeighborX="3506" custLinFactNeighborY="11790"/>
      <dgm:spPr/>
    </dgm:pt>
    <dgm:pt modelId="{A921C02C-5A41-4506-9CE7-05469606A7E2}" type="pres">
      <dgm:prSet presAssocID="{BDD2664F-0CD0-469A-B6A6-064B7964E19E}" presName="Child2" presStyleLbl="node1" presStyleIdx="1" presStyleCnt="6" custScaleX="109558">
        <dgm:presLayoutVars>
          <dgm:chMax val="0"/>
          <dgm:chPref val="0"/>
          <dgm:bulletEnabled val="1"/>
        </dgm:presLayoutVars>
      </dgm:prSet>
      <dgm:spPr/>
    </dgm:pt>
    <dgm:pt modelId="{42B1CD27-C2D2-420B-AF66-AD5710153EE0}" type="pres">
      <dgm:prSet presAssocID="{148A2FA3-0460-425D-8169-224A03AA606C}" presName="Accent3" presStyleCnt="0"/>
      <dgm:spPr/>
    </dgm:pt>
    <dgm:pt modelId="{99C3DEAA-0FA6-4DB1-8826-063A559F520C}" type="pres">
      <dgm:prSet presAssocID="{148A2FA3-0460-425D-8169-224A03AA606C}" presName="Accent" presStyleLbl="bgShp" presStyleIdx="2" presStyleCnt="6" custFlipVert="1" custScaleY="6591"/>
      <dgm:spPr/>
    </dgm:pt>
    <dgm:pt modelId="{0338632D-D98B-40AF-A028-9961CF59838A}" type="pres">
      <dgm:prSet presAssocID="{148A2FA3-0460-425D-8169-224A03AA606C}" presName="Child3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E8516D56-9E9A-4C64-88E5-D6AD6A9C920B}" type="pres">
      <dgm:prSet presAssocID="{EF8EEF85-BC34-4559-B44D-8419F86040DB}" presName="Accent4" presStyleCnt="0"/>
      <dgm:spPr/>
    </dgm:pt>
    <dgm:pt modelId="{CC35D135-F6BA-476F-9AE2-CC9A70BF5AF0}" type="pres">
      <dgm:prSet presAssocID="{EF8EEF85-BC34-4559-B44D-8419F86040DB}" presName="Accent" presStyleLbl="bgShp" presStyleIdx="3" presStyleCnt="6" custScaleX="32523" custScaleY="20523"/>
      <dgm:spPr/>
    </dgm:pt>
    <dgm:pt modelId="{6FD2C38D-D5A6-4491-A746-C010B0B9E275}" type="pres">
      <dgm:prSet presAssocID="{EF8EEF85-BC34-4559-B44D-8419F86040DB}" presName="Child4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6F214E9F-D41B-4FBD-BF35-836FCD1DFA1C}" type="pres">
      <dgm:prSet presAssocID="{825A74E7-9793-41B9-A320-837F47D7F5BF}" presName="Accent5" presStyleCnt="0"/>
      <dgm:spPr/>
    </dgm:pt>
    <dgm:pt modelId="{2C0B0C68-0289-4E42-994C-BA5BA0974EEB}" type="pres">
      <dgm:prSet presAssocID="{825A74E7-9793-41B9-A320-837F47D7F5BF}" presName="Accent" presStyleLbl="bgShp" presStyleIdx="4" presStyleCnt="6" custFlipVert="0" custScaleX="12486" custScaleY="6591"/>
      <dgm:spPr/>
    </dgm:pt>
    <dgm:pt modelId="{7C66B5C5-7982-4472-9635-E2E50B0AAD72}" type="pres">
      <dgm:prSet presAssocID="{825A74E7-9793-41B9-A320-837F47D7F5BF}" presName="Child5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2FD613A9-9AFA-440D-9497-69CD092E9E10}" type="pres">
      <dgm:prSet presAssocID="{9D928F12-ED6B-44AA-B6D5-C5B4F6C72F1D}" presName="Accent6" presStyleCnt="0"/>
      <dgm:spPr/>
    </dgm:pt>
    <dgm:pt modelId="{FBFC1129-78EA-4095-A9A4-2F41CD17788E}" type="pres">
      <dgm:prSet presAssocID="{9D928F12-ED6B-44AA-B6D5-C5B4F6C72F1D}" presName="Accent" presStyleLbl="bgShp" presStyleIdx="5" presStyleCnt="6" custFlipVert="0" custScaleY="6591"/>
      <dgm:spPr/>
    </dgm:pt>
    <dgm:pt modelId="{3F8B943F-C3BF-4A86-9DE4-78A369788D86}" type="pres">
      <dgm:prSet presAssocID="{9D928F12-ED6B-44AA-B6D5-C5B4F6C72F1D}" presName="Child6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89C6570B-A150-430B-A08D-87C01787474B}" srcId="{227F1AD2-596F-4477-B556-D0E1B3B15071}" destId="{EF8EEF85-BC34-4559-B44D-8419F86040DB}" srcOrd="3" destOrd="0" parTransId="{C124482C-CA33-443F-814A-DCFE3B5DDDB4}" sibTransId="{DFA0FC3D-5079-4503-8D1D-69C257E05A3D}"/>
    <dgm:cxn modelId="{E51D3B10-D260-453C-B26C-7DB5CA7AEA9D}" srcId="{227F1AD2-596F-4477-B556-D0E1B3B15071}" destId="{148A2FA3-0460-425D-8169-224A03AA606C}" srcOrd="2" destOrd="0" parTransId="{14F77C96-58C2-459A-8C15-25D797C28A06}" sibTransId="{98B244F6-2AA9-4625-BE58-1914E4EDD279}"/>
    <dgm:cxn modelId="{FE1BF815-498B-4532-A4F7-9271C812915F}" srcId="{227F1AD2-596F-4477-B556-D0E1B3B15071}" destId="{BDD2664F-0CD0-469A-B6A6-064B7964E19E}" srcOrd="1" destOrd="0" parTransId="{AB6826CA-C5A5-427F-9554-7BC853222126}" sibTransId="{580815D8-70F6-4A7A-8809-0334F4BF0BA6}"/>
    <dgm:cxn modelId="{6F927236-78A6-4873-B47F-0F5FAE122723}" srcId="{5F5308DA-8ADA-4591-BA79-0DCE31D5BC22}" destId="{227F1AD2-596F-4477-B556-D0E1B3B15071}" srcOrd="0" destOrd="0" parTransId="{C9B18A1B-7803-4E62-AEC8-06EA272DB1D1}" sibTransId="{CF917858-7798-4F86-8742-C8AA9B06ABCD}"/>
    <dgm:cxn modelId="{99AAA53F-B4AA-4149-BBA7-8F2785434B9E}" type="presOf" srcId="{9D928F12-ED6B-44AA-B6D5-C5B4F6C72F1D}" destId="{3F8B943F-C3BF-4A86-9DE4-78A369788D86}" srcOrd="0" destOrd="0" presId="urn:microsoft.com/office/officeart/2011/layout/HexagonRadial"/>
    <dgm:cxn modelId="{D7BB6667-5A43-4CD4-BA76-C944FA1A274F}" srcId="{227F1AD2-596F-4477-B556-D0E1B3B15071}" destId="{EA44B201-9D85-4EDB-BC92-A67998EC9F38}" srcOrd="0" destOrd="0" parTransId="{9771D7E3-C99B-4F89-91D7-C0BB589B006A}" sibTransId="{4E423D07-AD8C-4590-8798-F0B47DA9944C}"/>
    <dgm:cxn modelId="{7FEAE969-972F-466A-91D0-F55CEBF5A16F}" type="presOf" srcId="{EA44B201-9D85-4EDB-BC92-A67998EC9F38}" destId="{1D43E8B7-0689-4629-9C7B-7E28ED90FAF7}" srcOrd="0" destOrd="0" presId="urn:microsoft.com/office/officeart/2011/layout/HexagonRadial"/>
    <dgm:cxn modelId="{7079396A-6D7F-4265-B5DB-1DA5420BEF13}" type="presOf" srcId="{BDD2664F-0CD0-469A-B6A6-064B7964E19E}" destId="{A921C02C-5A41-4506-9CE7-05469606A7E2}" srcOrd="0" destOrd="0" presId="urn:microsoft.com/office/officeart/2011/layout/HexagonRadial"/>
    <dgm:cxn modelId="{4AEF9F6B-BD3F-4EA2-9FB7-B3E14A252990}" type="presOf" srcId="{5F5308DA-8ADA-4591-BA79-0DCE31D5BC22}" destId="{3AFE332E-315A-42FB-814A-77E581A219F1}" srcOrd="0" destOrd="0" presId="urn:microsoft.com/office/officeart/2011/layout/HexagonRadial"/>
    <dgm:cxn modelId="{826D275A-5671-40EC-A80F-1B4729CBB630}" srcId="{227F1AD2-596F-4477-B556-D0E1B3B15071}" destId="{9D928F12-ED6B-44AA-B6D5-C5B4F6C72F1D}" srcOrd="5" destOrd="0" parTransId="{25E39DDA-4FDF-4E32-9550-95601283D9C4}" sibTransId="{E9D01F05-E894-4065-8A15-A310E9E5647D}"/>
    <dgm:cxn modelId="{27B6D584-77BE-4554-8EEF-E4066E9BDCD9}" type="presOf" srcId="{EF8EEF85-BC34-4559-B44D-8419F86040DB}" destId="{6FD2C38D-D5A6-4491-A746-C010B0B9E275}" srcOrd="0" destOrd="0" presId="urn:microsoft.com/office/officeart/2011/layout/HexagonRadial"/>
    <dgm:cxn modelId="{BCFA3B9F-ED08-45F3-9A6C-5BE46709B1B2}" type="presOf" srcId="{148A2FA3-0460-425D-8169-224A03AA606C}" destId="{0338632D-D98B-40AF-A028-9961CF59838A}" srcOrd="0" destOrd="0" presId="urn:microsoft.com/office/officeart/2011/layout/HexagonRadial"/>
    <dgm:cxn modelId="{8A65CBB7-0969-4A76-B326-70667F1B665A}" type="presOf" srcId="{227F1AD2-596F-4477-B556-D0E1B3B15071}" destId="{E3F6D22B-66AC-4089-BE5E-5EE523F97011}" srcOrd="0" destOrd="0" presId="urn:microsoft.com/office/officeart/2011/layout/HexagonRadial"/>
    <dgm:cxn modelId="{D02CF5C6-4F9A-4F24-80F9-DAB52DD340FD}" type="presOf" srcId="{825A74E7-9793-41B9-A320-837F47D7F5BF}" destId="{7C66B5C5-7982-4472-9635-E2E50B0AAD72}" srcOrd="0" destOrd="0" presId="urn:microsoft.com/office/officeart/2011/layout/HexagonRadial"/>
    <dgm:cxn modelId="{6FDE13E0-A618-4891-92E0-13B1DC89C79C}" srcId="{227F1AD2-596F-4477-B556-D0E1B3B15071}" destId="{825A74E7-9793-41B9-A320-837F47D7F5BF}" srcOrd="4" destOrd="0" parTransId="{0CCC3563-D06E-4BC1-89C1-6BD5BB08D9CE}" sibTransId="{28D71D01-3FB4-45A8-A925-D0B72C4E4D19}"/>
    <dgm:cxn modelId="{E55CABC8-99A1-4348-A177-8F00FA97386F}" type="presParOf" srcId="{3AFE332E-315A-42FB-814A-77E581A219F1}" destId="{E3F6D22B-66AC-4089-BE5E-5EE523F97011}" srcOrd="0" destOrd="0" presId="urn:microsoft.com/office/officeart/2011/layout/HexagonRadial"/>
    <dgm:cxn modelId="{E6527316-4EFB-43B4-A1A5-62AB7883CE42}" type="presParOf" srcId="{3AFE332E-315A-42FB-814A-77E581A219F1}" destId="{B6657647-65E7-4D58-B775-F97090914175}" srcOrd="1" destOrd="0" presId="urn:microsoft.com/office/officeart/2011/layout/HexagonRadial"/>
    <dgm:cxn modelId="{1AD20877-951D-4325-9B39-92BDFCD0812E}" type="presParOf" srcId="{B6657647-65E7-4D58-B775-F97090914175}" destId="{D1A7FD9C-3596-4D31-9F02-2C498743B126}" srcOrd="0" destOrd="0" presId="urn:microsoft.com/office/officeart/2011/layout/HexagonRadial"/>
    <dgm:cxn modelId="{FA303675-9553-4803-87D6-86F2DE4B2C93}" type="presParOf" srcId="{3AFE332E-315A-42FB-814A-77E581A219F1}" destId="{1D43E8B7-0689-4629-9C7B-7E28ED90FAF7}" srcOrd="2" destOrd="0" presId="urn:microsoft.com/office/officeart/2011/layout/HexagonRadial"/>
    <dgm:cxn modelId="{B5E9A860-85FE-4DC8-A88C-65B5EE742A61}" type="presParOf" srcId="{3AFE332E-315A-42FB-814A-77E581A219F1}" destId="{D56202AA-87EE-44C3-B5B5-1E02D627E118}" srcOrd="3" destOrd="0" presId="urn:microsoft.com/office/officeart/2011/layout/HexagonRadial"/>
    <dgm:cxn modelId="{E7490E07-2207-4A98-A6CB-3B21A6D8CFF6}" type="presParOf" srcId="{D56202AA-87EE-44C3-B5B5-1E02D627E118}" destId="{60ABAA16-4D0F-45EB-BBC4-C9FD2D6423BE}" srcOrd="0" destOrd="0" presId="urn:microsoft.com/office/officeart/2011/layout/HexagonRadial"/>
    <dgm:cxn modelId="{A6A4F392-E24E-4DF9-AE6B-8A24DAC837C2}" type="presParOf" srcId="{3AFE332E-315A-42FB-814A-77E581A219F1}" destId="{A921C02C-5A41-4506-9CE7-05469606A7E2}" srcOrd="4" destOrd="0" presId="urn:microsoft.com/office/officeart/2011/layout/HexagonRadial"/>
    <dgm:cxn modelId="{750AEF71-98E7-4495-AF98-430C4CCC6720}" type="presParOf" srcId="{3AFE332E-315A-42FB-814A-77E581A219F1}" destId="{42B1CD27-C2D2-420B-AF66-AD5710153EE0}" srcOrd="5" destOrd="0" presId="urn:microsoft.com/office/officeart/2011/layout/HexagonRadial"/>
    <dgm:cxn modelId="{05E0E482-CEDF-4C7F-B104-D2811ED7A31C}" type="presParOf" srcId="{42B1CD27-C2D2-420B-AF66-AD5710153EE0}" destId="{99C3DEAA-0FA6-4DB1-8826-063A559F520C}" srcOrd="0" destOrd="0" presId="urn:microsoft.com/office/officeart/2011/layout/HexagonRadial"/>
    <dgm:cxn modelId="{379CD339-C244-4622-BCD7-81D4AC3949AE}" type="presParOf" srcId="{3AFE332E-315A-42FB-814A-77E581A219F1}" destId="{0338632D-D98B-40AF-A028-9961CF59838A}" srcOrd="6" destOrd="0" presId="urn:microsoft.com/office/officeart/2011/layout/HexagonRadial"/>
    <dgm:cxn modelId="{2DC9093C-6B20-48D5-B3FB-32EEA36D85C4}" type="presParOf" srcId="{3AFE332E-315A-42FB-814A-77E581A219F1}" destId="{E8516D56-9E9A-4C64-88E5-D6AD6A9C920B}" srcOrd="7" destOrd="0" presId="urn:microsoft.com/office/officeart/2011/layout/HexagonRadial"/>
    <dgm:cxn modelId="{1D251D4A-C8E7-4C86-AA11-488DB7CCE396}" type="presParOf" srcId="{E8516D56-9E9A-4C64-88E5-D6AD6A9C920B}" destId="{CC35D135-F6BA-476F-9AE2-CC9A70BF5AF0}" srcOrd="0" destOrd="0" presId="urn:microsoft.com/office/officeart/2011/layout/HexagonRadial"/>
    <dgm:cxn modelId="{6BFC4089-4976-41DE-9B8C-8713F86BA493}" type="presParOf" srcId="{3AFE332E-315A-42FB-814A-77E581A219F1}" destId="{6FD2C38D-D5A6-4491-A746-C010B0B9E275}" srcOrd="8" destOrd="0" presId="urn:microsoft.com/office/officeart/2011/layout/HexagonRadial"/>
    <dgm:cxn modelId="{D3E6CA72-3853-42B3-B42C-1DE3569C3422}" type="presParOf" srcId="{3AFE332E-315A-42FB-814A-77E581A219F1}" destId="{6F214E9F-D41B-4FBD-BF35-836FCD1DFA1C}" srcOrd="9" destOrd="0" presId="urn:microsoft.com/office/officeart/2011/layout/HexagonRadial"/>
    <dgm:cxn modelId="{5287D1ED-3109-467B-AF35-8442D376DEF2}" type="presParOf" srcId="{6F214E9F-D41B-4FBD-BF35-836FCD1DFA1C}" destId="{2C0B0C68-0289-4E42-994C-BA5BA0974EEB}" srcOrd="0" destOrd="0" presId="urn:microsoft.com/office/officeart/2011/layout/HexagonRadial"/>
    <dgm:cxn modelId="{3BEEA42F-7B71-4A5E-8DDD-DBF1B00C4D95}" type="presParOf" srcId="{3AFE332E-315A-42FB-814A-77E581A219F1}" destId="{7C66B5C5-7982-4472-9635-E2E50B0AAD72}" srcOrd="10" destOrd="0" presId="urn:microsoft.com/office/officeart/2011/layout/HexagonRadial"/>
    <dgm:cxn modelId="{C6EB3EA7-481E-4A54-A5A8-70B9D1639625}" type="presParOf" srcId="{3AFE332E-315A-42FB-814A-77E581A219F1}" destId="{2FD613A9-9AFA-440D-9497-69CD092E9E10}" srcOrd="11" destOrd="0" presId="urn:microsoft.com/office/officeart/2011/layout/HexagonRadial"/>
    <dgm:cxn modelId="{B4E51EF7-B9C6-4881-AC8D-F6413F8A1FAD}" type="presParOf" srcId="{2FD613A9-9AFA-440D-9497-69CD092E9E10}" destId="{FBFC1129-78EA-4095-A9A4-2F41CD17788E}" srcOrd="0" destOrd="0" presId="urn:microsoft.com/office/officeart/2011/layout/HexagonRadial"/>
    <dgm:cxn modelId="{6FAF24BC-A8DA-4ABA-BBAC-91930325E110}" type="presParOf" srcId="{3AFE332E-315A-42FB-814A-77E581A219F1}" destId="{3F8B943F-C3BF-4A86-9DE4-78A369788D86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FBC9915-8A25-4052-A7F2-607A195C573A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GT"/>
        </a:p>
      </dgm:t>
    </dgm:pt>
    <dgm:pt modelId="{0C53142C-53BC-4E7F-BA97-8CA60FF0FDC1}">
      <dgm:prSet phldrT="[Texto]" custT="1"/>
      <dgm:spPr>
        <a:solidFill>
          <a:schemeClr val="accent1">
            <a:lumMod val="50000"/>
          </a:schemeClr>
        </a:solidFill>
      </dgm:spPr>
      <dgm:t>
        <a:bodyPr/>
        <a:lstStyle/>
        <a:p>
          <a:pPr algn="ctr"/>
          <a:r>
            <a:rPr lang="es-GT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MINISTRO DE </a:t>
          </a:r>
        </a:p>
        <a:p>
          <a:pPr algn="ctr"/>
          <a:r>
            <a:rPr lang="es-GT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ENERGÍA Y MINAS</a:t>
          </a:r>
        </a:p>
      </dgm:t>
    </dgm:pt>
    <dgm:pt modelId="{ADEB3B06-7EAB-4A5F-AF02-EBB9E999C435}" type="parTrans" cxnId="{71A716CB-309B-4690-871A-812BCECAA949}">
      <dgm:prSet/>
      <dgm:spPr/>
      <dgm:t>
        <a:bodyPr/>
        <a:lstStyle/>
        <a:p>
          <a:pPr algn="ctr"/>
          <a:endParaRPr lang="es-GT" sz="100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705C4E8-3F7F-4481-9559-9FB4F5E807EA}" type="sibTrans" cxnId="{71A716CB-309B-4690-871A-812BCECAA949}">
      <dgm:prSet/>
      <dgm:spPr/>
      <dgm:t>
        <a:bodyPr/>
        <a:lstStyle/>
        <a:p>
          <a:pPr algn="ctr"/>
          <a:endParaRPr lang="es-GT" sz="100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965076F-DE9D-4C93-8480-E6D8FCE81AC7}">
      <dgm:prSet phldrT="[Texto]" custT="1"/>
      <dgm:spPr>
        <a:solidFill>
          <a:srgbClr val="CC6600"/>
        </a:solidFill>
      </dgm:spPr>
      <dgm:t>
        <a:bodyPr/>
        <a:lstStyle/>
        <a:p>
          <a:pPr algn="ctr"/>
          <a:r>
            <a:rPr lang="es-GT" sz="8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VICEMINISTERIO DE ENERGÍA Y MINAS</a:t>
          </a:r>
        </a:p>
      </dgm:t>
    </dgm:pt>
    <dgm:pt modelId="{25B45A50-B3D9-4CD7-8761-DD45F6DC78A6}" type="parTrans" cxnId="{09439247-4747-4F56-96AE-5FB1C11D9C44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pPr algn="ctr"/>
          <a:endParaRPr lang="es-GT" sz="100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1B25CCD-1805-45F1-A93D-C68579500377}" type="sibTrans" cxnId="{09439247-4747-4F56-96AE-5FB1C11D9C44}">
      <dgm:prSet/>
      <dgm:spPr/>
      <dgm:t>
        <a:bodyPr/>
        <a:lstStyle/>
        <a:p>
          <a:pPr algn="ctr"/>
          <a:endParaRPr lang="es-GT" sz="100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0614ACD-B474-470F-AE14-535073E3F95D}">
      <dgm:prSet phldrT="[Texto]" custT="1"/>
      <dgm:spPr>
        <a:solidFill>
          <a:srgbClr val="CC6600"/>
        </a:solidFill>
      </dgm:spPr>
      <dgm:t>
        <a:bodyPr/>
        <a:lstStyle/>
        <a:p>
          <a:pPr algn="ctr"/>
          <a:r>
            <a:rPr lang="es-GT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VICEMINISTERIO DE DESARROLLO SOSTENIBLE</a:t>
          </a:r>
        </a:p>
      </dgm:t>
    </dgm:pt>
    <dgm:pt modelId="{3EF89162-0C7B-46C0-80AF-786FDF13A776}" type="parTrans" cxnId="{5A037591-57A5-4864-BB35-E018DEA65682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pPr algn="ctr"/>
          <a:endParaRPr lang="es-GT" sz="100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92A0F20-0835-4AF5-9AD2-2094482BC5F1}" type="sibTrans" cxnId="{5A037591-57A5-4864-BB35-E018DEA65682}">
      <dgm:prSet/>
      <dgm:spPr/>
      <dgm:t>
        <a:bodyPr/>
        <a:lstStyle/>
        <a:p>
          <a:pPr algn="ctr"/>
          <a:endParaRPr lang="es-GT" sz="100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93FDFB0-7950-4A30-BD5C-A02EE2835DE8}" type="asst">
      <dgm:prSet custT="1"/>
      <dgm:spPr>
        <a:solidFill>
          <a:srgbClr val="009999"/>
        </a:solidFill>
      </dgm:spPr>
      <dgm:t>
        <a:bodyPr/>
        <a:lstStyle/>
        <a:p>
          <a:pPr algn="ctr"/>
          <a:r>
            <a:rPr lang="es-GT" sz="8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Unidad de Género</a:t>
          </a:r>
        </a:p>
      </dgm:t>
    </dgm:pt>
    <dgm:pt modelId="{7C425883-E98C-4F92-82EE-910CE34066D0}" type="parTrans" cxnId="{EBA6924F-4395-409F-82F0-8CB7ECEE32EC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pPr algn="ctr"/>
          <a:endParaRPr lang="es-GT" sz="100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989F9C6-7725-4EC0-8DBD-B8F19D67F5C3}" type="sibTrans" cxnId="{EBA6924F-4395-409F-82F0-8CB7ECEE32EC}">
      <dgm:prSet/>
      <dgm:spPr/>
      <dgm:t>
        <a:bodyPr/>
        <a:lstStyle/>
        <a:p>
          <a:pPr algn="ctr"/>
          <a:endParaRPr lang="es-GT" sz="100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C16E7A0-E3AC-493D-9DB3-4B41D986C6A8}" type="asst">
      <dgm:prSet custT="1"/>
      <dgm:spPr>
        <a:solidFill>
          <a:srgbClr val="009999"/>
        </a:solidFill>
      </dgm:spPr>
      <dgm:t>
        <a:bodyPr/>
        <a:lstStyle/>
        <a:p>
          <a:pPr algn="ctr"/>
          <a:r>
            <a:rPr lang="es-GT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 Secretaría General	</a:t>
          </a:r>
        </a:p>
      </dgm:t>
    </dgm:pt>
    <dgm:pt modelId="{D0D75C9D-BB3A-4533-9E31-927677483F99}" type="parTrans" cxnId="{FFEB0351-45A1-44D3-89DB-83B0F786366B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pPr algn="ctr"/>
          <a:endParaRPr lang="es-GT" sz="100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F9C9B0E-6B4E-4DB1-9169-56C832C3B2F5}" type="sibTrans" cxnId="{FFEB0351-45A1-44D3-89DB-83B0F786366B}">
      <dgm:prSet/>
      <dgm:spPr/>
      <dgm:t>
        <a:bodyPr/>
        <a:lstStyle/>
        <a:p>
          <a:pPr algn="ctr"/>
          <a:endParaRPr lang="es-GT" sz="100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C5C7F60-B606-4B2B-A5D9-ADE364CB9F0E}" type="asst">
      <dgm:prSet custT="1"/>
      <dgm:spPr>
        <a:solidFill>
          <a:srgbClr val="009999"/>
        </a:solidFill>
      </dgm:spPr>
      <dgm:t>
        <a:bodyPr/>
        <a:lstStyle/>
        <a:p>
          <a:pPr algn="ctr"/>
          <a:r>
            <a:rPr lang="es-GT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Unidad de Asesoría Ministerial</a:t>
          </a:r>
        </a:p>
      </dgm:t>
    </dgm:pt>
    <dgm:pt modelId="{F6B301C3-8F38-446A-9DAA-C43831439FA6}" type="parTrans" cxnId="{7CF72434-65AE-43E8-8FFD-EE9A8F37089F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pPr algn="ctr"/>
          <a:endParaRPr lang="es-GT" sz="100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F405ECE-1341-453B-89FB-9615654B87B3}" type="sibTrans" cxnId="{7CF72434-65AE-43E8-8FFD-EE9A8F37089F}">
      <dgm:prSet/>
      <dgm:spPr/>
      <dgm:t>
        <a:bodyPr/>
        <a:lstStyle/>
        <a:p>
          <a:pPr algn="ctr"/>
          <a:endParaRPr lang="es-GT" sz="100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77A71F1-FE27-49BC-92F7-DE2AFF9D889A}" type="asst">
      <dgm:prSet custT="1"/>
      <dgm:spPr>
        <a:solidFill>
          <a:srgbClr val="009999"/>
        </a:solidFill>
      </dgm:spPr>
      <dgm:t>
        <a:bodyPr/>
        <a:lstStyle/>
        <a:p>
          <a:pPr algn="ctr"/>
          <a:r>
            <a:rPr lang="es-GT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Unidad de Auditoría Interna</a:t>
          </a:r>
        </a:p>
      </dgm:t>
    </dgm:pt>
    <dgm:pt modelId="{E5132EB9-151F-469C-887E-0EFD39A18482}" type="parTrans" cxnId="{2497DF78-F34A-4483-A19E-0CF1D113BB69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pPr algn="ctr"/>
          <a:endParaRPr lang="es-GT" sz="100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298A65C-361E-4E39-9629-E8E19AE7178D}" type="sibTrans" cxnId="{2497DF78-F34A-4483-A19E-0CF1D113BB69}">
      <dgm:prSet/>
      <dgm:spPr/>
      <dgm:t>
        <a:bodyPr/>
        <a:lstStyle/>
        <a:p>
          <a:pPr algn="ctr"/>
          <a:endParaRPr lang="es-GT" sz="100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1DD2FD4-B422-40F3-8103-71C01E9B8CEB}" type="asst">
      <dgm:prSet custT="1"/>
      <dgm:spPr>
        <a:solidFill>
          <a:srgbClr val="009999"/>
        </a:solidFill>
      </dgm:spPr>
      <dgm:t>
        <a:bodyPr/>
        <a:lstStyle/>
        <a:p>
          <a:pPr algn="ctr"/>
          <a:r>
            <a:rPr lang="es-GT" sz="8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Unidad de             Comunicación Social</a:t>
          </a:r>
        </a:p>
      </dgm:t>
    </dgm:pt>
    <dgm:pt modelId="{62EDE611-8B64-4D6A-8B9D-80A7A4B556A9}" type="parTrans" cxnId="{73F9CDA0-F5D6-41C3-BAFC-0559657E20F6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pPr algn="ctr"/>
          <a:endParaRPr lang="es-GT" sz="100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17A9C95-10AF-4CA2-BC40-FEE2EA8A4BC6}" type="sibTrans" cxnId="{73F9CDA0-F5D6-41C3-BAFC-0559657E20F6}">
      <dgm:prSet/>
      <dgm:spPr/>
      <dgm:t>
        <a:bodyPr/>
        <a:lstStyle/>
        <a:p>
          <a:pPr algn="ctr"/>
          <a:endParaRPr lang="es-GT" sz="100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2BA20A1-0234-4DDA-8A9F-AC88C583EDBA}" type="asst">
      <dgm:prSet custT="1"/>
      <dgm:spPr>
        <a:solidFill>
          <a:srgbClr val="009999"/>
        </a:solidFill>
      </dgm:spPr>
      <dgm:t>
        <a:bodyPr/>
        <a:lstStyle/>
        <a:p>
          <a:pPr algn="ctr"/>
          <a:r>
            <a:rPr lang="es-GT" sz="7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Unidad de Planificación   y Modernización Institucional</a:t>
          </a:r>
        </a:p>
      </dgm:t>
    </dgm:pt>
    <dgm:pt modelId="{4E687C4A-E5B3-4704-ACE3-47D6101EDFB5}" type="parTrans" cxnId="{AA5F0905-64E8-4909-B7FB-04573EA6FC1E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pPr algn="ctr"/>
          <a:endParaRPr lang="es-GT" sz="100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4A1EB5F-78B6-4111-BE43-D28544F5B8BF}" type="sibTrans" cxnId="{AA5F0905-64E8-4909-B7FB-04573EA6FC1E}">
      <dgm:prSet/>
      <dgm:spPr/>
      <dgm:t>
        <a:bodyPr/>
        <a:lstStyle/>
        <a:p>
          <a:pPr algn="ctr"/>
          <a:endParaRPr lang="es-GT" sz="100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AF6944E-9B02-4961-B0D7-C14D7D642C5F}" type="asst">
      <dgm:prSet custT="1"/>
      <dgm:spPr>
        <a:solidFill>
          <a:srgbClr val="009999"/>
        </a:solidFill>
      </dgm:spPr>
      <dgm:t>
        <a:bodyPr/>
        <a:lstStyle/>
        <a:p>
          <a:pPr algn="ctr"/>
          <a:r>
            <a:rPr lang="es-GT" sz="8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Unidad de Cooperación Internacional</a:t>
          </a:r>
        </a:p>
      </dgm:t>
    </dgm:pt>
    <dgm:pt modelId="{87A0218C-8D0C-466C-859B-6CBC4DAC5A86}" type="parTrans" cxnId="{FC21CC68-5AF1-4149-97B7-CBCF5954FA8F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pPr algn="ctr"/>
          <a:endParaRPr lang="es-GT" sz="100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3235AEC-A56F-41E2-8ED4-AF7DE287F0DC}" type="sibTrans" cxnId="{FC21CC68-5AF1-4149-97B7-CBCF5954FA8F}">
      <dgm:prSet/>
      <dgm:spPr/>
      <dgm:t>
        <a:bodyPr/>
        <a:lstStyle/>
        <a:p>
          <a:pPr algn="ctr"/>
          <a:endParaRPr lang="es-GT" sz="100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89B0AD5-F6A2-42F0-B392-63BBEA43CEDD}" type="asst">
      <dgm:prSet custT="1"/>
      <dgm:spPr>
        <a:solidFill>
          <a:srgbClr val="009999"/>
        </a:solidFill>
      </dgm:spPr>
      <dgm:t>
        <a:bodyPr/>
        <a:lstStyle/>
        <a:p>
          <a:pPr algn="ctr"/>
          <a:r>
            <a:rPr lang="es-GT" sz="8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Unidad de  Administración Financiera</a:t>
          </a:r>
        </a:p>
      </dgm:t>
    </dgm:pt>
    <dgm:pt modelId="{33CB35E5-3084-41F4-938A-7F26CE5D4892}" type="parTrans" cxnId="{61CA8C5C-054E-459F-BC04-C9F204B1AE99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pPr algn="ctr"/>
          <a:endParaRPr lang="es-GT" sz="100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AF99D3C-D577-4A18-9F7F-4B7D260468A4}" type="sibTrans" cxnId="{61CA8C5C-054E-459F-BC04-C9F204B1AE99}">
      <dgm:prSet/>
      <dgm:spPr/>
      <dgm:t>
        <a:bodyPr/>
        <a:lstStyle/>
        <a:p>
          <a:pPr algn="ctr"/>
          <a:endParaRPr lang="es-GT" sz="100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F189485-A4D4-4695-8751-07AE96D6F2A1}" type="asst">
      <dgm:prSet custT="1"/>
      <dgm:spPr>
        <a:solidFill>
          <a:srgbClr val="009999"/>
        </a:solidFill>
      </dgm:spPr>
      <dgm:t>
        <a:bodyPr/>
        <a:lstStyle/>
        <a:p>
          <a:pPr algn="ctr"/>
          <a:r>
            <a:rPr lang="es-GT" sz="8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Unidad de Asesoría Jurídica</a:t>
          </a:r>
        </a:p>
      </dgm:t>
    </dgm:pt>
    <dgm:pt modelId="{7F7295CF-BF72-4580-987B-2822EA49FA3C}" type="parTrans" cxnId="{242A09E7-526A-425D-9176-2E8EE41D0C2F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pPr algn="ctr"/>
          <a:endParaRPr lang="es-GT" sz="100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5BF830E-B1F2-47C1-92A4-9F9110455D0B}" type="sibTrans" cxnId="{242A09E7-526A-425D-9176-2E8EE41D0C2F}">
      <dgm:prSet/>
      <dgm:spPr/>
      <dgm:t>
        <a:bodyPr/>
        <a:lstStyle/>
        <a:p>
          <a:pPr algn="ctr"/>
          <a:endParaRPr lang="es-GT" sz="100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EDEE749-94B2-43E1-BE80-798CF74695F9}" type="asst">
      <dgm:prSet custT="1"/>
      <dgm:spPr>
        <a:solidFill>
          <a:srgbClr val="009999"/>
        </a:solidFill>
      </dgm:spPr>
      <dgm:t>
        <a:bodyPr/>
        <a:lstStyle/>
        <a:p>
          <a:pPr algn="ctr"/>
          <a:r>
            <a:rPr lang="es-GT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Unidad de Gestión       Socio Ambiental</a:t>
          </a:r>
        </a:p>
      </dgm:t>
    </dgm:pt>
    <dgm:pt modelId="{A05F6AF7-0469-4852-AE84-5E5128B0D4AF}" type="parTrans" cxnId="{2B007123-9569-4F22-8EC2-A5C47A0CB557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pPr algn="ctr"/>
          <a:endParaRPr lang="es-GT" sz="100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3ABB521-53F0-4BDA-A6EC-600E3823ACAB}" type="sibTrans" cxnId="{2B007123-9569-4F22-8EC2-A5C47A0CB557}">
      <dgm:prSet/>
      <dgm:spPr/>
      <dgm:t>
        <a:bodyPr/>
        <a:lstStyle/>
        <a:p>
          <a:pPr algn="ctr"/>
          <a:endParaRPr lang="es-GT" sz="100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853DF6E-AC87-46BD-A577-507C4931F410}" type="asst">
      <dgm:prSet custT="1"/>
      <dgm:spPr>
        <a:solidFill>
          <a:srgbClr val="009999"/>
        </a:solidFill>
      </dgm:spPr>
      <dgm:t>
        <a:bodyPr/>
        <a:lstStyle/>
        <a:p>
          <a:pPr algn="ctr"/>
          <a:r>
            <a:rPr lang="es-GT" sz="8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Laboratorios Técnicos</a:t>
          </a:r>
        </a:p>
      </dgm:t>
    </dgm:pt>
    <dgm:pt modelId="{CA652214-D520-47DD-92EB-40EFF91FC8B4}" type="parTrans" cxnId="{783B92E8-0D40-4159-866D-4D3AF04544E4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pPr algn="ctr"/>
          <a:endParaRPr lang="es-GT" sz="100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254CEA5-455D-4946-A913-D6DD33ACBFA4}" type="sibTrans" cxnId="{783B92E8-0D40-4159-866D-4D3AF04544E4}">
      <dgm:prSet/>
      <dgm:spPr/>
      <dgm:t>
        <a:bodyPr/>
        <a:lstStyle/>
        <a:p>
          <a:pPr algn="ctr"/>
          <a:endParaRPr lang="es-GT" sz="100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FF5C0C8-CDBF-4CD5-A7B6-8F4DE1852D51}" type="asst">
      <dgm:prSet custT="1"/>
      <dgm:spPr>
        <a:solidFill>
          <a:srgbClr val="009999"/>
        </a:solidFill>
      </dgm:spPr>
      <dgm:t>
        <a:bodyPr/>
        <a:lstStyle/>
        <a:p>
          <a:pPr algn="ctr"/>
          <a:r>
            <a:rPr lang="es-GT" sz="8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Unidad de           Fiscalización</a:t>
          </a:r>
        </a:p>
      </dgm:t>
    </dgm:pt>
    <dgm:pt modelId="{A4C9B458-B7D7-4FC3-9EA9-35BDAF1E5544}" type="parTrans" cxnId="{3B8F5E46-9B42-423A-9178-488067F351C7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pPr algn="ctr"/>
          <a:endParaRPr lang="es-GT" sz="100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B60E57B-AE6E-47F0-ACE1-231539453CC9}" type="sibTrans" cxnId="{3B8F5E46-9B42-423A-9178-488067F351C7}">
      <dgm:prSet/>
      <dgm:spPr/>
      <dgm:t>
        <a:bodyPr/>
        <a:lstStyle/>
        <a:p>
          <a:pPr algn="ctr"/>
          <a:endParaRPr lang="es-GT" sz="100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0F67C59-02A9-4AFD-B56E-1524F8474EA3}" type="asst">
      <dgm:prSet custT="1"/>
      <dgm:spPr>
        <a:solidFill>
          <a:srgbClr val="009999"/>
        </a:solidFill>
      </dgm:spPr>
      <dgm:t>
        <a:bodyPr/>
        <a:lstStyle/>
        <a:p>
          <a:pPr algn="ctr"/>
          <a:r>
            <a:rPr lang="es-GT" sz="8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Unidad de Recursos Humanos</a:t>
          </a:r>
        </a:p>
      </dgm:t>
    </dgm:pt>
    <dgm:pt modelId="{12F3D779-76F2-483B-BB5F-0671577EAF12}" type="parTrans" cxnId="{9B7B53BC-E84A-4CA8-B7E2-791F805594EB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pPr algn="ctr"/>
          <a:endParaRPr lang="es-GT" sz="100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1932F1B-1193-4AEA-9BF5-52982DC56812}" type="sibTrans" cxnId="{9B7B53BC-E84A-4CA8-B7E2-791F805594EB}">
      <dgm:prSet/>
      <dgm:spPr/>
      <dgm:t>
        <a:bodyPr/>
        <a:lstStyle/>
        <a:p>
          <a:pPr algn="ctr"/>
          <a:endParaRPr lang="es-GT" sz="100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DFCF9D5-0FD6-43E6-85D8-A7EF438D1474}" type="asst">
      <dgm:prSet custT="1"/>
      <dgm:spPr>
        <a:solidFill>
          <a:srgbClr val="009999"/>
        </a:solidFill>
      </dgm:spPr>
      <dgm:t>
        <a:bodyPr/>
        <a:lstStyle/>
        <a:p>
          <a:pPr algn="ctr"/>
          <a:r>
            <a:rPr lang="es-GT" sz="8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Unidad de Información Pública</a:t>
          </a:r>
        </a:p>
      </dgm:t>
    </dgm:pt>
    <dgm:pt modelId="{751A6EF3-1517-4A57-8130-4154EF1DBDF0}" type="parTrans" cxnId="{06A1A9F4-8BD8-47FA-95B7-849109B49744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pPr algn="ctr"/>
          <a:endParaRPr lang="es-GT" sz="100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EDB6D53-FE46-4190-B8DA-243B7AE2AC87}" type="sibTrans" cxnId="{06A1A9F4-8BD8-47FA-95B7-849109B49744}">
      <dgm:prSet/>
      <dgm:spPr/>
      <dgm:t>
        <a:bodyPr/>
        <a:lstStyle/>
        <a:p>
          <a:pPr algn="ctr"/>
          <a:endParaRPr lang="es-GT" sz="100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1D33B6D-F7BB-4540-BF43-70A4021F96B2}" type="asst">
      <dgm:prSet custT="1"/>
      <dgm:spPr>
        <a:solidFill>
          <a:srgbClr val="009999"/>
        </a:solidFill>
      </dgm:spPr>
      <dgm:t>
        <a:bodyPr/>
        <a:lstStyle/>
        <a:p>
          <a:pPr algn="ctr"/>
          <a:r>
            <a:rPr lang="es-GT" sz="8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Unidad de Planeación Energético Minero</a:t>
          </a:r>
        </a:p>
      </dgm:t>
    </dgm:pt>
    <dgm:pt modelId="{2C0C0368-D066-4DA9-B946-79DDE4E8FEB0}" type="parTrans" cxnId="{86303448-7471-4BB4-BF84-80A4AA511861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pPr algn="ctr"/>
          <a:endParaRPr lang="es-GT" sz="100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5FA1F9A-02F4-4D8B-9576-6A82AE0C7C55}" type="sibTrans" cxnId="{86303448-7471-4BB4-BF84-80A4AA511861}">
      <dgm:prSet/>
      <dgm:spPr/>
      <dgm:t>
        <a:bodyPr/>
        <a:lstStyle/>
        <a:p>
          <a:pPr algn="ctr"/>
          <a:endParaRPr lang="es-GT" sz="100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A57DBE1-36B9-4479-AD14-EC7D4192ED28}">
      <dgm:prSet custT="1"/>
      <dgm:spPr>
        <a:solidFill>
          <a:schemeClr val="accent3"/>
        </a:solidFill>
      </dgm:spPr>
      <dgm:t>
        <a:bodyPr/>
        <a:lstStyle/>
        <a:p>
          <a:pPr algn="ctr"/>
          <a:r>
            <a:rPr lang="es-GT" sz="7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Dirección General Administrativa</a:t>
          </a:r>
        </a:p>
      </dgm:t>
    </dgm:pt>
    <dgm:pt modelId="{E5F06667-79CF-4C45-9AAD-38F20D0663DC}" type="parTrans" cxnId="{B12ADF2E-B9FD-4F3A-A216-2D0646CB4278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pPr algn="ctr"/>
          <a:endParaRPr lang="es-GT" sz="100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53B5150-2CF5-4DCB-8C3E-CA8CBD9C2B00}" type="sibTrans" cxnId="{B12ADF2E-B9FD-4F3A-A216-2D0646CB4278}">
      <dgm:prSet/>
      <dgm:spPr/>
      <dgm:t>
        <a:bodyPr/>
        <a:lstStyle/>
        <a:p>
          <a:pPr algn="ctr"/>
          <a:endParaRPr lang="es-GT" sz="100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474AB93-2C83-4CB6-A0E9-236DB2D2208D}">
      <dgm:prSet custT="1"/>
      <dgm:spPr>
        <a:solidFill>
          <a:schemeClr val="accent3"/>
        </a:solidFill>
      </dgm:spPr>
      <dgm:t>
        <a:bodyPr/>
        <a:lstStyle/>
        <a:p>
          <a:pPr algn="ctr"/>
          <a:r>
            <a:rPr lang="es-GT" sz="8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Dirección General de Minería</a:t>
          </a:r>
        </a:p>
      </dgm:t>
    </dgm:pt>
    <dgm:pt modelId="{968E0792-F6C5-4E85-AC23-4A46714AB0FF}" type="parTrans" cxnId="{157BAD9B-9DF4-47E9-95D8-35CCA1EF8892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pPr algn="ctr"/>
          <a:endParaRPr lang="es-GT" sz="100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F3A1722-870F-4C34-997B-F8F35449C870}" type="sibTrans" cxnId="{157BAD9B-9DF4-47E9-95D8-35CCA1EF8892}">
      <dgm:prSet/>
      <dgm:spPr/>
      <dgm:t>
        <a:bodyPr/>
        <a:lstStyle/>
        <a:p>
          <a:pPr algn="ctr"/>
          <a:endParaRPr lang="es-GT" sz="100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F585A39-4969-418C-AC59-AF61AB5918DB}">
      <dgm:prSet custT="1"/>
      <dgm:spPr/>
      <dgm:t>
        <a:bodyPr/>
        <a:lstStyle/>
        <a:p>
          <a:pPr algn="ctr"/>
          <a:r>
            <a:rPr lang="es-GT" sz="7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Subdirección de Comercialización</a:t>
          </a:r>
        </a:p>
      </dgm:t>
    </dgm:pt>
    <dgm:pt modelId="{ED65240A-E1D7-4C49-A043-41C8B2F332DD}" type="sibTrans" cxnId="{CE703C09-5A7B-4A9F-BD23-68495AAD91C0}">
      <dgm:prSet/>
      <dgm:spPr/>
      <dgm:t>
        <a:bodyPr/>
        <a:lstStyle/>
        <a:p>
          <a:pPr algn="ctr"/>
          <a:endParaRPr lang="es-GT" sz="100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18F25DC-9FBB-4ECD-AFB9-84BA05F409CD}" type="parTrans" cxnId="{CE703C09-5A7B-4A9F-BD23-68495AAD91C0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pPr algn="ctr"/>
          <a:endParaRPr lang="es-GT" sz="100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0FB688A-2E4E-4DDD-A210-7F949916B7D0}">
      <dgm:prSet custT="1"/>
      <dgm:spPr/>
      <dgm:t>
        <a:bodyPr/>
        <a:lstStyle/>
        <a:p>
          <a:pPr algn="ctr"/>
          <a:r>
            <a:rPr lang="es-GT" sz="7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Subdirección Administrativa</a:t>
          </a:r>
        </a:p>
      </dgm:t>
    </dgm:pt>
    <dgm:pt modelId="{FAC9F925-1B44-46E0-90B7-55831362A01A}" type="sibTrans" cxnId="{F496F994-476D-4A54-AD43-C6B7931D0BFE}">
      <dgm:prSet/>
      <dgm:spPr/>
      <dgm:t>
        <a:bodyPr/>
        <a:lstStyle/>
        <a:p>
          <a:pPr algn="ctr"/>
          <a:endParaRPr lang="es-GT" sz="100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5B083AB-7378-46A0-AEF7-7DF846D7E8B2}" type="parTrans" cxnId="{F496F994-476D-4A54-AD43-C6B7931D0BFE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pPr algn="ctr"/>
          <a:endParaRPr lang="es-GT" sz="100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8F2AE80-042B-4391-BFF4-D1956D3403D1}">
      <dgm:prSet custT="1"/>
      <dgm:spPr/>
      <dgm:t>
        <a:bodyPr/>
        <a:lstStyle/>
        <a:p>
          <a:pPr algn="ctr"/>
          <a:r>
            <a:rPr lang="es-GT" sz="7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Subdirección de Minería</a:t>
          </a:r>
        </a:p>
      </dgm:t>
    </dgm:pt>
    <dgm:pt modelId="{14AD048D-1C10-413B-BBE6-4C7B857B02D2}" type="parTrans" cxnId="{2122ADC3-0B4D-406E-8AC6-824C362898C4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pPr algn="ctr"/>
          <a:endParaRPr lang="es-GT" sz="100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AEEF2DE-52E2-49D3-82C4-B5D63E2EF607}" type="sibTrans" cxnId="{2122ADC3-0B4D-406E-8AC6-824C362898C4}">
      <dgm:prSet/>
      <dgm:spPr/>
      <dgm:t>
        <a:bodyPr/>
        <a:lstStyle/>
        <a:p>
          <a:pPr algn="ctr"/>
          <a:endParaRPr lang="es-GT" sz="100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D63C2BC-2333-45E5-9AAD-378E994DFFE5}">
      <dgm:prSet custT="1"/>
      <dgm:spPr>
        <a:solidFill>
          <a:schemeClr val="accent3"/>
        </a:solidFill>
      </dgm:spPr>
      <dgm:t>
        <a:bodyPr/>
        <a:lstStyle/>
        <a:p>
          <a:pPr algn="ctr"/>
          <a:r>
            <a:rPr lang="es-GT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Dirección General de Hidrocarburos</a:t>
          </a:r>
        </a:p>
      </dgm:t>
    </dgm:pt>
    <dgm:pt modelId="{4B1B66C4-2402-4AB6-A3BC-9C3877F17B86}" type="parTrans" cxnId="{56318BCB-2818-49B1-81F1-3C06C49ED2C1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pPr algn="ctr"/>
          <a:endParaRPr lang="es-GT" sz="100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E28B922-4039-43DA-AD6F-8E57620AF74F}" type="sibTrans" cxnId="{56318BCB-2818-49B1-81F1-3C06C49ED2C1}">
      <dgm:prSet/>
      <dgm:spPr/>
      <dgm:t>
        <a:bodyPr/>
        <a:lstStyle/>
        <a:p>
          <a:pPr algn="ctr"/>
          <a:endParaRPr lang="es-GT" sz="100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C3B8E44-1679-42EB-9782-21DFF5B17205}">
      <dgm:prSet custT="1"/>
      <dgm:spPr/>
      <dgm:t>
        <a:bodyPr/>
        <a:lstStyle/>
        <a:p>
          <a:pPr algn="ctr"/>
          <a:r>
            <a:rPr lang="es-GT" sz="7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Subdirección de Hidrocarburos</a:t>
          </a:r>
        </a:p>
      </dgm:t>
    </dgm:pt>
    <dgm:pt modelId="{95DB68D4-7C32-416F-B04B-3ECB3E6BEEF2}" type="parTrans" cxnId="{EBFE5D80-9370-4749-A0A6-C5F9F14169D2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pPr algn="ctr"/>
          <a:endParaRPr lang="es-GT" sz="100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D675452-8D5F-4CA7-854A-1465A7A1E4A5}" type="sibTrans" cxnId="{EBFE5D80-9370-4749-A0A6-C5F9F14169D2}">
      <dgm:prSet/>
      <dgm:spPr/>
      <dgm:t>
        <a:bodyPr/>
        <a:lstStyle/>
        <a:p>
          <a:pPr algn="ctr"/>
          <a:endParaRPr lang="es-GT" sz="100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4C3A572-9CB3-4886-9C6D-95B582CEC44C}">
      <dgm:prSet custT="1"/>
      <dgm:spPr>
        <a:solidFill>
          <a:srgbClr val="CC6600"/>
        </a:solidFill>
      </dgm:spPr>
      <dgm:t>
        <a:bodyPr/>
        <a:lstStyle/>
        <a:p>
          <a:pPr algn="ctr"/>
          <a:r>
            <a:rPr lang="es-GT" sz="8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VICEMINISTERIO ENCARGADO DEL ÁREA ENERGÉTICA</a:t>
          </a:r>
        </a:p>
      </dgm:t>
    </dgm:pt>
    <dgm:pt modelId="{FF78E226-92BB-41E5-BE51-281AEF310BC8}" type="parTrans" cxnId="{53ABD23A-A106-4D95-9768-C28E515A50F5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pPr algn="ctr"/>
          <a:endParaRPr lang="es-GT" sz="100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8D52955-5475-4309-8905-8ACB9EC8E180}" type="sibTrans" cxnId="{53ABD23A-A106-4D95-9768-C28E515A50F5}">
      <dgm:prSet/>
      <dgm:spPr/>
      <dgm:t>
        <a:bodyPr/>
        <a:lstStyle/>
        <a:p>
          <a:pPr algn="ctr"/>
          <a:endParaRPr lang="es-GT" sz="100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07EACCA-E154-4ED3-AD71-4AF7213E9797}">
      <dgm:prSet custT="1"/>
      <dgm:spPr>
        <a:solidFill>
          <a:schemeClr val="accent3"/>
        </a:solidFill>
      </dgm:spPr>
      <dgm:t>
        <a:bodyPr/>
        <a:lstStyle/>
        <a:p>
          <a:pPr algn="ctr"/>
          <a:r>
            <a:rPr lang="es-GT" sz="8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Dirección General de Energía</a:t>
          </a:r>
        </a:p>
      </dgm:t>
    </dgm:pt>
    <dgm:pt modelId="{B6D3DFE1-C347-45F4-9451-3051AD017991}" type="parTrans" cxnId="{D1EA2EBC-C589-4506-8F33-E2F35DEFFFEF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pPr algn="ctr"/>
          <a:endParaRPr lang="es-GT" sz="100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53800BE-1E9E-4B78-8560-BBA0E5CAC63F}" type="sibTrans" cxnId="{D1EA2EBC-C589-4506-8F33-E2F35DEFFFEF}">
      <dgm:prSet/>
      <dgm:spPr/>
      <dgm:t>
        <a:bodyPr/>
        <a:lstStyle/>
        <a:p>
          <a:pPr algn="ctr"/>
          <a:endParaRPr lang="es-GT" sz="100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0C86E05-1302-43DC-A9A4-41BF040C71A3}">
      <dgm:prSet custT="1"/>
      <dgm:spPr/>
      <dgm:t>
        <a:bodyPr/>
        <a:lstStyle/>
        <a:p>
          <a:pPr algn="ctr"/>
          <a:r>
            <a:rPr lang="es-GT" sz="7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Subdirección de Energía</a:t>
          </a:r>
        </a:p>
      </dgm:t>
    </dgm:pt>
    <dgm:pt modelId="{D6D6F12A-CCD6-4483-8EBE-0A5085C313B8}" type="parTrans" cxnId="{B35CD951-5DE2-4BBD-98C0-DE72DC24D383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pPr algn="ctr"/>
          <a:endParaRPr lang="es-GT" sz="100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70F861C-38FE-454F-97E9-29AEE575C2C5}" type="sibTrans" cxnId="{B35CD951-5DE2-4BBD-98C0-DE72DC24D383}">
      <dgm:prSet/>
      <dgm:spPr/>
      <dgm:t>
        <a:bodyPr/>
        <a:lstStyle/>
        <a:p>
          <a:pPr algn="ctr"/>
          <a:endParaRPr lang="es-GT" sz="100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EA87415-631B-4216-9843-548B8342C325}" type="pres">
      <dgm:prSet presAssocID="{BFBC9915-8A25-4052-A7F2-607A195C573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11BE1620-7800-4FB8-AA6B-C22E3F8A278F}" type="pres">
      <dgm:prSet presAssocID="{0C53142C-53BC-4E7F-BA97-8CA60FF0FDC1}" presName="hierRoot1" presStyleCnt="0">
        <dgm:presLayoutVars>
          <dgm:hierBranch val="init"/>
        </dgm:presLayoutVars>
      </dgm:prSet>
      <dgm:spPr/>
    </dgm:pt>
    <dgm:pt modelId="{017CA582-72C5-4E1D-ACC0-D081173B6999}" type="pres">
      <dgm:prSet presAssocID="{0C53142C-53BC-4E7F-BA97-8CA60FF0FDC1}" presName="rootComposite1" presStyleCnt="0"/>
      <dgm:spPr/>
    </dgm:pt>
    <dgm:pt modelId="{4B9D2EBE-008D-4573-BD9B-02D6DED54DA4}" type="pres">
      <dgm:prSet presAssocID="{0C53142C-53BC-4E7F-BA97-8CA60FF0FDC1}" presName="rootText1" presStyleLbl="node0" presStyleIdx="0" presStyleCnt="1" custScaleX="247283" custScaleY="189815">
        <dgm:presLayoutVars>
          <dgm:chPref val="3"/>
        </dgm:presLayoutVars>
      </dgm:prSet>
      <dgm:spPr/>
    </dgm:pt>
    <dgm:pt modelId="{AB92260A-C020-496E-B00C-2FFBB9FE3B9C}" type="pres">
      <dgm:prSet presAssocID="{0C53142C-53BC-4E7F-BA97-8CA60FF0FDC1}" presName="rootConnector1" presStyleLbl="node1" presStyleIdx="0" presStyleCnt="0"/>
      <dgm:spPr/>
    </dgm:pt>
    <dgm:pt modelId="{ED5DBC62-F53B-467B-8DA0-4569409F253F}" type="pres">
      <dgm:prSet presAssocID="{0C53142C-53BC-4E7F-BA97-8CA60FF0FDC1}" presName="hierChild2" presStyleCnt="0"/>
      <dgm:spPr/>
    </dgm:pt>
    <dgm:pt modelId="{018746E9-C404-47EE-8012-2313625A082F}" type="pres">
      <dgm:prSet presAssocID="{25B45A50-B3D9-4CD7-8761-DD45F6DC78A6}" presName="Name37" presStyleLbl="parChTrans1D2" presStyleIdx="0" presStyleCnt="18"/>
      <dgm:spPr/>
    </dgm:pt>
    <dgm:pt modelId="{B4E10848-B0F2-401B-95FD-808087FBAE82}" type="pres">
      <dgm:prSet presAssocID="{A965076F-DE9D-4C93-8480-E6D8FCE81AC7}" presName="hierRoot2" presStyleCnt="0">
        <dgm:presLayoutVars>
          <dgm:hierBranch val="init"/>
        </dgm:presLayoutVars>
      </dgm:prSet>
      <dgm:spPr/>
    </dgm:pt>
    <dgm:pt modelId="{EE51ECB9-5886-488D-97E9-B02F76CAFFC3}" type="pres">
      <dgm:prSet presAssocID="{A965076F-DE9D-4C93-8480-E6D8FCE81AC7}" presName="rootComposite" presStyleCnt="0"/>
      <dgm:spPr/>
    </dgm:pt>
    <dgm:pt modelId="{287FB586-98D4-47D4-B71C-24482DA6BE4D}" type="pres">
      <dgm:prSet presAssocID="{A965076F-DE9D-4C93-8480-E6D8FCE81AC7}" presName="rootText" presStyleLbl="node2" presStyleIdx="0" presStyleCnt="3" custScaleX="214453" custScaleY="184973">
        <dgm:presLayoutVars>
          <dgm:chPref val="3"/>
        </dgm:presLayoutVars>
      </dgm:prSet>
      <dgm:spPr/>
    </dgm:pt>
    <dgm:pt modelId="{97FCAAC5-A82A-4FCA-B161-2FE7A2CED004}" type="pres">
      <dgm:prSet presAssocID="{A965076F-DE9D-4C93-8480-E6D8FCE81AC7}" presName="rootConnector" presStyleLbl="node2" presStyleIdx="0" presStyleCnt="3"/>
      <dgm:spPr/>
    </dgm:pt>
    <dgm:pt modelId="{6E545696-D433-4225-B28A-A886F33A4B83}" type="pres">
      <dgm:prSet presAssocID="{A965076F-DE9D-4C93-8480-E6D8FCE81AC7}" presName="hierChild4" presStyleCnt="0"/>
      <dgm:spPr/>
    </dgm:pt>
    <dgm:pt modelId="{ADFCA338-816F-4F5A-ABCD-419A23B81D9F}" type="pres">
      <dgm:prSet presAssocID="{4B1B66C4-2402-4AB6-A3BC-9C3877F17B86}" presName="Name37" presStyleLbl="parChTrans1D3" presStyleIdx="0" presStyleCnt="4"/>
      <dgm:spPr/>
    </dgm:pt>
    <dgm:pt modelId="{088F37DB-8939-4944-AE1F-61ED73B9F930}" type="pres">
      <dgm:prSet presAssocID="{6D63C2BC-2333-45E5-9AAD-378E994DFFE5}" presName="hierRoot2" presStyleCnt="0">
        <dgm:presLayoutVars>
          <dgm:hierBranch val="init"/>
        </dgm:presLayoutVars>
      </dgm:prSet>
      <dgm:spPr/>
    </dgm:pt>
    <dgm:pt modelId="{207ED3A2-7F6E-4F65-ACBE-25FA76A2F3C9}" type="pres">
      <dgm:prSet presAssocID="{6D63C2BC-2333-45E5-9AAD-378E994DFFE5}" presName="rootComposite" presStyleCnt="0"/>
      <dgm:spPr/>
    </dgm:pt>
    <dgm:pt modelId="{BA5DFAD8-F8F3-4AD0-8431-F4355A44D6A1}" type="pres">
      <dgm:prSet presAssocID="{6D63C2BC-2333-45E5-9AAD-378E994DFFE5}" presName="rootText" presStyleLbl="node3" presStyleIdx="0" presStyleCnt="4" custScaleX="176210" custScaleY="159165">
        <dgm:presLayoutVars>
          <dgm:chPref val="3"/>
        </dgm:presLayoutVars>
      </dgm:prSet>
      <dgm:spPr/>
    </dgm:pt>
    <dgm:pt modelId="{27721883-A6B9-478D-B244-B6F21CAE489B}" type="pres">
      <dgm:prSet presAssocID="{6D63C2BC-2333-45E5-9AAD-378E994DFFE5}" presName="rootConnector" presStyleLbl="node3" presStyleIdx="0" presStyleCnt="4"/>
      <dgm:spPr/>
    </dgm:pt>
    <dgm:pt modelId="{EAE9B8DF-DAAD-4B9E-9BDB-DB00A76E0E7D}" type="pres">
      <dgm:prSet presAssocID="{6D63C2BC-2333-45E5-9AAD-378E994DFFE5}" presName="hierChild4" presStyleCnt="0"/>
      <dgm:spPr/>
    </dgm:pt>
    <dgm:pt modelId="{535BA860-6CC8-4E3A-9F53-2E54809C4FA4}" type="pres">
      <dgm:prSet presAssocID="{95DB68D4-7C32-416F-B04B-3ECB3E6BEEF2}" presName="Name37" presStyleLbl="parChTrans1D4" presStyleIdx="0" presStyleCnt="5"/>
      <dgm:spPr/>
    </dgm:pt>
    <dgm:pt modelId="{D902DA7C-9409-4596-8E86-D174C145D043}" type="pres">
      <dgm:prSet presAssocID="{0C3B8E44-1679-42EB-9782-21DFF5B17205}" presName="hierRoot2" presStyleCnt="0">
        <dgm:presLayoutVars>
          <dgm:hierBranch val="init"/>
        </dgm:presLayoutVars>
      </dgm:prSet>
      <dgm:spPr/>
    </dgm:pt>
    <dgm:pt modelId="{AA99E0F4-DBA9-494C-BAE3-8DAA3FC46D9F}" type="pres">
      <dgm:prSet presAssocID="{0C3B8E44-1679-42EB-9782-21DFF5B17205}" presName="rootComposite" presStyleCnt="0"/>
      <dgm:spPr/>
    </dgm:pt>
    <dgm:pt modelId="{3433909D-CFA3-493F-A2F2-63D224C824AB}" type="pres">
      <dgm:prSet presAssocID="{0C3B8E44-1679-42EB-9782-21DFF5B17205}" presName="rootText" presStyleLbl="node4" presStyleIdx="0" presStyleCnt="5" custScaleX="163357" custScaleY="139275">
        <dgm:presLayoutVars>
          <dgm:chPref val="3"/>
        </dgm:presLayoutVars>
      </dgm:prSet>
      <dgm:spPr/>
    </dgm:pt>
    <dgm:pt modelId="{7B316338-C884-4463-88C0-77859A7DDCD1}" type="pres">
      <dgm:prSet presAssocID="{0C3B8E44-1679-42EB-9782-21DFF5B17205}" presName="rootConnector" presStyleLbl="node4" presStyleIdx="0" presStyleCnt="5"/>
      <dgm:spPr/>
    </dgm:pt>
    <dgm:pt modelId="{55EA21C7-B3BE-4FDF-9A1F-E892DF3273B5}" type="pres">
      <dgm:prSet presAssocID="{0C3B8E44-1679-42EB-9782-21DFF5B17205}" presName="hierChild4" presStyleCnt="0"/>
      <dgm:spPr/>
    </dgm:pt>
    <dgm:pt modelId="{AD35B345-A7B4-4702-A63C-2A2BF510260F}" type="pres">
      <dgm:prSet presAssocID="{0C3B8E44-1679-42EB-9782-21DFF5B17205}" presName="hierChild5" presStyleCnt="0"/>
      <dgm:spPr/>
    </dgm:pt>
    <dgm:pt modelId="{21770BE7-5622-401B-8422-629D982837AB}" type="pres">
      <dgm:prSet presAssocID="{318F25DC-9FBB-4ECD-AFB9-84BA05F409CD}" presName="Name37" presStyleLbl="parChTrans1D4" presStyleIdx="1" presStyleCnt="5"/>
      <dgm:spPr/>
    </dgm:pt>
    <dgm:pt modelId="{BBD06A00-E97B-4DAA-B02E-D0FB06CFCDBA}" type="pres">
      <dgm:prSet presAssocID="{2F585A39-4969-418C-AC59-AF61AB5918DB}" presName="hierRoot2" presStyleCnt="0">
        <dgm:presLayoutVars>
          <dgm:hierBranch val="init"/>
        </dgm:presLayoutVars>
      </dgm:prSet>
      <dgm:spPr/>
    </dgm:pt>
    <dgm:pt modelId="{BFED86E0-CA17-4A67-89BE-306EA5AA5904}" type="pres">
      <dgm:prSet presAssocID="{2F585A39-4969-418C-AC59-AF61AB5918DB}" presName="rootComposite" presStyleCnt="0"/>
      <dgm:spPr/>
    </dgm:pt>
    <dgm:pt modelId="{DE885E6C-212F-4B8E-8CC3-44BC40EE06E3}" type="pres">
      <dgm:prSet presAssocID="{2F585A39-4969-418C-AC59-AF61AB5918DB}" presName="rootText" presStyleLbl="node4" presStyleIdx="1" presStyleCnt="5" custScaleX="181641" custScaleY="139275">
        <dgm:presLayoutVars>
          <dgm:chPref val="3"/>
        </dgm:presLayoutVars>
      </dgm:prSet>
      <dgm:spPr/>
    </dgm:pt>
    <dgm:pt modelId="{E401529A-5B57-4A6F-AA5A-807C6AA79BC6}" type="pres">
      <dgm:prSet presAssocID="{2F585A39-4969-418C-AC59-AF61AB5918DB}" presName="rootConnector" presStyleLbl="node4" presStyleIdx="1" presStyleCnt="5"/>
      <dgm:spPr/>
    </dgm:pt>
    <dgm:pt modelId="{5FEC1BD9-EB12-461B-9D74-D1D830F6F9AC}" type="pres">
      <dgm:prSet presAssocID="{2F585A39-4969-418C-AC59-AF61AB5918DB}" presName="hierChild4" presStyleCnt="0"/>
      <dgm:spPr/>
    </dgm:pt>
    <dgm:pt modelId="{6F36FA50-804E-42EA-B88E-5D80C48D651C}" type="pres">
      <dgm:prSet presAssocID="{2F585A39-4969-418C-AC59-AF61AB5918DB}" presName="hierChild5" presStyleCnt="0"/>
      <dgm:spPr/>
    </dgm:pt>
    <dgm:pt modelId="{257D47BD-4AC6-479A-887C-F3722C635031}" type="pres">
      <dgm:prSet presAssocID="{6D63C2BC-2333-45E5-9AAD-378E994DFFE5}" presName="hierChild5" presStyleCnt="0"/>
      <dgm:spPr/>
    </dgm:pt>
    <dgm:pt modelId="{4BB7A8FE-D4F1-4F20-92B6-9599480DFA4D}" type="pres">
      <dgm:prSet presAssocID="{968E0792-F6C5-4E85-AC23-4A46714AB0FF}" presName="Name37" presStyleLbl="parChTrans1D3" presStyleIdx="1" presStyleCnt="4"/>
      <dgm:spPr/>
    </dgm:pt>
    <dgm:pt modelId="{CAFC134F-DBE1-43A8-A1B9-F11F90828F81}" type="pres">
      <dgm:prSet presAssocID="{2474AB93-2C83-4CB6-A0E9-236DB2D2208D}" presName="hierRoot2" presStyleCnt="0">
        <dgm:presLayoutVars>
          <dgm:hierBranch val="init"/>
        </dgm:presLayoutVars>
      </dgm:prSet>
      <dgm:spPr/>
    </dgm:pt>
    <dgm:pt modelId="{8456C66D-694D-4297-938B-6894F5C2E30E}" type="pres">
      <dgm:prSet presAssocID="{2474AB93-2C83-4CB6-A0E9-236DB2D2208D}" presName="rootComposite" presStyleCnt="0"/>
      <dgm:spPr/>
    </dgm:pt>
    <dgm:pt modelId="{78DB28B0-8554-4A0E-ADC2-FFE7E19BC5B0}" type="pres">
      <dgm:prSet presAssocID="{2474AB93-2C83-4CB6-A0E9-236DB2D2208D}" presName="rootText" presStyleLbl="node3" presStyleIdx="1" presStyleCnt="4" custScaleX="152642" custScaleY="159165">
        <dgm:presLayoutVars>
          <dgm:chPref val="3"/>
        </dgm:presLayoutVars>
      </dgm:prSet>
      <dgm:spPr/>
    </dgm:pt>
    <dgm:pt modelId="{6F30AB9C-5AEF-48CC-A6DF-5A4D747320A6}" type="pres">
      <dgm:prSet presAssocID="{2474AB93-2C83-4CB6-A0E9-236DB2D2208D}" presName="rootConnector" presStyleLbl="node3" presStyleIdx="1" presStyleCnt="4"/>
      <dgm:spPr/>
    </dgm:pt>
    <dgm:pt modelId="{0D48903C-8B19-4333-8226-500FA7EAA680}" type="pres">
      <dgm:prSet presAssocID="{2474AB93-2C83-4CB6-A0E9-236DB2D2208D}" presName="hierChild4" presStyleCnt="0"/>
      <dgm:spPr/>
    </dgm:pt>
    <dgm:pt modelId="{B752FCA5-474B-40A8-8389-08EA3435D006}" type="pres">
      <dgm:prSet presAssocID="{14AD048D-1C10-413B-BBE6-4C7B857B02D2}" presName="Name37" presStyleLbl="parChTrans1D4" presStyleIdx="2" presStyleCnt="5"/>
      <dgm:spPr/>
    </dgm:pt>
    <dgm:pt modelId="{B4010CE9-E1E4-4E80-B4AB-956EDC35C5C2}" type="pres">
      <dgm:prSet presAssocID="{58F2AE80-042B-4391-BFF4-D1956D3403D1}" presName="hierRoot2" presStyleCnt="0">
        <dgm:presLayoutVars>
          <dgm:hierBranch val="init"/>
        </dgm:presLayoutVars>
      </dgm:prSet>
      <dgm:spPr/>
    </dgm:pt>
    <dgm:pt modelId="{AC9095DA-7A0C-4ED5-A00B-9ECEADF260FB}" type="pres">
      <dgm:prSet presAssocID="{58F2AE80-042B-4391-BFF4-D1956D3403D1}" presName="rootComposite" presStyleCnt="0"/>
      <dgm:spPr/>
    </dgm:pt>
    <dgm:pt modelId="{FCA3DD37-0935-41F3-9A55-DC65A624BBE2}" type="pres">
      <dgm:prSet presAssocID="{58F2AE80-042B-4391-BFF4-D1956D3403D1}" presName="rootText" presStyleLbl="node4" presStyleIdx="2" presStyleCnt="5" custScaleX="139123" custScaleY="139275">
        <dgm:presLayoutVars>
          <dgm:chPref val="3"/>
        </dgm:presLayoutVars>
      </dgm:prSet>
      <dgm:spPr/>
    </dgm:pt>
    <dgm:pt modelId="{F2074F03-3565-4F43-9EDC-5119C464DBA5}" type="pres">
      <dgm:prSet presAssocID="{58F2AE80-042B-4391-BFF4-D1956D3403D1}" presName="rootConnector" presStyleLbl="node4" presStyleIdx="2" presStyleCnt="5"/>
      <dgm:spPr/>
    </dgm:pt>
    <dgm:pt modelId="{5E24F842-4DBB-4AF9-BBE0-91F458A82C6D}" type="pres">
      <dgm:prSet presAssocID="{58F2AE80-042B-4391-BFF4-D1956D3403D1}" presName="hierChild4" presStyleCnt="0"/>
      <dgm:spPr/>
    </dgm:pt>
    <dgm:pt modelId="{A3153048-D96A-45C0-84A9-75C6670F3728}" type="pres">
      <dgm:prSet presAssocID="{58F2AE80-042B-4391-BFF4-D1956D3403D1}" presName="hierChild5" presStyleCnt="0"/>
      <dgm:spPr/>
    </dgm:pt>
    <dgm:pt modelId="{A5622C29-BE6B-41AE-8158-20A583232800}" type="pres">
      <dgm:prSet presAssocID="{2474AB93-2C83-4CB6-A0E9-236DB2D2208D}" presName="hierChild5" presStyleCnt="0"/>
      <dgm:spPr/>
    </dgm:pt>
    <dgm:pt modelId="{170317D2-DE73-484C-8A25-4F292B3FF449}" type="pres">
      <dgm:prSet presAssocID="{E5F06667-79CF-4C45-9AAD-38F20D0663DC}" presName="Name37" presStyleLbl="parChTrans1D3" presStyleIdx="2" presStyleCnt="4"/>
      <dgm:spPr/>
    </dgm:pt>
    <dgm:pt modelId="{D717C541-E463-45B4-AD42-08D15A27F9F0}" type="pres">
      <dgm:prSet presAssocID="{3A57DBE1-36B9-4479-AD14-EC7D4192ED28}" presName="hierRoot2" presStyleCnt="0">
        <dgm:presLayoutVars>
          <dgm:hierBranch val="init"/>
        </dgm:presLayoutVars>
      </dgm:prSet>
      <dgm:spPr/>
    </dgm:pt>
    <dgm:pt modelId="{146B7172-59CE-4E0A-903B-21E26C691FDF}" type="pres">
      <dgm:prSet presAssocID="{3A57DBE1-36B9-4479-AD14-EC7D4192ED28}" presName="rootComposite" presStyleCnt="0"/>
      <dgm:spPr/>
    </dgm:pt>
    <dgm:pt modelId="{83449567-48DF-4F04-AF15-31C9583C5111}" type="pres">
      <dgm:prSet presAssocID="{3A57DBE1-36B9-4479-AD14-EC7D4192ED28}" presName="rootText" presStyleLbl="node3" presStyleIdx="2" presStyleCnt="4" custScaleX="167559" custScaleY="159165">
        <dgm:presLayoutVars>
          <dgm:chPref val="3"/>
        </dgm:presLayoutVars>
      </dgm:prSet>
      <dgm:spPr/>
    </dgm:pt>
    <dgm:pt modelId="{F4267550-F1C5-405B-980F-C8B8753435E4}" type="pres">
      <dgm:prSet presAssocID="{3A57DBE1-36B9-4479-AD14-EC7D4192ED28}" presName="rootConnector" presStyleLbl="node3" presStyleIdx="2" presStyleCnt="4"/>
      <dgm:spPr/>
    </dgm:pt>
    <dgm:pt modelId="{0FC8EBF5-22B4-49BD-A531-CD5F63D9CAFD}" type="pres">
      <dgm:prSet presAssocID="{3A57DBE1-36B9-4479-AD14-EC7D4192ED28}" presName="hierChild4" presStyleCnt="0"/>
      <dgm:spPr/>
    </dgm:pt>
    <dgm:pt modelId="{B0FF527C-6F74-492F-AB3C-7065AEAE58CF}" type="pres">
      <dgm:prSet presAssocID="{45B083AB-7378-46A0-AEF7-7DF846D7E8B2}" presName="Name37" presStyleLbl="parChTrans1D4" presStyleIdx="3" presStyleCnt="5"/>
      <dgm:spPr/>
    </dgm:pt>
    <dgm:pt modelId="{BC2C2C28-A848-4922-8D98-8FB0CBBCE17C}" type="pres">
      <dgm:prSet presAssocID="{C0FB688A-2E4E-4DDD-A210-7F949916B7D0}" presName="hierRoot2" presStyleCnt="0">
        <dgm:presLayoutVars>
          <dgm:hierBranch val="init"/>
        </dgm:presLayoutVars>
      </dgm:prSet>
      <dgm:spPr/>
    </dgm:pt>
    <dgm:pt modelId="{6FAB919A-1F36-4DD2-96A1-1C05CF6A69C3}" type="pres">
      <dgm:prSet presAssocID="{C0FB688A-2E4E-4DDD-A210-7F949916B7D0}" presName="rootComposite" presStyleCnt="0"/>
      <dgm:spPr/>
    </dgm:pt>
    <dgm:pt modelId="{C41D5F04-BCB1-40D2-8E4B-69FE558FC38B}" type="pres">
      <dgm:prSet presAssocID="{C0FB688A-2E4E-4DDD-A210-7F949916B7D0}" presName="rootText" presStyleLbl="node4" presStyleIdx="3" presStyleCnt="5" custScaleX="149974" custScaleY="139275">
        <dgm:presLayoutVars>
          <dgm:chPref val="3"/>
        </dgm:presLayoutVars>
      </dgm:prSet>
      <dgm:spPr/>
    </dgm:pt>
    <dgm:pt modelId="{9C3475D1-CD7C-4D12-89B5-9B01C9F3A0D8}" type="pres">
      <dgm:prSet presAssocID="{C0FB688A-2E4E-4DDD-A210-7F949916B7D0}" presName="rootConnector" presStyleLbl="node4" presStyleIdx="3" presStyleCnt="5"/>
      <dgm:spPr/>
    </dgm:pt>
    <dgm:pt modelId="{C58E45BC-7F48-4839-A06F-36CB867BB5FF}" type="pres">
      <dgm:prSet presAssocID="{C0FB688A-2E4E-4DDD-A210-7F949916B7D0}" presName="hierChild4" presStyleCnt="0"/>
      <dgm:spPr/>
    </dgm:pt>
    <dgm:pt modelId="{B1BB15C0-62FF-42AD-BD35-DC5482949CAB}" type="pres">
      <dgm:prSet presAssocID="{C0FB688A-2E4E-4DDD-A210-7F949916B7D0}" presName="hierChild5" presStyleCnt="0"/>
      <dgm:spPr/>
    </dgm:pt>
    <dgm:pt modelId="{FF35E33F-57F5-4A79-B4DA-470AB2E36BF1}" type="pres">
      <dgm:prSet presAssocID="{3A57DBE1-36B9-4479-AD14-EC7D4192ED28}" presName="hierChild5" presStyleCnt="0"/>
      <dgm:spPr/>
    </dgm:pt>
    <dgm:pt modelId="{6975C9E6-819C-4560-843C-B8F8DAADE6D0}" type="pres">
      <dgm:prSet presAssocID="{A965076F-DE9D-4C93-8480-E6D8FCE81AC7}" presName="hierChild5" presStyleCnt="0"/>
      <dgm:spPr/>
    </dgm:pt>
    <dgm:pt modelId="{30EB448B-B459-47B4-9044-8998B28C4F58}" type="pres">
      <dgm:prSet presAssocID="{FF78E226-92BB-41E5-BE51-281AEF310BC8}" presName="Name37" presStyleLbl="parChTrans1D2" presStyleIdx="1" presStyleCnt="18"/>
      <dgm:spPr/>
    </dgm:pt>
    <dgm:pt modelId="{61AEE160-4818-4F9F-B510-9D515EF3E27D}" type="pres">
      <dgm:prSet presAssocID="{54C3A572-9CB3-4886-9C6D-95B582CEC44C}" presName="hierRoot2" presStyleCnt="0">
        <dgm:presLayoutVars>
          <dgm:hierBranch val="init"/>
        </dgm:presLayoutVars>
      </dgm:prSet>
      <dgm:spPr/>
    </dgm:pt>
    <dgm:pt modelId="{90952D73-1702-4B68-9DF0-C5587AA1481A}" type="pres">
      <dgm:prSet presAssocID="{54C3A572-9CB3-4886-9C6D-95B582CEC44C}" presName="rootComposite" presStyleCnt="0"/>
      <dgm:spPr/>
    </dgm:pt>
    <dgm:pt modelId="{125FB056-9EFB-46BA-B86A-342AA761EB34}" type="pres">
      <dgm:prSet presAssocID="{54C3A572-9CB3-4886-9C6D-95B582CEC44C}" presName="rootText" presStyleLbl="node2" presStyleIdx="1" presStyleCnt="3" custScaleX="258164" custScaleY="183384">
        <dgm:presLayoutVars>
          <dgm:chPref val="3"/>
        </dgm:presLayoutVars>
      </dgm:prSet>
      <dgm:spPr/>
    </dgm:pt>
    <dgm:pt modelId="{7390BCBE-1990-4313-AE3A-774937500D53}" type="pres">
      <dgm:prSet presAssocID="{54C3A572-9CB3-4886-9C6D-95B582CEC44C}" presName="rootConnector" presStyleLbl="node2" presStyleIdx="1" presStyleCnt="3"/>
      <dgm:spPr/>
    </dgm:pt>
    <dgm:pt modelId="{345176BA-DC7B-4D18-B6D0-B8F953C012AA}" type="pres">
      <dgm:prSet presAssocID="{54C3A572-9CB3-4886-9C6D-95B582CEC44C}" presName="hierChild4" presStyleCnt="0"/>
      <dgm:spPr/>
    </dgm:pt>
    <dgm:pt modelId="{5C05F873-8BB1-4A56-BDC5-08B6FCEB3753}" type="pres">
      <dgm:prSet presAssocID="{B6D3DFE1-C347-45F4-9451-3051AD017991}" presName="Name37" presStyleLbl="parChTrans1D3" presStyleIdx="3" presStyleCnt="4"/>
      <dgm:spPr/>
    </dgm:pt>
    <dgm:pt modelId="{4EF59D1A-621A-40C4-BFA6-772D41C625AE}" type="pres">
      <dgm:prSet presAssocID="{B07EACCA-E154-4ED3-AD71-4AF7213E9797}" presName="hierRoot2" presStyleCnt="0">
        <dgm:presLayoutVars>
          <dgm:hierBranch val="init"/>
        </dgm:presLayoutVars>
      </dgm:prSet>
      <dgm:spPr/>
    </dgm:pt>
    <dgm:pt modelId="{1D0CD1AD-45A7-44A4-A526-A42DD7618D21}" type="pres">
      <dgm:prSet presAssocID="{B07EACCA-E154-4ED3-AD71-4AF7213E9797}" presName="rootComposite" presStyleCnt="0"/>
      <dgm:spPr/>
    </dgm:pt>
    <dgm:pt modelId="{61400F9E-78A7-4E5F-89F2-286A8F3F7093}" type="pres">
      <dgm:prSet presAssocID="{B07EACCA-E154-4ED3-AD71-4AF7213E9797}" presName="rootText" presStyleLbl="node3" presStyleIdx="3" presStyleCnt="4" custScaleX="152642" custScaleY="159165">
        <dgm:presLayoutVars>
          <dgm:chPref val="3"/>
        </dgm:presLayoutVars>
      </dgm:prSet>
      <dgm:spPr/>
    </dgm:pt>
    <dgm:pt modelId="{8A6C5058-8BC1-4704-BCFD-34902E355D4B}" type="pres">
      <dgm:prSet presAssocID="{B07EACCA-E154-4ED3-AD71-4AF7213E9797}" presName="rootConnector" presStyleLbl="node3" presStyleIdx="3" presStyleCnt="4"/>
      <dgm:spPr/>
    </dgm:pt>
    <dgm:pt modelId="{6CB2650E-1074-4237-ADF0-C382C13F2F13}" type="pres">
      <dgm:prSet presAssocID="{B07EACCA-E154-4ED3-AD71-4AF7213E9797}" presName="hierChild4" presStyleCnt="0"/>
      <dgm:spPr/>
    </dgm:pt>
    <dgm:pt modelId="{37232769-B954-41EF-B231-BB9AE73D876D}" type="pres">
      <dgm:prSet presAssocID="{D6D6F12A-CCD6-4483-8EBE-0A5085C313B8}" presName="Name37" presStyleLbl="parChTrans1D4" presStyleIdx="4" presStyleCnt="5"/>
      <dgm:spPr/>
    </dgm:pt>
    <dgm:pt modelId="{7ED4C6A8-D0EE-4B4F-8A32-446C7101CE2D}" type="pres">
      <dgm:prSet presAssocID="{A0C86E05-1302-43DC-A9A4-41BF040C71A3}" presName="hierRoot2" presStyleCnt="0">
        <dgm:presLayoutVars>
          <dgm:hierBranch val="init"/>
        </dgm:presLayoutVars>
      </dgm:prSet>
      <dgm:spPr/>
    </dgm:pt>
    <dgm:pt modelId="{A6B64693-53DE-4E9C-B717-5C6ED2BE975F}" type="pres">
      <dgm:prSet presAssocID="{A0C86E05-1302-43DC-A9A4-41BF040C71A3}" presName="rootComposite" presStyleCnt="0"/>
      <dgm:spPr/>
    </dgm:pt>
    <dgm:pt modelId="{94CA0D4E-FBE1-4D07-9F70-7A1473460761}" type="pres">
      <dgm:prSet presAssocID="{A0C86E05-1302-43DC-A9A4-41BF040C71A3}" presName="rootText" presStyleLbl="node4" presStyleIdx="4" presStyleCnt="5" custScaleX="148579" custScaleY="139275">
        <dgm:presLayoutVars>
          <dgm:chPref val="3"/>
        </dgm:presLayoutVars>
      </dgm:prSet>
      <dgm:spPr/>
    </dgm:pt>
    <dgm:pt modelId="{04E5B64D-836E-4074-8206-29F4548E119F}" type="pres">
      <dgm:prSet presAssocID="{A0C86E05-1302-43DC-A9A4-41BF040C71A3}" presName="rootConnector" presStyleLbl="node4" presStyleIdx="4" presStyleCnt="5"/>
      <dgm:spPr/>
    </dgm:pt>
    <dgm:pt modelId="{4EAC098B-95AE-49D4-B004-1EA2CA374C48}" type="pres">
      <dgm:prSet presAssocID="{A0C86E05-1302-43DC-A9A4-41BF040C71A3}" presName="hierChild4" presStyleCnt="0"/>
      <dgm:spPr/>
    </dgm:pt>
    <dgm:pt modelId="{FF7E29F9-3C83-4FA9-8401-357B78AFA5AF}" type="pres">
      <dgm:prSet presAssocID="{A0C86E05-1302-43DC-A9A4-41BF040C71A3}" presName="hierChild5" presStyleCnt="0"/>
      <dgm:spPr/>
    </dgm:pt>
    <dgm:pt modelId="{C1B3EE35-93E1-4FDC-BA58-1C95BEC8EE95}" type="pres">
      <dgm:prSet presAssocID="{B07EACCA-E154-4ED3-AD71-4AF7213E9797}" presName="hierChild5" presStyleCnt="0"/>
      <dgm:spPr/>
    </dgm:pt>
    <dgm:pt modelId="{2D26A8ED-BF49-491F-8F3B-88897303C3FA}" type="pres">
      <dgm:prSet presAssocID="{54C3A572-9CB3-4886-9C6D-95B582CEC44C}" presName="hierChild5" presStyleCnt="0"/>
      <dgm:spPr/>
    </dgm:pt>
    <dgm:pt modelId="{11EAE609-68A3-4FB4-9A4B-E3FD52A6D51B}" type="pres">
      <dgm:prSet presAssocID="{3EF89162-0C7B-46C0-80AF-786FDF13A776}" presName="Name37" presStyleLbl="parChTrans1D2" presStyleIdx="2" presStyleCnt="18"/>
      <dgm:spPr/>
    </dgm:pt>
    <dgm:pt modelId="{0560BFF2-1088-42E9-A960-BA95391DF8BF}" type="pres">
      <dgm:prSet presAssocID="{90614ACD-B474-470F-AE14-535073E3F95D}" presName="hierRoot2" presStyleCnt="0">
        <dgm:presLayoutVars>
          <dgm:hierBranch val="init"/>
        </dgm:presLayoutVars>
      </dgm:prSet>
      <dgm:spPr/>
    </dgm:pt>
    <dgm:pt modelId="{77D3F600-F724-402F-847A-88C1B3B089A3}" type="pres">
      <dgm:prSet presAssocID="{90614ACD-B474-470F-AE14-535073E3F95D}" presName="rootComposite" presStyleCnt="0"/>
      <dgm:spPr/>
    </dgm:pt>
    <dgm:pt modelId="{F3F93B9B-1DED-4C3D-B7A6-EC321BC21E08}" type="pres">
      <dgm:prSet presAssocID="{90614ACD-B474-470F-AE14-535073E3F95D}" presName="rootText" presStyleLbl="node2" presStyleIdx="2" presStyleCnt="3" custScaleX="245565" custScaleY="181205">
        <dgm:presLayoutVars>
          <dgm:chPref val="3"/>
        </dgm:presLayoutVars>
      </dgm:prSet>
      <dgm:spPr/>
    </dgm:pt>
    <dgm:pt modelId="{903018A1-0853-4624-BF49-88332DEB922A}" type="pres">
      <dgm:prSet presAssocID="{90614ACD-B474-470F-AE14-535073E3F95D}" presName="rootConnector" presStyleLbl="node2" presStyleIdx="2" presStyleCnt="3"/>
      <dgm:spPr/>
    </dgm:pt>
    <dgm:pt modelId="{C2070A04-044F-4EC1-91EC-98CEFEA92B32}" type="pres">
      <dgm:prSet presAssocID="{90614ACD-B474-470F-AE14-535073E3F95D}" presName="hierChild4" presStyleCnt="0"/>
      <dgm:spPr/>
    </dgm:pt>
    <dgm:pt modelId="{4051E7FF-9FF9-47C1-B4ED-11390B9E89BF}" type="pres">
      <dgm:prSet presAssocID="{90614ACD-B474-470F-AE14-535073E3F95D}" presName="hierChild5" presStyleCnt="0"/>
      <dgm:spPr/>
    </dgm:pt>
    <dgm:pt modelId="{810181A4-C1F0-4CC2-8FDC-25FF06E38FA0}" type="pres">
      <dgm:prSet presAssocID="{0C53142C-53BC-4E7F-BA97-8CA60FF0FDC1}" presName="hierChild3" presStyleCnt="0"/>
      <dgm:spPr/>
    </dgm:pt>
    <dgm:pt modelId="{A2CE5018-3941-4B31-8BA3-443BFD0571ED}" type="pres">
      <dgm:prSet presAssocID="{D0D75C9D-BB3A-4533-9E31-927677483F99}" presName="Name111" presStyleLbl="parChTrans1D2" presStyleIdx="3" presStyleCnt="18"/>
      <dgm:spPr/>
    </dgm:pt>
    <dgm:pt modelId="{CB1A8C13-C654-4A89-B5E6-B2B3D5E485C3}" type="pres">
      <dgm:prSet presAssocID="{DC16E7A0-E3AC-493D-9DB3-4B41D986C6A8}" presName="hierRoot3" presStyleCnt="0">
        <dgm:presLayoutVars>
          <dgm:hierBranch val="init"/>
        </dgm:presLayoutVars>
      </dgm:prSet>
      <dgm:spPr/>
    </dgm:pt>
    <dgm:pt modelId="{8A7C8CB4-DF69-4AF3-BA5B-9AC44E17C818}" type="pres">
      <dgm:prSet presAssocID="{DC16E7A0-E3AC-493D-9DB3-4B41D986C6A8}" presName="rootComposite3" presStyleCnt="0"/>
      <dgm:spPr/>
    </dgm:pt>
    <dgm:pt modelId="{DF178B7B-EFDD-4E2C-B1B1-F6DAB9697D6B}" type="pres">
      <dgm:prSet presAssocID="{DC16E7A0-E3AC-493D-9DB3-4B41D986C6A8}" presName="rootText3" presStyleLbl="asst1" presStyleIdx="0" presStyleCnt="15" custScaleX="238001" custScaleY="171874">
        <dgm:presLayoutVars>
          <dgm:chPref val="3"/>
        </dgm:presLayoutVars>
      </dgm:prSet>
      <dgm:spPr/>
    </dgm:pt>
    <dgm:pt modelId="{DC71167A-2BF6-49E3-A1AE-EB12F0328DEC}" type="pres">
      <dgm:prSet presAssocID="{DC16E7A0-E3AC-493D-9DB3-4B41D986C6A8}" presName="rootConnector3" presStyleLbl="asst1" presStyleIdx="0" presStyleCnt="15"/>
      <dgm:spPr/>
    </dgm:pt>
    <dgm:pt modelId="{AE926427-EC0F-48C6-9191-E59FEB7E842F}" type="pres">
      <dgm:prSet presAssocID="{DC16E7A0-E3AC-493D-9DB3-4B41D986C6A8}" presName="hierChild6" presStyleCnt="0"/>
      <dgm:spPr/>
    </dgm:pt>
    <dgm:pt modelId="{E5A5450A-991D-4455-B323-15A23F12CD2B}" type="pres">
      <dgm:prSet presAssocID="{DC16E7A0-E3AC-493D-9DB3-4B41D986C6A8}" presName="hierChild7" presStyleCnt="0"/>
      <dgm:spPr/>
    </dgm:pt>
    <dgm:pt modelId="{8E5EC0A0-5675-4C28-9F9E-F111013294C4}" type="pres">
      <dgm:prSet presAssocID="{F6B301C3-8F38-446A-9DAA-C43831439FA6}" presName="Name111" presStyleLbl="parChTrans1D2" presStyleIdx="4" presStyleCnt="18"/>
      <dgm:spPr/>
    </dgm:pt>
    <dgm:pt modelId="{23B02381-2CF1-4583-98A0-088E221A8464}" type="pres">
      <dgm:prSet presAssocID="{FC5C7F60-B606-4B2B-A5D9-ADE364CB9F0E}" presName="hierRoot3" presStyleCnt="0">
        <dgm:presLayoutVars>
          <dgm:hierBranch val="init"/>
        </dgm:presLayoutVars>
      </dgm:prSet>
      <dgm:spPr/>
    </dgm:pt>
    <dgm:pt modelId="{218E3F3C-B90A-4485-B940-7C60AB0DAE84}" type="pres">
      <dgm:prSet presAssocID="{FC5C7F60-B606-4B2B-A5D9-ADE364CB9F0E}" presName="rootComposite3" presStyleCnt="0"/>
      <dgm:spPr/>
    </dgm:pt>
    <dgm:pt modelId="{3E8D0EDD-A965-447E-A4C2-46FAA9DD68A0}" type="pres">
      <dgm:prSet presAssocID="{FC5C7F60-B606-4B2B-A5D9-ADE364CB9F0E}" presName="rootText3" presStyleLbl="asst1" presStyleIdx="1" presStyleCnt="15" custScaleX="243237" custScaleY="171874">
        <dgm:presLayoutVars>
          <dgm:chPref val="3"/>
        </dgm:presLayoutVars>
      </dgm:prSet>
      <dgm:spPr/>
    </dgm:pt>
    <dgm:pt modelId="{A105DCA7-2C71-4FA8-8B64-EBD2765EAFBC}" type="pres">
      <dgm:prSet presAssocID="{FC5C7F60-B606-4B2B-A5D9-ADE364CB9F0E}" presName="rootConnector3" presStyleLbl="asst1" presStyleIdx="1" presStyleCnt="15"/>
      <dgm:spPr/>
    </dgm:pt>
    <dgm:pt modelId="{22BEFFDE-C65E-467F-92BA-F6489E10F026}" type="pres">
      <dgm:prSet presAssocID="{FC5C7F60-B606-4B2B-A5D9-ADE364CB9F0E}" presName="hierChild6" presStyleCnt="0"/>
      <dgm:spPr/>
    </dgm:pt>
    <dgm:pt modelId="{AC407552-7DA3-4001-8E8D-4733945AB48E}" type="pres">
      <dgm:prSet presAssocID="{FC5C7F60-B606-4B2B-A5D9-ADE364CB9F0E}" presName="hierChild7" presStyleCnt="0"/>
      <dgm:spPr/>
    </dgm:pt>
    <dgm:pt modelId="{3CD11D20-4B2A-4A16-870B-95F5315C1B9E}" type="pres">
      <dgm:prSet presAssocID="{4E687C4A-E5B3-4704-ACE3-47D6101EDFB5}" presName="Name111" presStyleLbl="parChTrans1D2" presStyleIdx="5" presStyleCnt="18"/>
      <dgm:spPr/>
    </dgm:pt>
    <dgm:pt modelId="{54D4605B-A9B4-4461-9CC1-04ED7DF294C2}" type="pres">
      <dgm:prSet presAssocID="{A2BA20A1-0234-4DDA-8A9F-AC88C583EDBA}" presName="hierRoot3" presStyleCnt="0">
        <dgm:presLayoutVars>
          <dgm:hierBranch val="init"/>
        </dgm:presLayoutVars>
      </dgm:prSet>
      <dgm:spPr/>
    </dgm:pt>
    <dgm:pt modelId="{F9EAFFEC-50BB-4A2C-8B15-04313862874C}" type="pres">
      <dgm:prSet presAssocID="{A2BA20A1-0234-4DDA-8A9F-AC88C583EDBA}" presName="rootComposite3" presStyleCnt="0"/>
      <dgm:spPr/>
    </dgm:pt>
    <dgm:pt modelId="{9C09952D-C0F7-4518-BA6F-D78D5554D4C7}" type="pres">
      <dgm:prSet presAssocID="{A2BA20A1-0234-4DDA-8A9F-AC88C583EDBA}" presName="rootText3" presStyleLbl="asst1" presStyleIdx="2" presStyleCnt="15" custScaleX="238001" custScaleY="190400">
        <dgm:presLayoutVars>
          <dgm:chPref val="3"/>
        </dgm:presLayoutVars>
      </dgm:prSet>
      <dgm:spPr/>
    </dgm:pt>
    <dgm:pt modelId="{8B86EB0A-C0EF-46B9-8A5C-4CDE605C11DB}" type="pres">
      <dgm:prSet presAssocID="{A2BA20A1-0234-4DDA-8A9F-AC88C583EDBA}" presName="rootConnector3" presStyleLbl="asst1" presStyleIdx="2" presStyleCnt="15"/>
      <dgm:spPr/>
    </dgm:pt>
    <dgm:pt modelId="{DA05F80F-B017-4D3A-9725-A968CC17EFAC}" type="pres">
      <dgm:prSet presAssocID="{A2BA20A1-0234-4DDA-8A9F-AC88C583EDBA}" presName="hierChild6" presStyleCnt="0"/>
      <dgm:spPr/>
    </dgm:pt>
    <dgm:pt modelId="{182A54B4-71EE-4862-B947-902F33DBC9A6}" type="pres">
      <dgm:prSet presAssocID="{A2BA20A1-0234-4DDA-8A9F-AC88C583EDBA}" presName="hierChild7" presStyleCnt="0"/>
      <dgm:spPr/>
    </dgm:pt>
    <dgm:pt modelId="{7872A636-25D9-40B5-BA5D-FCF0079017A9}" type="pres">
      <dgm:prSet presAssocID="{62EDE611-8B64-4D6A-8B9D-80A7A4B556A9}" presName="Name111" presStyleLbl="parChTrans1D2" presStyleIdx="6" presStyleCnt="18"/>
      <dgm:spPr/>
    </dgm:pt>
    <dgm:pt modelId="{AD0C66AF-4454-4AB2-8358-94B9DC4ADF5E}" type="pres">
      <dgm:prSet presAssocID="{C1DD2FD4-B422-40F3-8103-71C01E9B8CEB}" presName="hierRoot3" presStyleCnt="0">
        <dgm:presLayoutVars>
          <dgm:hierBranch val="init"/>
        </dgm:presLayoutVars>
      </dgm:prSet>
      <dgm:spPr/>
    </dgm:pt>
    <dgm:pt modelId="{171EC568-9DB2-4F7F-8EC9-64C264B9D202}" type="pres">
      <dgm:prSet presAssocID="{C1DD2FD4-B422-40F3-8103-71C01E9B8CEB}" presName="rootComposite3" presStyleCnt="0"/>
      <dgm:spPr/>
    </dgm:pt>
    <dgm:pt modelId="{37B1C4FA-B5B7-4F2C-BD23-625BA54D8584}" type="pres">
      <dgm:prSet presAssocID="{C1DD2FD4-B422-40F3-8103-71C01E9B8CEB}" presName="rootText3" presStyleLbl="asst1" presStyleIdx="3" presStyleCnt="15" custScaleX="243237" custScaleY="171874">
        <dgm:presLayoutVars>
          <dgm:chPref val="3"/>
        </dgm:presLayoutVars>
      </dgm:prSet>
      <dgm:spPr/>
    </dgm:pt>
    <dgm:pt modelId="{238E68FB-A2D5-4934-915B-896CA0BE7808}" type="pres">
      <dgm:prSet presAssocID="{C1DD2FD4-B422-40F3-8103-71C01E9B8CEB}" presName="rootConnector3" presStyleLbl="asst1" presStyleIdx="3" presStyleCnt="15"/>
      <dgm:spPr/>
    </dgm:pt>
    <dgm:pt modelId="{DBB36D4F-D870-404D-AAF1-228E2CD3AB2D}" type="pres">
      <dgm:prSet presAssocID="{C1DD2FD4-B422-40F3-8103-71C01E9B8CEB}" presName="hierChild6" presStyleCnt="0"/>
      <dgm:spPr/>
    </dgm:pt>
    <dgm:pt modelId="{628F6B16-7F2D-4554-9825-D70BA0F037A3}" type="pres">
      <dgm:prSet presAssocID="{C1DD2FD4-B422-40F3-8103-71C01E9B8CEB}" presName="hierChild7" presStyleCnt="0"/>
      <dgm:spPr/>
    </dgm:pt>
    <dgm:pt modelId="{39620685-BF17-46A6-A7A8-3859D842849F}" type="pres">
      <dgm:prSet presAssocID="{E5132EB9-151F-469C-887E-0EFD39A18482}" presName="Name111" presStyleLbl="parChTrans1D2" presStyleIdx="7" presStyleCnt="18"/>
      <dgm:spPr/>
    </dgm:pt>
    <dgm:pt modelId="{FFEBC859-EA39-413D-981F-31B007FB87C5}" type="pres">
      <dgm:prSet presAssocID="{777A71F1-FE27-49BC-92F7-DE2AFF9D889A}" presName="hierRoot3" presStyleCnt="0">
        <dgm:presLayoutVars>
          <dgm:hierBranch val="init"/>
        </dgm:presLayoutVars>
      </dgm:prSet>
      <dgm:spPr/>
    </dgm:pt>
    <dgm:pt modelId="{60D0BFDD-5201-497D-88DB-71F0F29CE65B}" type="pres">
      <dgm:prSet presAssocID="{777A71F1-FE27-49BC-92F7-DE2AFF9D889A}" presName="rootComposite3" presStyleCnt="0"/>
      <dgm:spPr/>
    </dgm:pt>
    <dgm:pt modelId="{28C8D0D6-FFA5-46DB-A835-847A2F04AD47}" type="pres">
      <dgm:prSet presAssocID="{777A71F1-FE27-49BC-92F7-DE2AFF9D889A}" presName="rootText3" presStyleLbl="asst1" presStyleIdx="4" presStyleCnt="15" custScaleX="238001" custScaleY="171874">
        <dgm:presLayoutVars>
          <dgm:chPref val="3"/>
        </dgm:presLayoutVars>
      </dgm:prSet>
      <dgm:spPr/>
    </dgm:pt>
    <dgm:pt modelId="{7B163D99-A9DD-4A68-87C9-8D4C3CFF2621}" type="pres">
      <dgm:prSet presAssocID="{777A71F1-FE27-49BC-92F7-DE2AFF9D889A}" presName="rootConnector3" presStyleLbl="asst1" presStyleIdx="4" presStyleCnt="15"/>
      <dgm:spPr/>
    </dgm:pt>
    <dgm:pt modelId="{3C150246-C30D-4BD7-8F13-0C8A7AA2DFB0}" type="pres">
      <dgm:prSet presAssocID="{777A71F1-FE27-49BC-92F7-DE2AFF9D889A}" presName="hierChild6" presStyleCnt="0"/>
      <dgm:spPr/>
    </dgm:pt>
    <dgm:pt modelId="{59B6A2D9-076F-423D-9652-4513E3156EBF}" type="pres">
      <dgm:prSet presAssocID="{777A71F1-FE27-49BC-92F7-DE2AFF9D889A}" presName="hierChild7" presStyleCnt="0"/>
      <dgm:spPr/>
    </dgm:pt>
    <dgm:pt modelId="{89739E20-892F-4874-805F-BEE4CE791F2A}" type="pres">
      <dgm:prSet presAssocID="{33CB35E5-3084-41F4-938A-7F26CE5D4892}" presName="Name111" presStyleLbl="parChTrans1D2" presStyleIdx="8" presStyleCnt="18"/>
      <dgm:spPr/>
    </dgm:pt>
    <dgm:pt modelId="{4CD18052-5A09-4F1F-B243-02B8D626850D}" type="pres">
      <dgm:prSet presAssocID="{C89B0AD5-F6A2-42F0-B392-63BBEA43CEDD}" presName="hierRoot3" presStyleCnt="0">
        <dgm:presLayoutVars>
          <dgm:hierBranch val="init"/>
        </dgm:presLayoutVars>
      </dgm:prSet>
      <dgm:spPr/>
    </dgm:pt>
    <dgm:pt modelId="{96DD099F-753B-4135-8194-035C0530031A}" type="pres">
      <dgm:prSet presAssocID="{C89B0AD5-F6A2-42F0-B392-63BBEA43CEDD}" presName="rootComposite3" presStyleCnt="0"/>
      <dgm:spPr/>
    </dgm:pt>
    <dgm:pt modelId="{808DC94E-2DDC-4271-B4AA-FC71029140D6}" type="pres">
      <dgm:prSet presAssocID="{C89B0AD5-F6A2-42F0-B392-63BBEA43CEDD}" presName="rootText3" presStyleLbl="asst1" presStyleIdx="5" presStyleCnt="15" custScaleX="243237" custScaleY="174348">
        <dgm:presLayoutVars>
          <dgm:chPref val="3"/>
        </dgm:presLayoutVars>
      </dgm:prSet>
      <dgm:spPr/>
    </dgm:pt>
    <dgm:pt modelId="{30FC196B-D129-40AE-8E70-7125CC688FC4}" type="pres">
      <dgm:prSet presAssocID="{C89B0AD5-F6A2-42F0-B392-63BBEA43CEDD}" presName="rootConnector3" presStyleLbl="asst1" presStyleIdx="5" presStyleCnt="15"/>
      <dgm:spPr/>
    </dgm:pt>
    <dgm:pt modelId="{E01983DA-C15A-4748-B13B-F9191845AE9A}" type="pres">
      <dgm:prSet presAssocID="{C89B0AD5-F6A2-42F0-B392-63BBEA43CEDD}" presName="hierChild6" presStyleCnt="0"/>
      <dgm:spPr/>
    </dgm:pt>
    <dgm:pt modelId="{C7524BDF-A2CD-4708-863A-9958FB308E6C}" type="pres">
      <dgm:prSet presAssocID="{C89B0AD5-F6A2-42F0-B392-63BBEA43CEDD}" presName="hierChild7" presStyleCnt="0"/>
      <dgm:spPr/>
    </dgm:pt>
    <dgm:pt modelId="{828E25D8-B639-4774-8218-7D36273AC4B9}" type="pres">
      <dgm:prSet presAssocID="{A05F6AF7-0469-4852-AE84-5E5128B0D4AF}" presName="Name111" presStyleLbl="parChTrans1D2" presStyleIdx="9" presStyleCnt="18"/>
      <dgm:spPr/>
    </dgm:pt>
    <dgm:pt modelId="{A0CC1FBA-A2D2-4EC2-AB8D-0F70DDA104D7}" type="pres">
      <dgm:prSet presAssocID="{7EDEE749-94B2-43E1-BE80-798CF74695F9}" presName="hierRoot3" presStyleCnt="0">
        <dgm:presLayoutVars>
          <dgm:hierBranch val="init"/>
        </dgm:presLayoutVars>
      </dgm:prSet>
      <dgm:spPr/>
    </dgm:pt>
    <dgm:pt modelId="{9D526FEF-5339-4823-BE10-BCAEC01BB23F}" type="pres">
      <dgm:prSet presAssocID="{7EDEE749-94B2-43E1-BE80-798CF74695F9}" presName="rootComposite3" presStyleCnt="0"/>
      <dgm:spPr/>
    </dgm:pt>
    <dgm:pt modelId="{089446D7-D21F-4F08-B23F-EABB045C8386}" type="pres">
      <dgm:prSet presAssocID="{7EDEE749-94B2-43E1-BE80-798CF74695F9}" presName="rootText3" presStyleLbl="asst1" presStyleIdx="6" presStyleCnt="15" custScaleX="238001" custScaleY="171874">
        <dgm:presLayoutVars>
          <dgm:chPref val="3"/>
        </dgm:presLayoutVars>
      </dgm:prSet>
      <dgm:spPr/>
    </dgm:pt>
    <dgm:pt modelId="{14E430E5-ECD5-44D1-9873-5309A9275A0A}" type="pres">
      <dgm:prSet presAssocID="{7EDEE749-94B2-43E1-BE80-798CF74695F9}" presName="rootConnector3" presStyleLbl="asst1" presStyleIdx="6" presStyleCnt="15"/>
      <dgm:spPr/>
    </dgm:pt>
    <dgm:pt modelId="{5F4ABC99-0555-4B9B-A158-6FE9629FD849}" type="pres">
      <dgm:prSet presAssocID="{7EDEE749-94B2-43E1-BE80-798CF74695F9}" presName="hierChild6" presStyleCnt="0"/>
      <dgm:spPr/>
    </dgm:pt>
    <dgm:pt modelId="{5710694C-239A-441A-B528-56CD52F672AB}" type="pres">
      <dgm:prSet presAssocID="{7EDEE749-94B2-43E1-BE80-798CF74695F9}" presName="hierChild7" presStyleCnt="0"/>
      <dgm:spPr/>
    </dgm:pt>
    <dgm:pt modelId="{1551A188-3E3C-422E-B77D-8BFEDAF5CD45}" type="pres">
      <dgm:prSet presAssocID="{7F7295CF-BF72-4580-987B-2822EA49FA3C}" presName="Name111" presStyleLbl="parChTrans1D2" presStyleIdx="10" presStyleCnt="18"/>
      <dgm:spPr/>
    </dgm:pt>
    <dgm:pt modelId="{FE97AB1A-FA39-448E-BA6C-893FBFFCBE67}" type="pres">
      <dgm:prSet presAssocID="{BF189485-A4D4-4695-8751-07AE96D6F2A1}" presName="hierRoot3" presStyleCnt="0">
        <dgm:presLayoutVars>
          <dgm:hierBranch val="init"/>
        </dgm:presLayoutVars>
      </dgm:prSet>
      <dgm:spPr/>
    </dgm:pt>
    <dgm:pt modelId="{1986EC76-24E4-4155-A006-64F1FBF6A044}" type="pres">
      <dgm:prSet presAssocID="{BF189485-A4D4-4695-8751-07AE96D6F2A1}" presName="rootComposite3" presStyleCnt="0"/>
      <dgm:spPr/>
    </dgm:pt>
    <dgm:pt modelId="{1517C168-126F-44B8-92C1-F9B3F47E6316}" type="pres">
      <dgm:prSet presAssocID="{BF189485-A4D4-4695-8751-07AE96D6F2A1}" presName="rootText3" presStyleLbl="asst1" presStyleIdx="7" presStyleCnt="15" custScaleX="243237" custScaleY="171874">
        <dgm:presLayoutVars>
          <dgm:chPref val="3"/>
        </dgm:presLayoutVars>
      </dgm:prSet>
      <dgm:spPr/>
    </dgm:pt>
    <dgm:pt modelId="{BDF18F32-1EA0-4C12-826C-16E6065F047A}" type="pres">
      <dgm:prSet presAssocID="{BF189485-A4D4-4695-8751-07AE96D6F2A1}" presName="rootConnector3" presStyleLbl="asst1" presStyleIdx="7" presStyleCnt="15"/>
      <dgm:spPr/>
    </dgm:pt>
    <dgm:pt modelId="{14AB9F5D-3293-4E9A-9414-FF40A7C6917C}" type="pres">
      <dgm:prSet presAssocID="{BF189485-A4D4-4695-8751-07AE96D6F2A1}" presName="hierChild6" presStyleCnt="0"/>
      <dgm:spPr/>
    </dgm:pt>
    <dgm:pt modelId="{D2E918E2-C739-4656-96C4-9AF916D1CC1B}" type="pres">
      <dgm:prSet presAssocID="{BF189485-A4D4-4695-8751-07AE96D6F2A1}" presName="hierChild7" presStyleCnt="0"/>
      <dgm:spPr/>
    </dgm:pt>
    <dgm:pt modelId="{51B7AF6A-558D-4518-BCF5-11967E4FD703}" type="pres">
      <dgm:prSet presAssocID="{A4C9B458-B7D7-4FC3-9EA9-35BDAF1E5544}" presName="Name111" presStyleLbl="parChTrans1D2" presStyleIdx="11" presStyleCnt="18"/>
      <dgm:spPr/>
    </dgm:pt>
    <dgm:pt modelId="{E0E0D1B9-B87A-4C87-BC01-2A3BBA7A7AB3}" type="pres">
      <dgm:prSet presAssocID="{AFF5C0C8-CDBF-4CD5-A7B6-8F4DE1852D51}" presName="hierRoot3" presStyleCnt="0">
        <dgm:presLayoutVars>
          <dgm:hierBranch val="init"/>
        </dgm:presLayoutVars>
      </dgm:prSet>
      <dgm:spPr/>
    </dgm:pt>
    <dgm:pt modelId="{3406F020-E865-4532-A247-F5AE647EB4EE}" type="pres">
      <dgm:prSet presAssocID="{AFF5C0C8-CDBF-4CD5-A7B6-8F4DE1852D51}" presName="rootComposite3" presStyleCnt="0"/>
      <dgm:spPr/>
    </dgm:pt>
    <dgm:pt modelId="{E52DB210-CE85-4265-9204-55FB7D10E060}" type="pres">
      <dgm:prSet presAssocID="{AFF5C0C8-CDBF-4CD5-A7B6-8F4DE1852D51}" presName="rootText3" presStyleLbl="asst1" presStyleIdx="8" presStyleCnt="15" custScaleX="238001" custScaleY="171874">
        <dgm:presLayoutVars>
          <dgm:chPref val="3"/>
        </dgm:presLayoutVars>
      </dgm:prSet>
      <dgm:spPr/>
    </dgm:pt>
    <dgm:pt modelId="{BC62FB62-8BA0-4C5D-A8B6-9F3BDD724E0D}" type="pres">
      <dgm:prSet presAssocID="{AFF5C0C8-CDBF-4CD5-A7B6-8F4DE1852D51}" presName="rootConnector3" presStyleLbl="asst1" presStyleIdx="8" presStyleCnt="15"/>
      <dgm:spPr/>
    </dgm:pt>
    <dgm:pt modelId="{7A95662F-D7C6-4EAC-BAD7-2999B784FF29}" type="pres">
      <dgm:prSet presAssocID="{AFF5C0C8-CDBF-4CD5-A7B6-8F4DE1852D51}" presName="hierChild6" presStyleCnt="0"/>
      <dgm:spPr/>
    </dgm:pt>
    <dgm:pt modelId="{094C06B2-9CD1-4FF8-8F38-D8EA68DFCDF4}" type="pres">
      <dgm:prSet presAssocID="{AFF5C0C8-CDBF-4CD5-A7B6-8F4DE1852D51}" presName="hierChild7" presStyleCnt="0"/>
      <dgm:spPr/>
    </dgm:pt>
    <dgm:pt modelId="{AB1C8356-D6FB-4786-8853-5DE78DC066D0}" type="pres">
      <dgm:prSet presAssocID="{CA652214-D520-47DD-92EB-40EFF91FC8B4}" presName="Name111" presStyleLbl="parChTrans1D2" presStyleIdx="12" presStyleCnt="18"/>
      <dgm:spPr/>
    </dgm:pt>
    <dgm:pt modelId="{3C38C5F2-29A0-4C68-8C79-8D87FDEFA1D9}" type="pres">
      <dgm:prSet presAssocID="{9853DF6E-AC87-46BD-A577-507C4931F410}" presName="hierRoot3" presStyleCnt="0">
        <dgm:presLayoutVars>
          <dgm:hierBranch val="init"/>
        </dgm:presLayoutVars>
      </dgm:prSet>
      <dgm:spPr/>
    </dgm:pt>
    <dgm:pt modelId="{43DCDA4C-9462-4682-BBD0-3B6A0719BCDE}" type="pres">
      <dgm:prSet presAssocID="{9853DF6E-AC87-46BD-A577-507C4931F410}" presName="rootComposite3" presStyleCnt="0"/>
      <dgm:spPr/>
    </dgm:pt>
    <dgm:pt modelId="{4F7B0470-A566-401C-8FE5-CAA2DEE2EABE}" type="pres">
      <dgm:prSet presAssocID="{9853DF6E-AC87-46BD-A577-507C4931F410}" presName="rootText3" presStyleLbl="asst1" presStyleIdx="9" presStyleCnt="15" custScaleX="243237" custScaleY="171874">
        <dgm:presLayoutVars>
          <dgm:chPref val="3"/>
        </dgm:presLayoutVars>
      </dgm:prSet>
      <dgm:spPr/>
    </dgm:pt>
    <dgm:pt modelId="{065358B3-B923-45CD-90E9-0150E47B4CB3}" type="pres">
      <dgm:prSet presAssocID="{9853DF6E-AC87-46BD-A577-507C4931F410}" presName="rootConnector3" presStyleLbl="asst1" presStyleIdx="9" presStyleCnt="15"/>
      <dgm:spPr/>
    </dgm:pt>
    <dgm:pt modelId="{8334588F-CA23-4AD0-BBBC-0AC73440245E}" type="pres">
      <dgm:prSet presAssocID="{9853DF6E-AC87-46BD-A577-507C4931F410}" presName="hierChild6" presStyleCnt="0"/>
      <dgm:spPr/>
    </dgm:pt>
    <dgm:pt modelId="{8B2CF4F7-597B-4C02-918A-0D6649277ADF}" type="pres">
      <dgm:prSet presAssocID="{9853DF6E-AC87-46BD-A577-507C4931F410}" presName="hierChild7" presStyleCnt="0"/>
      <dgm:spPr/>
    </dgm:pt>
    <dgm:pt modelId="{224EF773-C11B-4B7E-AAC6-F5CA6B0142CB}" type="pres">
      <dgm:prSet presAssocID="{12F3D779-76F2-483B-BB5F-0671577EAF12}" presName="Name111" presStyleLbl="parChTrans1D2" presStyleIdx="13" presStyleCnt="18"/>
      <dgm:spPr/>
    </dgm:pt>
    <dgm:pt modelId="{75550B76-76CF-4F82-997A-F4B2C768EFD4}" type="pres">
      <dgm:prSet presAssocID="{70F67C59-02A9-4AFD-B56E-1524F8474EA3}" presName="hierRoot3" presStyleCnt="0">
        <dgm:presLayoutVars>
          <dgm:hierBranch val="init"/>
        </dgm:presLayoutVars>
      </dgm:prSet>
      <dgm:spPr/>
    </dgm:pt>
    <dgm:pt modelId="{1D8AE8E7-3FF7-4BEA-9090-CAF32E5CCA17}" type="pres">
      <dgm:prSet presAssocID="{70F67C59-02A9-4AFD-B56E-1524F8474EA3}" presName="rootComposite3" presStyleCnt="0"/>
      <dgm:spPr/>
    </dgm:pt>
    <dgm:pt modelId="{ADA4C466-3454-448E-BAB0-7EAA5A641233}" type="pres">
      <dgm:prSet presAssocID="{70F67C59-02A9-4AFD-B56E-1524F8474EA3}" presName="rootText3" presStyleLbl="asst1" presStyleIdx="10" presStyleCnt="15" custScaleX="238001" custScaleY="171874">
        <dgm:presLayoutVars>
          <dgm:chPref val="3"/>
        </dgm:presLayoutVars>
      </dgm:prSet>
      <dgm:spPr/>
    </dgm:pt>
    <dgm:pt modelId="{F9663F3E-3F22-4FA6-8985-CCDA4AC435F2}" type="pres">
      <dgm:prSet presAssocID="{70F67C59-02A9-4AFD-B56E-1524F8474EA3}" presName="rootConnector3" presStyleLbl="asst1" presStyleIdx="10" presStyleCnt="15"/>
      <dgm:spPr/>
    </dgm:pt>
    <dgm:pt modelId="{D72F5881-7E50-4ECE-8807-8AF1B7AC4F64}" type="pres">
      <dgm:prSet presAssocID="{70F67C59-02A9-4AFD-B56E-1524F8474EA3}" presName="hierChild6" presStyleCnt="0"/>
      <dgm:spPr/>
    </dgm:pt>
    <dgm:pt modelId="{F4EFB4AA-4817-4434-9DD3-1E6DC449EF4B}" type="pres">
      <dgm:prSet presAssocID="{70F67C59-02A9-4AFD-B56E-1524F8474EA3}" presName="hierChild7" presStyleCnt="0"/>
      <dgm:spPr/>
    </dgm:pt>
    <dgm:pt modelId="{AE705AF0-611B-4224-B691-7BAA38FCFDA8}" type="pres">
      <dgm:prSet presAssocID="{87A0218C-8D0C-466C-859B-6CBC4DAC5A86}" presName="Name111" presStyleLbl="parChTrans1D2" presStyleIdx="14" presStyleCnt="18"/>
      <dgm:spPr/>
    </dgm:pt>
    <dgm:pt modelId="{5A66B5E3-E106-46F0-AFDD-9E3991F2C3FE}" type="pres">
      <dgm:prSet presAssocID="{BAF6944E-9B02-4961-B0D7-C14D7D642C5F}" presName="hierRoot3" presStyleCnt="0">
        <dgm:presLayoutVars>
          <dgm:hierBranch val="init"/>
        </dgm:presLayoutVars>
      </dgm:prSet>
      <dgm:spPr/>
    </dgm:pt>
    <dgm:pt modelId="{07EC3868-6050-4469-9DE5-4975685E8BFE}" type="pres">
      <dgm:prSet presAssocID="{BAF6944E-9B02-4961-B0D7-C14D7D642C5F}" presName="rootComposite3" presStyleCnt="0"/>
      <dgm:spPr/>
    </dgm:pt>
    <dgm:pt modelId="{6A5A666E-E930-42CB-B1EB-8A790E38F034}" type="pres">
      <dgm:prSet presAssocID="{BAF6944E-9B02-4961-B0D7-C14D7D642C5F}" presName="rootText3" presStyleLbl="asst1" presStyleIdx="11" presStyleCnt="15" custScaleX="243237" custScaleY="171874">
        <dgm:presLayoutVars>
          <dgm:chPref val="3"/>
        </dgm:presLayoutVars>
      </dgm:prSet>
      <dgm:spPr/>
    </dgm:pt>
    <dgm:pt modelId="{FC0560DB-1BBA-45F2-A117-46437E871EC5}" type="pres">
      <dgm:prSet presAssocID="{BAF6944E-9B02-4961-B0D7-C14D7D642C5F}" presName="rootConnector3" presStyleLbl="asst1" presStyleIdx="11" presStyleCnt="15"/>
      <dgm:spPr/>
    </dgm:pt>
    <dgm:pt modelId="{121358EE-CD4C-4183-8E58-05C8C06F1F9C}" type="pres">
      <dgm:prSet presAssocID="{BAF6944E-9B02-4961-B0D7-C14D7D642C5F}" presName="hierChild6" presStyleCnt="0"/>
      <dgm:spPr/>
    </dgm:pt>
    <dgm:pt modelId="{76BE93E7-DD60-4896-8870-6288381003D7}" type="pres">
      <dgm:prSet presAssocID="{BAF6944E-9B02-4961-B0D7-C14D7D642C5F}" presName="hierChild7" presStyleCnt="0"/>
      <dgm:spPr/>
    </dgm:pt>
    <dgm:pt modelId="{28648FAA-5BA7-43FD-B2FD-9AF650F49829}" type="pres">
      <dgm:prSet presAssocID="{2C0C0368-D066-4DA9-B946-79DDE4E8FEB0}" presName="Name111" presStyleLbl="parChTrans1D2" presStyleIdx="15" presStyleCnt="18"/>
      <dgm:spPr/>
    </dgm:pt>
    <dgm:pt modelId="{04A68294-C9A1-40B1-8F85-DAF4A3B79372}" type="pres">
      <dgm:prSet presAssocID="{D1D33B6D-F7BB-4540-BF43-70A4021F96B2}" presName="hierRoot3" presStyleCnt="0">
        <dgm:presLayoutVars>
          <dgm:hierBranch val="init"/>
        </dgm:presLayoutVars>
      </dgm:prSet>
      <dgm:spPr/>
    </dgm:pt>
    <dgm:pt modelId="{C6C43436-4233-4331-994F-7BFA3420E02B}" type="pres">
      <dgm:prSet presAssocID="{D1D33B6D-F7BB-4540-BF43-70A4021F96B2}" presName="rootComposite3" presStyleCnt="0"/>
      <dgm:spPr/>
    </dgm:pt>
    <dgm:pt modelId="{70F87E97-BB28-4BFD-92C1-27F92918CE0A}" type="pres">
      <dgm:prSet presAssocID="{D1D33B6D-F7BB-4540-BF43-70A4021F96B2}" presName="rootText3" presStyleLbl="asst1" presStyleIdx="12" presStyleCnt="15" custScaleX="238001" custScaleY="171874">
        <dgm:presLayoutVars>
          <dgm:chPref val="3"/>
        </dgm:presLayoutVars>
      </dgm:prSet>
      <dgm:spPr/>
    </dgm:pt>
    <dgm:pt modelId="{72ECC21C-FAD2-40DF-B078-27265C2979B4}" type="pres">
      <dgm:prSet presAssocID="{D1D33B6D-F7BB-4540-BF43-70A4021F96B2}" presName="rootConnector3" presStyleLbl="asst1" presStyleIdx="12" presStyleCnt="15"/>
      <dgm:spPr/>
    </dgm:pt>
    <dgm:pt modelId="{0E6505AE-271B-4496-9F6A-3F7740CE87D8}" type="pres">
      <dgm:prSet presAssocID="{D1D33B6D-F7BB-4540-BF43-70A4021F96B2}" presName="hierChild6" presStyleCnt="0"/>
      <dgm:spPr/>
    </dgm:pt>
    <dgm:pt modelId="{CA178910-BA3F-44E1-AFFD-F04B9EDBED1F}" type="pres">
      <dgm:prSet presAssocID="{D1D33B6D-F7BB-4540-BF43-70A4021F96B2}" presName="hierChild7" presStyleCnt="0"/>
      <dgm:spPr/>
    </dgm:pt>
    <dgm:pt modelId="{00E1A05B-1BD4-48A3-AC71-343E744639D4}" type="pres">
      <dgm:prSet presAssocID="{751A6EF3-1517-4A57-8130-4154EF1DBDF0}" presName="Name111" presStyleLbl="parChTrans1D2" presStyleIdx="16" presStyleCnt="18"/>
      <dgm:spPr/>
    </dgm:pt>
    <dgm:pt modelId="{A1C304D7-4C11-4F5C-B09C-D08B254C7F88}" type="pres">
      <dgm:prSet presAssocID="{7DFCF9D5-0FD6-43E6-85D8-A7EF438D1474}" presName="hierRoot3" presStyleCnt="0">
        <dgm:presLayoutVars>
          <dgm:hierBranch val="init"/>
        </dgm:presLayoutVars>
      </dgm:prSet>
      <dgm:spPr/>
    </dgm:pt>
    <dgm:pt modelId="{EFA63820-1428-47EA-A662-4819937453F5}" type="pres">
      <dgm:prSet presAssocID="{7DFCF9D5-0FD6-43E6-85D8-A7EF438D1474}" presName="rootComposite3" presStyleCnt="0"/>
      <dgm:spPr/>
    </dgm:pt>
    <dgm:pt modelId="{A562F70D-E7EA-4351-A870-574D2D7E5A20}" type="pres">
      <dgm:prSet presAssocID="{7DFCF9D5-0FD6-43E6-85D8-A7EF438D1474}" presName="rootText3" presStyleLbl="asst1" presStyleIdx="13" presStyleCnt="15" custScaleX="243237" custScaleY="171874">
        <dgm:presLayoutVars>
          <dgm:chPref val="3"/>
        </dgm:presLayoutVars>
      </dgm:prSet>
      <dgm:spPr/>
    </dgm:pt>
    <dgm:pt modelId="{42F79E03-BF41-4B79-BEEC-A24618EBEB6E}" type="pres">
      <dgm:prSet presAssocID="{7DFCF9D5-0FD6-43E6-85D8-A7EF438D1474}" presName="rootConnector3" presStyleLbl="asst1" presStyleIdx="13" presStyleCnt="15"/>
      <dgm:spPr/>
    </dgm:pt>
    <dgm:pt modelId="{655B82A3-0C0E-4081-B781-36EBD9622115}" type="pres">
      <dgm:prSet presAssocID="{7DFCF9D5-0FD6-43E6-85D8-A7EF438D1474}" presName="hierChild6" presStyleCnt="0"/>
      <dgm:spPr/>
    </dgm:pt>
    <dgm:pt modelId="{DA5E3AE3-697C-4011-BFBB-83EC0EC22DFD}" type="pres">
      <dgm:prSet presAssocID="{7DFCF9D5-0FD6-43E6-85D8-A7EF438D1474}" presName="hierChild7" presStyleCnt="0"/>
      <dgm:spPr/>
    </dgm:pt>
    <dgm:pt modelId="{0B344D5A-B558-4EC0-91B2-C5EEEF097359}" type="pres">
      <dgm:prSet presAssocID="{7C425883-E98C-4F92-82EE-910CE34066D0}" presName="Name111" presStyleLbl="parChTrans1D2" presStyleIdx="17" presStyleCnt="18"/>
      <dgm:spPr/>
    </dgm:pt>
    <dgm:pt modelId="{290A3976-4957-415D-A689-D9217C6268EB}" type="pres">
      <dgm:prSet presAssocID="{293FDFB0-7950-4A30-BD5C-A02EE2835DE8}" presName="hierRoot3" presStyleCnt="0">
        <dgm:presLayoutVars>
          <dgm:hierBranch val="init"/>
        </dgm:presLayoutVars>
      </dgm:prSet>
      <dgm:spPr/>
    </dgm:pt>
    <dgm:pt modelId="{4A33F228-73E5-42BD-BB02-70ECF3C60D26}" type="pres">
      <dgm:prSet presAssocID="{293FDFB0-7950-4A30-BD5C-A02EE2835DE8}" presName="rootComposite3" presStyleCnt="0"/>
      <dgm:spPr/>
    </dgm:pt>
    <dgm:pt modelId="{9523E94B-F66D-4FAE-8992-3CA6B229B7FC}" type="pres">
      <dgm:prSet presAssocID="{293FDFB0-7950-4A30-BD5C-A02EE2835DE8}" presName="rootText3" presStyleLbl="asst1" presStyleIdx="14" presStyleCnt="15" custScaleX="238001" custScaleY="171874">
        <dgm:presLayoutVars>
          <dgm:chPref val="3"/>
        </dgm:presLayoutVars>
      </dgm:prSet>
      <dgm:spPr/>
    </dgm:pt>
    <dgm:pt modelId="{971AC010-3818-4127-A8E9-EBDCBE3354CD}" type="pres">
      <dgm:prSet presAssocID="{293FDFB0-7950-4A30-BD5C-A02EE2835DE8}" presName="rootConnector3" presStyleLbl="asst1" presStyleIdx="14" presStyleCnt="15"/>
      <dgm:spPr/>
    </dgm:pt>
    <dgm:pt modelId="{03E87EAE-FD3A-4FB5-A455-87C400A99411}" type="pres">
      <dgm:prSet presAssocID="{293FDFB0-7950-4A30-BD5C-A02EE2835DE8}" presName="hierChild6" presStyleCnt="0"/>
      <dgm:spPr/>
    </dgm:pt>
    <dgm:pt modelId="{DF094EE5-870B-41AD-9D31-50B6A5625BA6}" type="pres">
      <dgm:prSet presAssocID="{293FDFB0-7950-4A30-BD5C-A02EE2835DE8}" presName="hierChild7" presStyleCnt="0"/>
      <dgm:spPr/>
    </dgm:pt>
  </dgm:ptLst>
  <dgm:cxnLst>
    <dgm:cxn modelId="{EB810500-21B8-457C-9271-B4C173BECE14}" type="presOf" srcId="{318F25DC-9FBB-4ECD-AFB9-84BA05F409CD}" destId="{21770BE7-5622-401B-8422-629D982837AB}" srcOrd="0" destOrd="0" presId="urn:microsoft.com/office/officeart/2005/8/layout/orgChart1"/>
    <dgm:cxn modelId="{074AC200-DAD5-4797-8C6C-AE178E3FB19E}" type="presOf" srcId="{CA652214-D520-47DD-92EB-40EFF91FC8B4}" destId="{AB1C8356-D6FB-4786-8853-5DE78DC066D0}" srcOrd="0" destOrd="0" presId="urn:microsoft.com/office/officeart/2005/8/layout/orgChart1"/>
    <dgm:cxn modelId="{5D344D01-5838-4FB3-887C-C0CE4AA54473}" type="presOf" srcId="{B07EACCA-E154-4ED3-AD71-4AF7213E9797}" destId="{8A6C5058-8BC1-4704-BCFD-34902E355D4B}" srcOrd="1" destOrd="0" presId="urn:microsoft.com/office/officeart/2005/8/layout/orgChart1"/>
    <dgm:cxn modelId="{94CCAE04-5680-4765-9EEA-6E264CF0A6D6}" type="presOf" srcId="{D0D75C9D-BB3A-4533-9E31-927677483F99}" destId="{A2CE5018-3941-4B31-8BA3-443BFD0571ED}" srcOrd="0" destOrd="0" presId="urn:microsoft.com/office/officeart/2005/8/layout/orgChart1"/>
    <dgm:cxn modelId="{AA5F0905-64E8-4909-B7FB-04573EA6FC1E}" srcId="{0C53142C-53BC-4E7F-BA97-8CA60FF0FDC1}" destId="{A2BA20A1-0234-4DDA-8A9F-AC88C583EDBA}" srcOrd="2" destOrd="0" parTransId="{4E687C4A-E5B3-4704-ACE3-47D6101EDFB5}" sibTransId="{84A1EB5F-78B6-4111-BE43-D28544F5B8BF}"/>
    <dgm:cxn modelId="{CE703C09-5A7B-4A9F-BD23-68495AAD91C0}" srcId="{6D63C2BC-2333-45E5-9AAD-378E994DFFE5}" destId="{2F585A39-4969-418C-AC59-AF61AB5918DB}" srcOrd="1" destOrd="0" parTransId="{318F25DC-9FBB-4ECD-AFB9-84BA05F409CD}" sibTransId="{ED65240A-E1D7-4C49-A043-41C8B2F332DD}"/>
    <dgm:cxn modelId="{C5851B0A-8053-4ADA-82B3-906C8E13B91B}" type="presOf" srcId="{E5F06667-79CF-4C45-9AAD-38F20D0663DC}" destId="{170317D2-DE73-484C-8A25-4F292B3FF449}" srcOrd="0" destOrd="0" presId="urn:microsoft.com/office/officeart/2005/8/layout/orgChart1"/>
    <dgm:cxn modelId="{55BAB10A-8B18-43FF-9D4F-6BE903E79BDE}" type="presOf" srcId="{FF78E226-92BB-41E5-BE51-281AEF310BC8}" destId="{30EB448B-B459-47B4-9044-8998B28C4F58}" srcOrd="0" destOrd="0" presId="urn:microsoft.com/office/officeart/2005/8/layout/orgChart1"/>
    <dgm:cxn modelId="{23DE1F0C-5E05-42D7-9A58-13EEADAF4AAA}" type="presOf" srcId="{A2BA20A1-0234-4DDA-8A9F-AC88C583EDBA}" destId="{8B86EB0A-C0EF-46B9-8A5C-4CDE605C11DB}" srcOrd="1" destOrd="0" presId="urn:microsoft.com/office/officeart/2005/8/layout/orgChart1"/>
    <dgm:cxn modelId="{A44F210D-AFCE-42C5-9E61-FC03EF6FADED}" type="presOf" srcId="{70F67C59-02A9-4AFD-B56E-1524F8474EA3}" destId="{F9663F3E-3F22-4FA6-8985-CCDA4AC435F2}" srcOrd="1" destOrd="0" presId="urn:microsoft.com/office/officeart/2005/8/layout/orgChart1"/>
    <dgm:cxn modelId="{E6AD8410-2844-44D4-A6C1-4EB7BF173F5A}" type="presOf" srcId="{7C425883-E98C-4F92-82EE-910CE34066D0}" destId="{0B344D5A-B558-4EC0-91B2-C5EEEF097359}" srcOrd="0" destOrd="0" presId="urn:microsoft.com/office/officeart/2005/8/layout/orgChart1"/>
    <dgm:cxn modelId="{FD65F113-FF63-4B1C-9A07-B3D654232FF9}" type="presOf" srcId="{95DB68D4-7C32-416F-B04B-3ECB3E6BEEF2}" destId="{535BA860-6CC8-4E3A-9F53-2E54809C4FA4}" srcOrd="0" destOrd="0" presId="urn:microsoft.com/office/officeart/2005/8/layout/orgChart1"/>
    <dgm:cxn modelId="{4A166A14-A4A9-4A54-86B6-73D5BBB5371E}" type="presOf" srcId="{BF189485-A4D4-4695-8751-07AE96D6F2A1}" destId="{1517C168-126F-44B8-92C1-F9B3F47E6316}" srcOrd="0" destOrd="0" presId="urn:microsoft.com/office/officeart/2005/8/layout/orgChart1"/>
    <dgm:cxn modelId="{8FB8C818-A092-454D-9958-BF45F5AE493C}" type="presOf" srcId="{2474AB93-2C83-4CB6-A0E9-236DB2D2208D}" destId="{6F30AB9C-5AEF-48CC-A6DF-5A4D747320A6}" srcOrd="1" destOrd="0" presId="urn:microsoft.com/office/officeart/2005/8/layout/orgChart1"/>
    <dgm:cxn modelId="{60609119-72A8-4661-9007-01D9649C1567}" type="presOf" srcId="{7EDEE749-94B2-43E1-BE80-798CF74695F9}" destId="{14E430E5-ECD5-44D1-9873-5309A9275A0A}" srcOrd="1" destOrd="0" presId="urn:microsoft.com/office/officeart/2005/8/layout/orgChart1"/>
    <dgm:cxn modelId="{AD40C11B-A306-4A18-95DB-EF49FD881B0B}" type="presOf" srcId="{A965076F-DE9D-4C93-8480-E6D8FCE81AC7}" destId="{287FB586-98D4-47D4-B71C-24482DA6BE4D}" srcOrd="0" destOrd="0" presId="urn:microsoft.com/office/officeart/2005/8/layout/orgChart1"/>
    <dgm:cxn modelId="{2B007123-9569-4F22-8EC2-A5C47A0CB557}" srcId="{0C53142C-53BC-4E7F-BA97-8CA60FF0FDC1}" destId="{7EDEE749-94B2-43E1-BE80-798CF74695F9}" srcOrd="6" destOrd="0" parTransId="{A05F6AF7-0469-4852-AE84-5E5128B0D4AF}" sibTransId="{73ABB521-53F0-4BDA-A6EC-600E3823ACAB}"/>
    <dgm:cxn modelId="{B45E6C24-03FD-4B75-8B84-15B0E8894847}" type="presOf" srcId="{C0FB688A-2E4E-4DDD-A210-7F949916B7D0}" destId="{C41D5F04-BCB1-40D2-8E4B-69FE558FC38B}" srcOrd="0" destOrd="0" presId="urn:microsoft.com/office/officeart/2005/8/layout/orgChart1"/>
    <dgm:cxn modelId="{18719026-43CA-49E5-9D02-AD253610EFD8}" type="presOf" srcId="{A4C9B458-B7D7-4FC3-9EA9-35BDAF1E5544}" destId="{51B7AF6A-558D-4518-BCF5-11967E4FD703}" srcOrd="0" destOrd="0" presId="urn:microsoft.com/office/officeart/2005/8/layout/orgChart1"/>
    <dgm:cxn modelId="{FF7B9A26-363D-43CE-A83B-5D55F3C6BD35}" type="presOf" srcId="{B07EACCA-E154-4ED3-AD71-4AF7213E9797}" destId="{61400F9E-78A7-4E5F-89F2-286A8F3F7093}" srcOrd="0" destOrd="0" presId="urn:microsoft.com/office/officeart/2005/8/layout/orgChart1"/>
    <dgm:cxn modelId="{D7177827-A80F-4EEC-A57F-48FACBA0F2AB}" type="presOf" srcId="{A0C86E05-1302-43DC-A9A4-41BF040C71A3}" destId="{94CA0D4E-FBE1-4D07-9F70-7A1473460761}" srcOrd="0" destOrd="0" presId="urn:microsoft.com/office/officeart/2005/8/layout/orgChart1"/>
    <dgm:cxn modelId="{2E65DF2A-71C2-4F6C-889D-80DDA5F54358}" type="presOf" srcId="{C89B0AD5-F6A2-42F0-B392-63BBEA43CEDD}" destId="{30FC196B-D129-40AE-8E70-7125CC688FC4}" srcOrd="1" destOrd="0" presId="urn:microsoft.com/office/officeart/2005/8/layout/orgChart1"/>
    <dgm:cxn modelId="{4FA7EB2B-EAB5-49D5-A848-959D83BB83FC}" type="presOf" srcId="{2F585A39-4969-418C-AC59-AF61AB5918DB}" destId="{E401529A-5B57-4A6F-AA5A-807C6AA79BC6}" srcOrd="1" destOrd="0" presId="urn:microsoft.com/office/officeart/2005/8/layout/orgChart1"/>
    <dgm:cxn modelId="{7AA8BA2C-1C0E-44C6-AE06-7F3DC54DD2A7}" type="presOf" srcId="{AFF5C0C8-CDBF-4CD5-A7B6-8F4DE1852D51}" destId="{E52DB210-CE85-4265-9204-55FB7D10E060}" srcOrd="0" destOrd="0" presId="urn:microsoft.com/office/officeart/2005/8/layout/orgChart1"/>
    <dgm:cxn modelId="{C25FDC2C-C5CC-44C1-8392-D2B85104B448}" type="presOf" srcId="{9853DF6E-AC87-46BD-A577-507C4931F410}" destId="{065358B3-B923-45CD-90E9-0150E47B4CB3}" srcOrd="1" destOrd="0" presId="urn:microsoft.com/office/officeart/2005/8/layout/orgChart1"/>
    <dgm:cxn modelId="{B12ADF2E-B9FD-4F3A-A216-2D0646CB4278}" srcId="{A965076F-DE9D-4C93-8480-E6D8FCE81AC7}" destId="{3A57DBE1-36B9-4479-AD14-EC7D4192ED28}" srcOrd="2" destOrd="0" parTransId="{E5F06667-79CF-4C45-9AAD-38F20D0663DC}" sibTransId="{F53B5150-2CF5-4DCB-8C3E-CA8CBD9C2B00}"/>
    <dgm:cxn modelId="{7CF72434-65AE-43E8-8FFD-EE9A8F37089F}" srcId="{0C53142C-53BC-4E7F-BA97-8CA60FF0FDC1}" destId="{FC5C7F60-B606-4B2B-A5D9-ADE364CB9F0E}" srcOrd="1" destOrd="0" parTransId="{F6B301C3-8F38-446A-9DAA-C43831439FA6}" sibTransId="{4F405ECE-1341-453B-89FB-9615654B87B3}"/>
    <dgm:cxn modelId="{1AC32339-8E21-4C80-A1FD-DF62D5C04A6A}" type="presOf" srcId="{33CB35E5-3084-41F4-938A-7F26CE5D4892}" destId="{89739E20-892F-4874-805F-BEE4CE791F2A}" srcOrd="0" destOrd="0" presId="urn:microsoft.com/office/officeart/2005/8/layout/orgChart1"/>
    <dgm:cxn modelId="{DE4EB439-DF39-4258-B12C-274A1DE69F9C}" type="presOf" srcId="{F6B301C3-8F38-446A-9DAA-C43831439FA6}" destId="{8E5EC0A0-5675-4C28-9F9E-F111013294C4}" srcOrd="0" destOrd="0" presId="urn:microsoft.com/office/officeart/2005/8/layout/orgChart1"/>
    <dgm:cxn modelId="{53ABD23A-A106-4D95-9768-C28E515A50F5}" srcId="{0C53142C-53BC-4E7F-BA97-8CA60FF0FDC1}" destId="{54C3A572-9CB3-4886-9C6D-95B582CEC44C}" srcOrd="16" destOrd="0" parTransId="{FF78E226-92BB-41E5-BE51-281AEF310BC8}" sibTransId="{88D52955-5475-4309-8905-8ACB9EC8E180}"/>
    <dgm:cxn modelId="{37FAF83A-678A-494A-A4F9-6102192FEE61}" type="presOf" srcId="{AFF5C0C8-CDBF-4CD5-A7B6-8F4DE1852D51}" destId="{BC62FB62-8BA0-4C5D-A8B6-9F3BDD724E0D}" srcOrd="1" destOrd="0" presId="urn:microsoft.com/office/officeart/2005/8/layout/orgChart1"/>
    <dgm:cxn modelId="{C33FAB3B-E597-47C5-BC44-65D2FF63461B}" type="presOf" srcId="{3A57DBE1-36B9-4479-AD14-EC7D4192ED28}" destId="{83449567-48DF-4F04-AF15-31C9583C5111}" srcOrd="0" destOrd="0" presId="urn:microsoft.com/office/officeart/2005/8/layout/orgChart1"/>
    <dgm:cxn modelId="{071DA53C-B9A0-42F3-88FD-4DF7A436290D}" type="presOf" srcId="{87A0218C-8D0C-466C-859B-6CBC4DAC5A86}" destId="{AE705AF0-611B-4224-B691-7BAA38FCFDA8}" srcOrd="0" destOrd="0" presId="urn:microsoft.com/office/officeart/2005/8/layout/orgChart1"/>
    <dgm:cxn modelId="{FD70823D-C40A-4F36-B289-F9D61715C014}" type="presOf" srcId="{4B1B66C4-2402-4AB6-A3BC-9C3877F17B86}" destId="{ADFCA338-816F-4F5A-ABCD-419A23B81D9F}" srcOrd="0" destOrd="0" presId="urn:microsoft.com/office/officeart/2005/8/layout/orgChart1"/>
    <dgm:cxn modelId="{194D9D3D-D6AB-4E24-9EEA-4E8450E19E7A}" type="presOf" srcId="{777A71F1-FE27-49BC-92F7-DE2AFF9D889A}" destId="{28C8D0D6-FFA5-46DB-A835-847A2F04AD47}" srcOrd="0" destOrd="0" presId="urn:microsoft.com/office/officeart/2005/8/layout/orgChart1"/>
    <dgm:cxn modelId="{61CA8C5C-054E-459F-BC04-C9F204B1AE99}" srcId="{0C53142C-53BC-4E7F-BA97-8CA60FF0FDC1}" destId="{C89B0AD5-F6A2-42F0-B392-63BBEA43CEDD}" srcOrd="5" destOrd="0" parTransId="{33CB35E5-3084-41F4-938A-7F26CE5D4892}" sibTransId="{6AF99D3C-D577-4A18-9F7F-4B7D260468A4}"/>
    <dgm:cxn modelId="{7F0B515F-6615-4BCA-91EC-4648F65709A2}" type="presOf" srcId="{54C3A572-9CB3-4886-9C6D-95B582CEC44C}" destId="{7390BCBE-1990-4313-AE3A-774937500D53}" srcOrd="1" destOrd="0" presId="urn:microsoft.com/office/officeart/2005/8/layout/orgChart1"/>
    <dgm:cxn modelId="{BB827F5F-987F-4A35-8BA2-447EF44DCD65}" type="presOf" srcId="{0C53142C-53BC-4E7F-BA97-8CA60FF0FDC1}" destId="{AB92260A-C020-496E-B00C-2FFBB9FE3B9C}" srcOrd="1" destOrd="0" presId="urn:microsoft.com/office/officeart/2005/8/layout/orgChart1"/>
    <dgm:cxn modelId="{6D342D42-E825-4540-906F-683F9571AE90}" type="presOf" srcId="{7EDEE749-94B2-43E1-BE80-798CF74695F9}" destId="{089446D7-D21F-4F08-B23F-EABB045C8386}" srcOrd="0" destOrd="0" presId="urn:microsoft.com/office/officeart/2005/8/layout/orgChart1"/>
    <dgm:cxn modelId="{4ACCC763-7E4C-4FB1-91E8-CF9F720C1CC8}" type="presOf" srcId="{9853DF6E-AC87-46BD-A577-507C4931F410}" destId="{4F7B0470-A566-401C-8FE5-CAA2DEE2EABE}" srcOrd="0" destOrd="0" presId="urn:microsoft.com/office/officeart/2005/8/layout/orgChart1"/>
    <dgm:cxn modelId="{02F9A965-3E8D-4BB4-AF31-33AA0A90CF63}" type="presOf" srcId="{C1DD2FD4-B422-40F3-8103-71C01E9B8CEB}" destId="{37B1C4FA-B5B7-4F2C-BD23-625BA54D8584}" srcOrd="0" destOrd="0" presId="urn:microsoft.com/office/officeart/2005/8/layout/orgChart1"/>
    <dgm:cxn modelId="{3B8F5E46-9B42-423A-9178-488067F351C7}" srcId="{0C53142C-53BC-4E7F-BA97-8CA60FF0FDC1}" destId="{AFF5C0C8-CDBF-4CD5-A7B6-8F4DE1852D51}" srcOrd="8" destOrd="0" parTransId="{A4C9B458-B7D7-4FC3-9EA9-35BDAF1E5544}" sibTransId="{EB60E57B-AE6E-47F0-ACE1-231539453CC9}"/>
    <dgm:cxn modelId="{31615846-E9C3-4B8A-A26E-7340BBBC807E}" type="presOf" srcId="{45B083AB-7378-46A0-AEF7-7DF846D7E8B2}" destId="{B0FF527C-6F74-492F-AB3C-7065AEAE58CF}" srcOrd="0" destOrd="0" presId="urn:microsoft.com/office/officeart/2005/8/layout/orgChart1"/>
    <dgm:cxn modelId="{09439247-4747-4F56-96AE-5FB1C11D9C44}" srcId="{0C53142C-53BC-4E7F-BA97-8CA60FF0FDC1}" destId="{A965076F-DE9D-4C93-8480-E6D8FCE81AC7}" srcOrd="15" destOrd="0" parTransId="{25B45A50-B3D9-4CD7-8761-DD45F6DC78A6}" sibTransId="{01B25CCD-1805-45F1-A93D-C68579500377}"/>
    <dgm:cxn modelId="{0381E947-6E5F-422B-BF1F-FD5EF863F4C3}" type="presOf" srcId="{BF189485-A4D4-4695-8751-07AE96D6F2A1}" destId="{BDF18F32-1EA0-4C12-826C-16E6065F047A}" srcOrd="1" destOrd="0" presId="urn:microsoft.com/office/officeart/2005/8/layout/orgChart1"/>
    <dgm:cxn modelId="{86303448-7471-4BB4-BF84-80A4AA511861}" srcId="{0C53142C-53BC-4E7F-BA97-8CA60FF0FDC1}" destId="{D1D33B6D-F7BB-4540-BF43-70A4021F96B2}" srcOrd="12" destOrd="0" parTransId="{2C0C0368-D066-4DA9-B946-79DDE4E8FEB0}" sibTransId="{25FA1F9A-02F4-4D8B-9576-6A82AE0C7C55}"/>
    <dgm:cxn modelId="{2CC64668-4D2C-4B4A-97B8-81A0D16F1F50}" type="presOf" srcId="{2C0C0368-D066-4DA9-B946-79DDE4E8FEB0}" destId="{28648FAA-5BA7-43FD-B2FD-9AF650F49829}" srcOrd="0" destOrd="0" presId="urn:microsoft.com/office/officeart/2005/8/layout/orgChart1"/>
    <dgm:cxn modelId="{FC21CC68-5AF1-4149-97B7-CBCF5954FA8F}" srcId="{0C53142C-53BC-4E7F-BA97-8CA60FF0FDC1}" destId="{BAF6944E-9B02-4961-B0D7-C14D7D642C5F}" srcOrd="11" destOrd="0" parTransId="{87A0218C-8D0C-466C-859B-6CBC4DAC5A86}" sibTransId="{A3235AEC-A56F-41E2-8ED4-AF7DE287F0DC}"/>
    <dgm:cxn modelId="{12A0634B-ACBD-40B0-B39F-965BD5E0B2DB}" type="presOf" srcId="{7F7295CF-BF72-4580-987B-2822EA49FA3C}" destId="{1551A188-3E3C-422E-B77D-8BFEDAF5CD45}" srcOrd="0" destOrd="0" presId="urn:microsoft.com/office/officeart/2005/8/layout/orgChart1"/>
    <dgm:cxn modelId="{160A714C-F0D5-4DCA-AC38-3C1F479F2AF8}" type="presOf" srcId="{6D63C2BC-2333-45E5-9AAD-378E994DFFE5}" destId="{BA5DFAD8-F8F3-4AD0-8431-F4355A44D6A1}" srcOrd="0" destOrd="0" presId="urn:microsoft.com/office/officeart/2005/8/layout/orgChart1"/>
    <dgm:cxn modelId="{4FFA444D-2E2B-43CD-9E81-1A43864EDEA2}" type="presOf" srcId="{7DFCF9D5-0FD6-43E6-85D8-A7EF438D1474}" destId="{42F79E03-BF41-4B79-BEEC-A24618EBEB6E}" srcOrd="1" destOrd="0" presId="urn:microsoft.com/office/officeart/2005/8/layout/orgChart1"/>
    <dgm:cxn modelId="{EBA6924F-4395-409F-82F0-8CB7ECEE32EC}" srcId="{0C53142C-53BC-4E7F-BA97-8CA60FF0FDC1}" destId="{293FDFB0-7950-4A30-BD5C-A02EE2835DE8}" srcOrd="14" destOrd="0" parTransId="{7C425883-E98C-4F92-82EE-910CE34066D0}" sibTransId="{6989F9C6-7725-4EC0-8DBD-B8F19D67F5C3}"/>
    <dgm:cxn modelId="{FFEB0351-45A1-44D3-89DB-83B0F786366B}" srcId="{0C53142C-53BC-4E7F-BA97-8CA60FF0FDC1}" destId="{DC16E7A0-E3AC-493D-9DB3-4B41D986C6A8}" srcOrd="0" destOrd="0" parTransId="{D0D75C9D-BB3A-4533-9E31-927677483F99}" sibTransId="{8F9C9B0E-6B4E-4DB1-9169-56C832C3B2F5}"/>
    <dgm:cxn modelId="{41C33E71-8E30-497D-B4F0-EB921AF5DFEF}" type="presOf" srcId="{0C3B8E44-1679-42EB-9782-21DFF5B17205}" destId="{7B316338-C884-4463-88C0-77859A7DDCD1}" srcOrd="1" destOrd="0" presId="urn:microsoft.com/office/officeart/2005/8/layout/orgChart1"/>
    <dgm:cxn modelId="{20C68651-FCA6-429B-BDA3-F7CC8EF111A8}" type="presOf" srcId="{58F2AE80-042B-4391-BFF4-D1956D3403D1}" destId="{F2074F03-3565-4F43-9EDC-5119C464DBA5}" srcOrd="1" destOrd="0" presId="urn:microsoft.com/office/officeart/2005/8/layout/orgChart1"/>
    <dgm:cxn modelId="{B35CD951-5DE2-4BBD-98C0-DE72DC24D383}" srcId="{B07EACCA-E154-4ED3-AD71-4AF7213E9797}" destId="{A0C86E05-1302-43DC-A9A4-41BF040C71A3}" srcOrd="0" destOrd="0" parTransId="{D6D6F12A-CCD6-4483-8EBE-0A5085C313B8}" sibTransId="{570F861C-38FE-454F-97E9-29AEE575C2C5}"/>
    <dgm:cxn modelId="{2497DF78-F34A-4483-A19E-0CF1D113BB69}" srcId="{0C53142C-53BC-4E7F-BA97-8CA60FF0FDC1}" destId="{777A71F1-FE27-49BC-92F7-DE2AFF9D889A}" srcOrd="4" destOrd="0" parTransId="{E5132EB9-151F-469C-887E-0EFD39A18482}" sibTransId="{A298A65C-361E-4E39-9629-E8E19AE7178D}"/>
    <dgm:cxn modelId="{C15B265A-06C9-458A-8582-DB55DE26C71B}" type="presOf" srcId="{E5132EB9-151F-469C-887E-0EFD39A18482}" destId="{39620685-BF17-46A6-A7A8-3859D842849F}" srcOrd="0" destOrd="0" presId="urn:microsoft.com/office/officeart/2005/8/layout/orgChart1"/>
    <dgm:cxn modelId="{85AD0B7F-9DD2-451D-BB85-28A72F7DA11A}" type="presOf" srcId="{BAF6944E-9B02-4961-B0D7-C14D7D642C5F}" destId="{FC0560DB-1BBA-45F2-A117-46437E871EC5}" srcOrd="1" destOrd="0" presId="urn:microsoft.com/office/officeart/2005/8/layout/orgChart1"/>
    <dgm:cxn modelId="{EBFE5D80-9370-4749-A0A6-C5F9F14169D2}" srcId="{6D63C2BC-2333-45E5-9AAD-378E994DFFE5}" destId="{0C3B8E44-1679-42EB-9782-21DFF5B17205}" srcOrd="0" destOrd="0" parTransId="{95DB68D4-7C32-416F-B04B-3ECB3E6BEEF2}" sibTransId="{DD675452-8D5F-4CA7-854A-1465A7A1E4A5}"/>
    <dgm:cxn modelId="{8837B486-2817-4425-B2AF-26E345A5D780}" type="presOf" srcId="{DC16E7A0-E3AC-493D-9DB3-4B41D986C6A8}" destId="{DC71167A-2BF6-49E3-A1AE-EB12F0328DEC}" srcOrd="1" destOrd="0" presId="urn:microsoft.com/office/officeart/2005/8/layout/orgChart1"/>
    <dgm:cxn modelId="{1E024788-59B4-4BAA-8A34-D2DB921C566E}" type="presOf" srcId="{3A57DBE1-36B9-4479-AD14-EC7D4192ED28}" destId="{F4267550-F1C5-405B-980F-C8B8753435E4}" srcOrd="1" destOrd="0" presId="urn:microsoft.com/office/officeart/2005/8/layout/orgChart1"/>
    <dgm:cxn modelId="{C387B088-2BE4-446C-8C4B-F004AE330077}" type="presOf" srcId="{4E687C4A-E5B3-4704-ACE3-47D6101EDFB5}" destId="{3CD11D20-4B2A-4A16-870B-95F5315C1B9E}" srcOrd="0" destOrd="0" presId="urn:microsoft.com/office/officeart/2005/8/layout/orgChart1"/>
    <dgm:cxn modelId="{F9149A8C-3EE4-4D4D-A2A4-BD2C16A4BE3B}" type="presOf" srcId="{A2BA20A1-0234-4DDA-8A9F-AC88C583EDBA}" destId="{9C09952D-C0F7-4518-BA6F-D78D5554D4C7}" srcOrd="0" destOrd="0" presId="urn:microsoft.com/office/officeart/2005/8/layout/orgChart1"/>
    <dgm:cxn modelId="{410BF68F-F12A-4191-A3BF-A7BE9A5B9581}" type="presOf" srcId="{A0C86E05-1302-43DC-A9A4-41BF040C71A3}" destId="{04E5B64D-836E-4074-8206-29F4548E119F}" srcOrd="1" destOrd="0" presId="urn:microsoft.com/office/officeart/2005/8/layout/orgChart1"/>
    <dgm:cxn modelId="{78CFCF90-B7EF-4F58-BB8F-DCC3E6B16200}" type="presOf" srcId="{A05F6AF7-0469-4852-AE84-5E5128B0D4AF}" destId="{828E25D8-B639-4774-8218-7D36273AC4B9}" srcOrd="0" destOrd="0" presId="urn:microsoft.com/office/officeart/2005/8/layout/orgChart1"/>
    <dgm:cxn modelId="{BC3F4391-2D11-4EA6-80AB-159346F62BB5}" type="presOf" srcId="{D6D6F12A-CCD6-4483-8EBE-0A5085C313B8}" destId="{37232769-B954-41EF-B231-BB9AE73D876D}" srcOrd="0" destOrd="0" presId="urn:microsoft.com/office/officeart/2005/8/layout/orgChart1"/>
    <dgm:cxn modelId="{5A037591-57A5-4864-BB35-E018DEA65682}" srcId="{0C53142C-53BC-4E7F-BA97-8CA60FF0FDC1}" destId="{90614ACD-B474-470F-AE14-535073E3F95D}" srcOrd="17" destOrd="0" parTransId="{3EF89162-0C7B-46C0-80AF-786FDF13A776}" sibTransId="{992A0F20-0835-4AF5-9AD2-2094482BC5F1}"/>
    <dgm:cxn modelId="{6177F091-1EF0-41DF-93E7-EEFF627D191D}" type="presOf" srcId="{58F2AE80-042B-4391-BFF4-D1956D3403D1}" destId="{FCA3DD37-0935-41F3-9A55-DC65A624BBE2}" srcOrd="0" destOrd="0" presId="urn:microsoft.com/office/officeart/2005/8/layout/orgChart1"/>
    <dgm:cxn modelId="{F496F994-476D-4A54-AD43-C6B7931D0BFE}" srcId="{3A57DBE1-36B9-4479-AD14-EC7D4192ED28}" destId="{C0FB688A-2E4E-4DDD-A210-7F949916B7D0}" srcOrd="0" destOrd="0" parTransId="{45B083AB-7378-46A0-AEF7-7DF846D7E8B2}" sibTransId="{FAC9F925-1B44-46E0-90B7-55831362A01A}"/>
    <dgm:cxn modelId="{81645A9A-F119-4393-951C-B1C5A0B0D76A}" type="presOf" srcId="{FC5C7F60-B606-4B2B-A5D9-ADE364CB9F0E}" destId="{3E8D0EDD-A965-447E-A4C2-46FAA9DD68A0}" srcOrd="0" destOrd="0" presId="urn:microsoft.com/office/officeart/2005/8/layout/orgChart1"/>
    <dgm:cxn modelId="{157BAD9B-9DF4-47E9-95D8-35CCA1EF8892}" srcId="{A965076F-DE9D-4C93-8480-E6D8FCE81AC7}" destId="{2474AB93-2C83-4CB6-A0E9-236DB2D2208D}" srcOrd="1" destOrd="0" parTransId="{968E0792-F6C5-4E85-AC23-4A46714AB0FF}" sibTransId="{3F3A1722-870F-4C34-997B-F8F35449C870}"/>
    <dgm:cxn modelId="{32B4169C-9971-49FA-A8A4-B7437E3EE3C9}" type="presOf" srcId="{14AD048D-1C10-413B-BBE6-4C7B857B02D2}" destId="{B752FCA5-474B-40A8-8389-08EA3435D006}" srcOrd="0" destOrd="0" presId="urn:microsoft.com/office/officeart/2005/8/layout/orgChart1"/>
    <dgm:cxn modelId="{04D4B79F-7F9E-4333-BC32-CAF4AC2B8202}" type="presOf" srcId="{DC16E7A0-E3AC-493D-9DB3-4B41D986C6A8}" destId="{DF178B7B-EFDD-4E2C-B1B1-F6DAB9697D6B}" srcOrd="0" destOrd="0" presId="urn:microsoft.com/office/officeart/2005/8/layout/orgChart1"/>
    <dgm:cxn modelId="{169817A0-F674-4A00-8345-DCE465540987}" type="presOf" srcId="{6D63C2BC-2333-45E5-9AAD-378E994DFFE5}" destId="{27721883-A6B9-478D-B244-B6F21CAE489B}" srcOrd="1" destOrd="0" presId="urn:microsoft.com/office/officeart/2005/8/layout/orgChart1"/>
    <dgm:cxn modelId="{4F26B8A0-BA6C-4CD2-A1F6-DDF1196F6A07}" type="presOf" srcId="{293FDFB0-7950-4A30-BD5C-A02EE2835DE8}" destId="{971AC010-3818-4127-A8E9-EBDCBE3354CD}" srcOrd="1" destOrd="0" presId="urn:microsoft.com/office/officeart/2005/8/layout/orgChart1"/>
    <dgm:cxn modelId="{73F9CDA0-F5D6-41C3-BAFC-0559657E20F6}" srcId="{0C53142C-53BC-4E7F-BA97-8CA60FF0FDC1}" destId="{C1DD2FD4-B422-40F3-8103-71C01E9B8CEB}" srcOrd="3" destOrd="0" parTransId="{62EDE611-8B64-4D6A-8B9D-80A7A4B556A9}" sibTransId="{B17A9C95-10AF-4CA2-BC40-FEE2EA8A4BC6}"/>
    <dgm:cxn modelId="{CCAFE4A4-DE9F-4355-885F-32EF5DAAA3C8}" type="presOf" srcId="{751A6EF3-1517-4A57-8130-4154EF1DBDF0}" destId="{00E1A05B-1BD4-48A3-AC71-343E744639D4}" srcOrd="0" destOrd="0" presId="urn:microsoft.com/office/officeart/2005/8/layout/orgChart1"/>
    <dgm:cxn modelId="{200DE8A5-2600-43BB-970B-44F557E0DC0B}" type="presOf" srcId="{293FDFB0-7950-4A30-BD5C-A02EE2835DE8}" destId="{9523E94B-F66D-4FAE-8992-3CA6B229B7FC}" srcOrd="0" destOrd="0" presId="urn:microsoft.com/office/officeart/2005/8/layout/orgChart1"/>
    <dgm:cxn modelId="{AD8D1BA7-3E9A-45F8-9E4E-A24DE2769897}" type="presOf" srcId="{70F67C59-02A9-4AFD-B56E-1524F8474EA3}" destId="{ADA4C466-3454-448E-BAB0-7EAA5A641233}" srcOrd="0" destOrd="0" presId="urn:microsoft.com/office/officeart/2005/8/layout/orgChart1"/>
    <dgm:cxn modelId="{41CD6BA8-D629-4212-BCCC-9E2F45BE603D}" type="presOf" srcId="{0C3B8E44-1679-42EB-9782-21DFF5B17205}" destId="{3433909D-CFA3-493F-A2F2-63D224C824AB}" srcOrd="0" destOrd="0" presId="urn:microsoft.com/office/officeart/2005/8/layout/orgChart1"/>
    <dgm:cxn modelId="{5CA8BEAB-5228-4943-859F-5D4FEBB51330}" type="presOf" srcId="{C1DD2FD4-B422-40F3-8103-71C01E9B8CEB}" destId="{238E68FB-A2D5-4934-915B-896CA0BE7808}" srcOrd="1" destOrd="0" presId="urn:microsoft.com/office/officeart/2005/8/layout/orgChart1"/>
    <dgm:cxn modelId="{B6FCB9B3-E94E-48E3-8698-79312355205C}" type="presOf" srcId="{2474AB93-2C83-4CB6-A0E9-236DB2D2208D}" destId="{78DB28B0-8554-4A0E-ADC2-FFE7E19BC5B0}" srcOrd="0" destOrd="0" presId="urn:microsoft.com/office/officeart/2005/8/layout/orgChart1"/>
    <dgm:cxn modelId="{501069B4-DDFC-412D-BD96-5CB08F02FAE4}" type="presOf" srcId="{A965076F-DE9D-4C93-8480-E6D8FCE81AC7}" destId="{97FCAAC5-A82A-4FCA-B161-2FE7A2CED004}" srcOrd="1" destOrd="0" presId="urn:microsoft.com/office/officeart/2005/8/layout/orgChart1"/>
    <dgm:cxn modelId="{512CCCB5-1050-4F4A-A3D3-EEC143118120}" type="presOf" srcId="{BFBC9915-8A25-4052-A7F2-607A195C573A}" destId="{8EA87415-631B-4216-9843-548B8342C325}" srcOrd="0" destOrd="0" presId="urn:microsoft.com/office/officeart/2005/8/layout/orgChart1"/>
    <dgm:cxn modelId="{943C23B8-8FDF-45EB-AAE7-7DD845C5C5F9}" type="presOf" srcId="{777A71F1-FE27-49BC-92F7-DE2AFF9D889A}" destId="{7B163D99-A9DD-4A68-87C9-8D4C3CFF2621}" srcOrd="1" destOrd="0" presId="urn:microsoft.com/office/officeart/2005/8/layout/orgChart1"/>
    <dgm:cxn modelId="{C7DC8ABB-6885-4621-8CAA-F4F9B90EF6BD}" type="presOf" srcId="{54C3A572-9CB3-4886-9C6D-95B582CEC44C}" destId="{125FB056-9EFB-46BA-B86A-342AA761EB34}" srcOrd="0" destOrd="0" presId="urn:microsoft.com/office/officeart/2005/8/layout/orgChart1"/>
    <dgm:cxn modelId="{D1EA2EBC-C589-4506-8F33-E2F35DEFFFEF}" srcId="{54C3A572-9CB3-4886-9C6D-95B582CEC44C}" destId="{B07EACCA-E154-4ED3-AD71-4AF7213E9797}" srcOrd="0" destOrd="0" parTransId="{B6D3DFE1-C347-45F4-9451-3051AD017991}" sibTransId="{753800BE-1E9E-4B78-8560-BBA0E5CAC63F}"/>
    <dgm:cxn modelId="{9B7B53BC-E84A-4CA8-B7E2-791F805594EB}" srcId="{0C53142C-53BC-4E7F-BA97-8CA60FF0FDC1}" destId="{70F67C59-02A9-4AFD-B56E-1524F8474EA3}" srcOrd="10" destOrd="0" parTransId="{12F3D779-76F2-483B-BB5F-0671577EAF12}" sibTransId="{81932F1B-1193-4AEA-9BF5-52982DC56812}"/>
    <dgm:cxn modelId="{3E7413C2-EC07-4660-A2BE-7E394A278E05}" type="presOf" srcId="{7DFCF9D5-0FD6-43E6-85D8-A7EF438D1474}" destId="{A562F70D-E7EA-4351-A870-574D2D7E5A20}" srcOrd="0" destOrd="0" presId="urn:microsoft.com/office/officeart/2005/8/layout/orgChart1"/>
    <dgm:cxn modelId="{4F3CC7C2-4F64-4876-882E-CEE3DE83CE0A}" type="presOf" srcId="{62EDE611-8B64-4D6A-8B9D-80A7A4B556A9}" destId="{7872A636-25D9-40B5-BA5D-FCF0079017A9}" srcOrd="0" destOrd="0" presId="urn:microsoft.com/office/officeart/2005/8/layout/orgChart1"/>
    <dgm:cxn modelId="{B005F3C2-97F4-49F3-9763-12B3450FA03C}" type="presOf" srcId="{25B45A50-B3D9-4CD7-8761-DD45F6DC78A6}" destId="{018746E9-C404-47EE-8012-2313625A082F}" srcOrd="0" destOrd="0" presId="urn:microsoft.com/office/officeart/2005/8/layout/orgChart1"/>
    <dgm:cxn modelId="{530D96C3-A460-4AFB-9F25-91506F2C97A3}" type="presOf" srcId="{2F585A39-4969-418C-AC59-AF61AB5918DB}" destId="{DE885E6C-212F-4B8E-8CC3-44BC40EE06E3}" srcOrd="0" destOrd="0" presId="urn:microsoft.com/office/officeart/2005/8/layout/orgChart1"/>
    <dgm:cxn modelId="{2122ADC3-0B4D-406E-8AC6-824C362898C4}" srcId="{2474AB93-2C83-4CB6-A0E9-236DB2D2208D}" destId="{58F2AE80-042B-4391-BFF4-D1956D3403D1}" srcOrd="0" destOrd="0" parTransId="{14AD048D-1C10-413B-BBE6-4C7B857B02D2}" sibTransId="{2AEEF2DE-52E2-49D3-82C4-B5D63E2EF607}"/>
    <dgm:cxn modelId="{71A716CB-309B-4690-871A-812BCECAA949}" srcId="{BFBC9915-8A25-4052-A7F2-607A195C573A}" destId="{0C53142C-53BC-4E7F-BA97-8CA60FF0FDC1}" srcOrd="0" destOrd="0" parTransId="{ADEB3B06-7EAB-4A5F-AF02-EBB9E999C435}" sibTransId="{7705C4E8-3F7F-4481-9559-9FB4F5E807EA}"/>
    <dgm:cxn modelId="{56318BCB-2818-49B1-81F1-3C06C49ED2C1}" srcId="{A965076F-DE9D-4C93-8480-E6D8FCE81AC7}" destId="{6D63C2BC-2333-45E5-9AAD-378E994DFFE5}" srcOrd="0" destOrd="0" parTransId="{4B1B66C4-2402-4AB6-A3BC-9C3877F17B86}" sibTransId="{2E28B922-4039-43DA-AD6F-8E57620AF74F}"/>
    <dgm:cxn modelId="{249C89CE-A539-4529-9CCF-719650A7CDD4}" type="presOf" srcId="{D1D33B6D-F7BB-4540-BF43-70A4021F96B2}" destId="{72ECC21C-FAD2-40DF-B078-27265C2979B4}" srcOrd="1" destOrd="0" presId="urn:microsoft.com/office/officeart/2005/8/layout/orgChart1"/>
    <dgm:cxn modelId="{015435D7-8D42-4018-BD90-5E1A0438CFD9}" type="presOf" srcId="{D1D33B6D-F7BB-4540-BF43-70A4021F96B2}" destId="{70F87E97-BB28-4BFD-92C1-27F92918CE0A}" srcOrd="0" destOrd="0" presId="urn:microsoft.com/office/officeart/2005/8/layout/orgChart1"/>
    <dgm:cxn modelId="{0841D1D7-0A61-4407-B771-A3A39D6CA921}" type="presOf" srcId="{968E0792-F6C5-4E85-AC23-4A46714AB0FF}" destId="{4BB7A8FE-D4F1-4F20-92B6-9599480DFA4D}" srcOrd="0" destOrd="0" presId="urn:microsoft.com/office/officeart/2005/8/layout/orgChart1"/>
    <dgm:cxn modelId="{19D72BDC-3896-434E-BF0D-ACC90AC70653}" type="presOf" srcId="{0C53142C-53BC-4E7F-BA97-8CA60FF0FDC1}" destId="{4B9D2EBE-008D-4573-BD9B-02D6DED54DA4}" srcOrd="0" destOrd="0" presId="urn:microsoft.com/office/officeart/2005/8/layout/orgChart1"/>
    <dgm:cxn modelId="{F68894DE-7FDC-4A11-80FB-7C00C69E35A6}" type="presOf" srcId="{12F3D779-76F2-483B-BB5F-0671577EAF12}" destId="{224EF773-C11B-4B7E-AAC6-F5CA6B0142CB}" srcOrd="0" destOrd="0" presId="urn:microsoft.com/office/officeart/2005/8/layout/orgChart1"/>
    <dgm:cxn modelId="{3F78FBDE-D316-4988-98B4-A9384F3E4186}" type="presOf" srcId="{3EF89162-0C7B-46C0-80AF-786FDF13A776}" destId="{11EAE609-68A3-4FB4-9A4B-E3FD52A6D51B}" srcOrd="0" destOrd="0" presId="urn:microsoft.com/office/officeart/2005/8/layout/orgChart1"/>
    <dgm:cxn modelId="{0354F7E6-DA0B-4CF8-BEC0-BF69B08E2659}" type="presOf" srcId="{C0FB688A-2E4E-4DDD-A210-7F949916B7D0}" destId="{9C3475D1-CD7C-4D12-89B5-9B01C9F3A0D8}" srcOrd="1" destOrd="0" presId="urn:microsoft.com/office/officeart/2005/8/layout/orgChart1"/>
    <dgm:cxn modelId="{BC3EF9E6-4DEB-44BB-ABDD-4661DAB6C6BF}" type="presOf" srcId="{B6D3DFE1-C347-45F4-9451-3051AD017991}" destId="{5C05F873-8BB1-4A56-BDC5-08B6FCEB3753}" srcOrd="0" destOrd="0" presId="urn:microsoft.com/office/officeart/2005/8/layout/orgChart1"/>
    <dgm:cxn modelId="{242A09E7-526A-425D-9176-2E8EE41D0C2F}" srcId="{0C53142C-53BC-4E7F-BA97-8CA60FF0FDC1}" destId="{BF189485-A4D4-4695-8751-07AE96D6F2A1}" srcOrd="7" destOrd="0" parTransId="{7F7295CF-BF72-4580-987B-2822EA49FA3C}" sibTransId="{C5BF830E-B1F2-47C1-92A4-9F9110455D0B}"/>
    <dgm:cxn modelId="{783B92E8-0D40-4159-866D-4D3AF04544E4}" srcId="{0C53142C-53BC-4E7F-BA97-8CA60FF0FDC1}" destId="{9853DF6E-AC87-46BD-A577-507C4931F410}" srcOrd="9" destOrd="0" parTransId="{CA652214-D520-47DD-92EB-40EFF91FC8B4}" sibTransId="{1254CEA5-455D-4946-A913-D6DD33ACBFA4}"/>
    <dgm:cxn modelId="{117102E9-3881-4752-BA53-7E49B61CC869}" type="presOf" srcId="{90614ACD-B474-470F-AE14-535073E3F95D}" destId="{903018A1-0853-4624-BF49-88332DEB922A}" srcOrd="1" destOrd="0" presId="urn:microsoft.com/office/officeart/2005/8/layout/orgChart1"/>
    <dgm:cxn modelId="{E04F2EEA-FEF9-48C0-B3A5-BC91668CB61C}" type="presOf" srcId="{C89B0AD5-F6A2-42F0-B392-63BBEA43CEDD}" destId="{808DC94E-2DDC-4271-B4AA-FC71029140D6}" srcOrd="0" destOrd="0" presId="urn:microsoft.com/office/officeart/2005/8/layout/orgChart1"/>
    <dgm:cxn modelId="{98AAEEEB-C7F7-49B1-B556-CCEE526DC7BA}" type="presOf" srcId="{BAF6944E-9B02-4961-B0D7-C14D7D642C5F}" destId="{6A5A666E-E930-42CB-B1EB-8A790E38F034}" srcOrd="0" destOrd="0" presId="urn:microsoft.com/office/officeart/2005/8/layout/orgChart1"/>
    <dgm:cxn modelId="{9EBA66F1-A2EB-4752-A2EC-E4DD19F953C5}" type="presOf" srcId="{90614ACD-B474-470F-AE14-535073E3F95D}" destId="{F3F93B9B-1DED-4C3D-B7A6-EC321BC21E08}" srcOrd="0" destOrd="0" presId="urn:microsoft.com/office/officeart/2005/8/layout/orgChart1"/>
    <dgm:cxn modelId="{CE65A6F1-E501-4777-98EE-92EF17C64B4E}" type="presOf" srcId="{FC5C7F60-B606-4B2B-A5D9-ADE364CB9F0E}" destId="{A105DCA7-2C71-4FA8-8B64-EBD2765EAFBC}" srcOrd="1" destOrd="0" presId="urn:microsoft.com/office/officeart/2005/8/layout/orgChart1"/>
    <dgm:cxn modelId="{06A1A9F4-8BD8-47FA-95B7-849109B49744}" srcId="{0C53142C-53BC-4E7F-BA97-8CA60FF0FDC1}" destId="{7DFCF9D5-0FD6-43E6-85D8-A7EF438D1474}" srcOrd="13" destOrd="0" parTransId="{751A6EF3-1517-4A57-8130-4154EF1DBDF0}" sibTransId="{FEDB6D53-FE46-4190-B8DA-243B7AE2AC87}"/>
    <dgm:cxn modelId="{51A2451F-ECBD-4223-BE5C-26F722DF06CB}" type="presParOf" srcId="{8EA87415-631B-4216-9843-548B8342C325}" destId="{11BE1620-7800-4FB8-AA6B-C22E3F8A278F}" srcOrd="0" destOrd="0" presId="urn:microsoft.com/office/officeart/2005/8/layout/orgChart1"/>
    <dgm:cxn modelId="{D0127E9C-47ED-41FF-8BF4-3260ADB3D9BA}" type="presParOf" srcId="{11BE1620-7800-4FB8-AA6B-C22E3F8A278F}" destId="{017CA582-72C5-4E1D-ACC0-D081173B6999}" srcOrd="0" destOrd="0" presId="urn:microsoft.com/office/officeart/2005/8/layout/orgChart1"/>
    <dgm:cxn modelId="{6C4CD3D6-53DF-4139-9F2B-279B280B9996}" type="presParOf" srcId="{017CA582-72C5-4E1D-ACC0-D081173B6999}" destId="{4B9D2EBE-008D-4573-BD9B-02D6DED54DA4}" srcOrd="0" destOrd="0" presId="urn:microsoft.com/office/officeart/2005/8/layout/orgChart1"/>
    <dgm:cxn modelId="{5A1A8CDC-E04B-438B-9B9D-06897AAAB7B6}" type="presParOf" srcId="{017CA582-72C5-4E1D-ACC0-D081173B6999}" destId="{AB92260A-C020-496E-B00C-2FFBB9FE3B9C}" srcOrd="1" destOrd="0" presId="urn:microsoft.com/office/officeart/2005/8/layout/orgChart1"/>
    <dgm:cxn modelId="{7B69CFC8-0EE8-42AA-B6C3-1F4BEA9C5717}" type="presParOf" srcId="{11BE1620-7800-4FB8-AA6B-C22E3F8A278F}" destId="{ED5DBC62-F53B-467B-8DA0-4569409F253F}" srcOrd="1" destOrd="0" presId="urn:microsoft.com/office/officeart/2005/8/layout/orgChart1"/>
    <dgm:cxn modelId="{19D85B45-3A76-4444-8EC3-8B7A4D511F7C}" type="presParOf" srcId="{ED5DBC62-F53B-467B-8DA0-4569409F253F}" destId="{018746E9-C404-47EE-8012-2313625A082F}" srcOrd="0" destOrd="0" presId="urn:microsoft.com/office/officeart/2005/8/layout/orgChart1"/>
    <dgm:cxn modelId="{5EF08607-2022-4100-BB4E-45C3A573A766}" type="presParOf" srcId="{ED5DBC62-F53B-467B-8DA0-4569409F253F}" destId="{B4E10848-B0F2-401B-95FD-808087FBAE82}" srcOrd="1" destOrd="0" presId="urn:microsoft.com/office/officeart/2005/8/layout/orgChart1"/>
    <dgm:cxn modelId="{938EFA7E-822B-432D-9DF5-B66A0E097F17}" type="presParOf" srcId="{B4E10848-B0F2-401B-95FD-808087FBAE82}" destId="{EE51ECB9-5886-488D-97E9-B02F76CAFFC3}" srcOrd="0" destOrd="0" presId="urn:microsoft.com/office/officeart/2005/8/layout/orgChart1"/>
    <dgm:cxn modelId="{EB08A5DB-8836-47EA-92A4-1B7710C7F041}" type="presParOf" srcId="{EE51ECB9-5886-488D-97E9-B02F76CAFFC3}" destId="{287FB586-98D4-47D4-B71C-24482DA6BE4D}" srcOrd="0" destOrd="0" presId="urn:microsoft.com/office/officeart/2005/8/layout/orgChart1"/>
    <dgm:cxn modelId="{48F2A4B5-51C4-4B36-BFEB-16D65B3DAE97}" type="presParOf" srcId="{EE51ECB9-5886-488D-97E9-B02F76CAFFC3}" destId="{97FCAAC5-A82A-4FCA-B161-2FE7A2CED004}" srcOrd="1" destOrd="0" presId="urn:microsoft.com/office/officeart/2005/8/layout/orgChart1"/>
    <dgm:cxn modelId="{C4A050C0-51D6-431E-B916-418560E5BFB5}" type="presParOf" srcId="{B4E10848-B0F2-401B-95FD-808087FBAE82}" destId="{6E545696-D433-4225-B28A-A886F33A4B83}" srcOrd="1" destOrd="0" presId="urn:microsoft.com/office/officeart/2005/8/layout/orgChart1"/>
    <dgm:cxn modelId="{7F33CDCB-1E97-493D-9CBA-12021C4315DF}" type="presParOf" srcId="{6E545696-D433-4225-B28A-A886F33A4B83}" destId="{ADFCA338-816F-4F5A-ABCD-419A23B81D9F}" srcOrd="0" destOrd="0" presId="urn:microsoft.com/office/officeart/2005/8/layout/orgChart1"/>
    <dgm:cxn modelId="{80D125B5-C5A2-46E7-A28E-C96EEFA85428}" type="presParOf" srcId="{6E545696-D433-4225-B28A-A886F33A4B83}" destId="{088F37DB-8939-4944-AE1F-61ED73B9F930}" srcOrd="1" destOrd="0" presId="urn:microsoft.com/office/officeart/2005/8/layout/orgChart1"/>
    <dgm:cxn modelId="{6EB6BBF8-EC58-4E80-BA5F-38A35048DE6E}" type="presParOf" srcId="{088F37DB-8939-4944-AE1F-61ED73B9F930}" destId="{207ED3A2-7F6E-4F65-ACBE-25FA76A2F3C9}" srcOrd="0" destOrd="0" presId="urn:microsoft.com/office/officeart/2005/8/layout/orgChart1"/>
    <dgm:cxn modelId="{3A5CF899-1325-4943-AE01-B5A39A6B6E4E}" type="presParOf" srcId="{207ED3A2-7F6E-4F65-ACBE-25FA76A2F3C9}" destId="{BA5DFAD8-F8F3-4AD0-8431-F4355A44D6A1}" srcOrd="0" destOrd="0" presId="urn:microsoft.com/office/officeart/2005/8/layout/orgChart1"/>
    <dgm:cxn modelId="{C2AB9971-2F68-4783-B2DA-7C4F4389F1AD}" type="presParOf" srcId="{207ED3A2-7F6E-4F65-ACBE-25FA76A2F3C9}" destId="{27721883-A6B9-478D-B244-B6F21CAE489B}" srcOrd="1" destOrd="0" presId="urn:microsoft.com/office/officeart/2005/8/layout/orgChart1"/>
    <dgm:cxn modelId="{D6FFC35B-3F4A-4675-BF93-691786A6EEF7}" type="presParOf" srcId="{088F37DB-8939-4944-AE1F-61ED73B9F930}" destId="{EAE9B8DF-DAAD-4B9E-9BDB-DB00A76E0E7D}" srcOrd="1" destOrd="0" presId="urn:microsoft.com/office/officeart/2005/8/layout/orgChart1"/>
    <dgm:cxn modelId="{EC644464-6507-46BD-851E-34D1F5D5FB91}" type="presParOf" srcId="{EAE9B8DF-DAAD-4B9E-9BDB-DB00A76E0E7D}" destId="{535BA860-6CC8-4E3A-9F53-2E54809C4FA4}" srcOrd="0" destOrd="0" presId="urn:microsoft.com/office/officeart/2005/8/layout/orgChart1"/>
    <dgm:cxn modelId="{2DD01E61-E55D-47B1-B2EB-DB590FA468D2}" type="presParOf" srcId="{EAE9B8DF-DAAD-4B9E-9BDB-DB00A76E0E7D}" destId="{D902DA7C-9409-4596-8E86-D174C145D043}" srcOrd="1" destOrd="0" presId="urn:microsoft.com/office/officeart/2005/8/layout/orgChart1"/>
    <dgm:cxn modelId="{765D9108-4550-43E0-BE7D-9C19328A3CBE}" type="presParOf" srcId="{D902DA7C-9409-4596-8E86-D174C145D043}" destId="{AA99E0F4-DBA9-494C-BAE3-8DAA3FC46D9F}" srcOrd="0" destOrd="0" presId="urn:microsoft.com/office/officeart/2005/8/layout/orgChart1"/>
    <dgm:cxn modelId="{799188B2-DFDD-4309-A74D-A1C9C951D9E4}" type="presParOf" srcId="{AA99E0F4-DBA9-494C-BAE3-8DAA3FC46D9F}" destId="{3433909D-CFA3-493F-A2F2-63D224C824AB}" srcOrd="0" destOrd="0" presId="urn:microsoft.com/office/officeart/2005/8/layout/orgChart1"/>
    <dgm:cxn modelId="{0E0FAC53-B5F8-4DA9-A81C-726AC2FB768A}" type="presParOf" srcId="{AA99E0F4-DBA9-494C-BAE3-8DAA3FC46D9F}" destId="{7B316338-C884-4463-88C0-77859A7DDCD1}" srcOrd="1" destOrd="0" presId="urn:microsoft.com/office/officeart/2005/8/layout/orgChart1"/>
    <dgm:cxn modelId="{EEB07DA0-2152-4FE4-B0E0-8441EBA95D7C}" type="presParOf" srcId="{D902DA7C-9409-4596-8E86-D174C145D043}" destId="{55EA21C7-B3BE-4FDF-9A1F-E892DF3273B5}" srcOrd="1" destOrd="0" presId="urn:microsoft.com/office/officeart/2005/8/layout/orgChart1"/>
    <dgm:cxn modelId="{1B373B6C-0EF3-4E8E-872A-6C1E5BD4CA94}" type="presParOf" srcId="{D902DA7C-9409-4596-8E86-D174C145D043}" destId="{AD35B345-A7B4-4702-A63C-2A2BF510260F}" srcOrd="2" destOrd="0" presId="urn:microsoft.com/office/officeart/2005/8/layout/orgChart1"/>
    <dgm:cxn modelId="{C9610ED2-3FF6-49AE-A15D-990427360465}" type="presParOf" srcId="{EAE9B8DF-DAAD-4B9E-9BDB-DB00A76E0E7D}" destId="{21770BE7-5622-401B-8422-629D982837AB}" srcOrd="2" destOrd="0" presId="urn:microsoft.com/office/officeart/2005/8/layout/orgChart1"/>
    <dgm:cxn modelId="{8E8D6543-7CDB-422A-96FB-FB90E23A6559}" type="presParOf" srcId="{EAE9B8DF-DAAD-4B9E-9BDB-DB00A76E0E7D}" destId="{BBD06A00-E97B-4DAA-B02E-D0FB06CFCDBA}" srcOrd="3" destOrd="0" presId="urn:microsoft.com/office/officeart/2005/8/layout/orgChart1"/>
    <dgm:cxn modelId="{6145CA39-7D1C-419A-AB4C-F646D2EDCD5A}" type="presParOf" srcId="{BBD06A00-E97B-4DAA-B02E-D0FB06CFCDBA}" destId="{BFED86E0-CA17-4A67-89BE-306EA5AA5904}" srcOrd="0" destOrd="0" presId="urn:microsoft.com/office/officeart/2005/8/layout/orgChart1"/>
    <dgm:cxn modelId="{6D064F7C-D333-4CBC-8F88-10110AC6DF2D}" type="presParOf" srcId="{BFED86E0-CA17-4A67-89BE-306EA5AA5904}" destId="{DE885E6C-212F-4B8E-8CC3-44BC40EE06E3}" srcOrd="0" destOrd="0" presId="urn:microsoft.com/office/officeart/2005/8/layout/orgChart1"/>
    <dgm:cxn modelId="{D9DF2037-59AF-468D-A475-C99B42665BA2}" type="presParOf" srcId="{BFED86E0-CA17-4A67-89BE-306EA5AA5904}" destId="{E401529A-5B57-4A6F-AA5A-807C6AA79BC6}" srcOrd="1" destOrd="0" presId="urn:microsoft.com/office/officeart/2005/8/layout/orgChart1"/>
    <dgm:cxn modelId="{446F73F1-5863-47D4-9040-399CC89551BF}" type="presParOf" srcId="{BBD06A00-E97B-4DAA-B02E-D0FB06CFCDBA}" destId="{5FEC1BD9-EB12-461B-9D74-D1D830F6F9AC}" srcOrd="1" destOrd="0" presId="urn:microsoft.com/office/officeart/2005/8/layout/orgChart1"/>
    <dgm:cxn modelId="{0AC53134-CE26-47AF-8A0B-8078556A7268}" type="presParOf" srcId="{BBD06A00-E97B-4DAA-B02E-D0FB06CFCDBA}" destId="{6F36FA50-804E-42EA-B88E-5D80C48D651C}" srcOrd="2" destOrd="0" presId="urn:microsoft.com/office/officeart/2005/8/layout/orgChart1"/>
    <dgm:cxn modelId="{E5351069-5F6B-447B-8203-DAFFEA1536A1}" type="presParOf" srcId="{088F37DB-8939-4944-AE1F-61ED73B9F930}" destId="{257D47BD-4AC6-479A-887C-F3722C635031}" srcOrd="2" destOrd="0" presId="urn:microsoft.com/office/officeart/2005/8/layout/orgChart1"/>
    <dgm:cxn modelId="{36702C1D-DE67-4DE8-BA29-57CF905A64F5}" type="presParOf" srcId="{6E545696-D433-4225-B28A-A886F33A4B83}" destId="{4BB7A8FE-D4F1-4F20-92B6-9599480DFA4D}" srcOrd="2" destOrd="0" presId="urn:microsoft.com/office/officeart/2005/8/layout/orgChart1"/>
    <dgm:cxn modelId="{85986350-CE85-435A-88A1-BA043B576BEE}" type="presParOf" srcId="{6E545696-D433-4225-B28A-A886F33A4B83}" destId="{CAFC134F-DBE1-43A8-A1B9-F11F90828F81}" srcOrd="3" destOrd="0" presId="urn:microsoft.com/office/officeart/2005/8/layout/orgChart1"/>
    <dgm:cxn modelId="{1473CD4D-F2BF-4392-A4A3-14E8CA835D02}" type="presParOf" srcId="{CAFC134F-DBE1-43A8-A1B9-F11F90828F81}" destId="{8456C66D-694D-4297-938B-6894F5C2E30E}" srcOrd="0" destOrd="0" presId="urn:microsoft.com/office/officeart/2005/8/layout/orgChart1"/>
    <dgm:cxn modelId="{454E4059-6368-4627-9998-A20A2C343B19}" type="presParOf" srcId="{8456C66D-694D-4297-938B-6894F5C2E30E}" destId="{78DB28B0-8554-4A0E-ADC2-FFE7E19BC5B0}" srcOrd="0" destOrd="0" presId="urn:microsoft.com/office/officeart/2005/8/layout/orgChart1"/>
    <dgm:cxn modelId="{A6A56169-C90C-458F-9FF8-76B304373164}" type="presParOf" srcId="{8456C66D-694D-4297-938B-6894F5C2E30E}" destId="{6F30AB9C-5AEF-48CC-A6DF-5A4D747320A6}" srcOrd="1" destOrd="0" presId="urn:microsoft.com/office/officeart/2005/8/layout/orgChart1"/>
    <dgm:cxn modelId="{B6B4DD84-C5CF-4642-8F69-264090B73DB1}" type="presParOf" srcId="{CAFC134F-DBE1-43A8-A1B9-F11F90828F81}" destId="{0D48903C-8B19-4333-8226-500FA7EAA680}" srcOrd="1" destOrd="0" presId="urn:microsoft.com/office/officeart/2005/8/layout/orgChart1"/>
    <dgm:cxn modelId="{4C722426-F3D4-416D-A9F4-FC24564667D6}" type="presParOf" srcId="{0D48903C-8B19-4333-8226-500FA7EAA680}" destId="{B752FCA5-474B-40A8-8389-08EA3435D006}" srcOrd="0" destOrd="0" presId="urn:microsoft.com/office/officeart/2005/8/layout/orgChart1"/>
    <dgm:cxn modelId="{7A8A34FE-442B-45E6-A7B4-19E5A7DC32CA}" type="presParOf" srcId="{0D48903C-8B19-4333-8226-500FA7EAA680}" destId="{B4010CE9-E1E4-4E80-B4AB-956EDC35C5C2}" srcOrd="1" destOrd="0" presId="urn:microsoft.com/office/officeart/2005/8/layout/orgChart1"/>
    <dgm:cxn modelId="{719BF0F8-FC79-42C0-B4AA-A9DDE3985075}" type="presParOf" srcId="{B4010CE9-E1E4-4E80-B4AB-956EDC35C5C2}" destId="{AC9095DA-7A0C-4ED5-A00B-9ECEADF260FB}" srcOrd="0" destOrd="0" presId="urn:microsoft.com/office/officeart/2005/8/layout/orgChart1"/>
    <dgm:cxn modelId="{2F3BD30F-9658-4DFB-A188-F40E665C872A}" type="presParOf" srcId="{AC9095DA-7A0C-4ED5-A00B-9ECEADF260FB}" destId="{FCA3DD37-0935-41F3-9A55-DC65A624BBE2}" srcOrd="0" destOrd="0" presId="urn:microsoft.com/office/officeart/2005/8/layout/orgChart1"/>
    <dgm:cxn modelId="{6D4562D3-1CDA-4C1A-913B-42E771CEE982}" type="presParOf" srcId="{AC9095DA-7A0C-4ED5-A00B-9ECEADF260FB}" destId="{F2074F03-3565-4F43-9EDC-5119C464DBA5}" srcOrd="1" destOrd="0" presId="urn:microsoft.com/office/officeart/2005/8/layout/orgChart1"/>
    <dgm:cxn modelId="{8EED9AF9-F955-4D37-8FD5-0849289FBD7F}" type="presParOf" srcId="{B4010CE9-E1E4-4E80-B4AB-956EDC35C5C2}" destId="{5E24F842-4DBB-4AF9-BBE0-91F458A82C6D}" srcOrd="1" destOrd="0" presId="urn:microsoft.com/office/officeart/2005/8/layout/orgChart1"/>
    <dgm:cxn modelId="{255B41A3-E6A3-43DF-93E6-BD366E035B02}" type="presParOf" srcId="{B4010CE9-E1E4-4E80-B4AB-956EDC35C5C2}" destId="{A3153048-D96A-45C0-84A9-75C6670F3728}" srcOrd="2" destOrd="0" presId="urn:microsoft.com/office/officeart/2005/8/layout/orgChart1"/>
    <dgm:cxn modelId="{5E4CE20A-D884-4943-942B-4363CC6B9789}" type="presParOf" srcId="{CAFC134F-DBE1-43A8-A1B9-F11F90828F81}" destId="{A5622C29-BE6B-41AE-8158-20A583232800}" srcOrd="2" destOrd="0" presId="urn:microsoft.com/office/officeart/2005/8/layout/orgChart1"/>
    <dgm:cxn modelId="{C2853CA7-0B40-4CA2-ACFF-3B3B6BE19DDB}" type="presParOf" srcId="{6E545696-D433-4225-B28A-A886F33A4B83}" destId="{170317D2-DE73-484C-8A25-4F292B3FF449}" srcOrd="4" destOrd="0" presId="urn:microsoft.com/office/officeart/2005/8/layout/orgChart1"/>
    <dgm:cxn modelId="{6AC6B412-6046-45D0-A693-B2E9C714DACF}" type="presParOf" srcId="{6E545696-D433-4225-B28A-A886F33A4B83}" destId="{D717C541-E463-45B4-AD42-08D15A27F9F0}" srcOrd="5" destOrd="0" presId="urn:microsoft.com/office/officeart/2005/8/layout/orgChart1"/>
    <dgm:cxn modelId="{259269BE-EAAB-46F1-BF39-D8BD42EF75CE}" type="presParOf" srcId="{D717C541-E463-45B4-AD42-08D15A27F9F0}" destId="{146B7172-59CE-4E0A-903B-21E26C691FDF}" srcOrd="0" destOrd="0" presId="urn:microsoft.com/office/officeart/2005/8/layout/orgChart1"/>
    <dgm:cxn modelId="{E0F7E7F2-046E-49E9-8A51-1E87E7A91275}" type="presParOf" srcId="{146B7172-59CE-4E0A-903B-21E26C691FDF}" destId="{83449567-48DF-4F04-AF15-31C9583C5111}" srcOrd="0" destOrd="0" presId="urn:microsoft.com/office/officeart/2005/8/layout/orgChart1"/>
    <dgm:cxn modelId="{7C6817AF-6E9E-434E-BC4C-CE3E4921C5C9}" type="presParOf" srcId="{146B7172-59CE-4E0A-903B-21E26C691FDF}" destId="{F4267550-F1C5-405B-980F-C8B8753435E4}" srcOrd="1" destOrd="0" presId="urn:microsoft.com/office/officeart/2005/8/layout/orgChart1"/>
    <dgm:cxn modelId="{DC36FC5D-13C3-4411-8374-2DF8FEDB726E}" type="presParOf" srcId="{D717C541-E463-45B4-AD42-08D15A27F9F0}" destId="{0FC8EBF5-22B4-49BD-A531-CD5F63D9CAFD}" srcOrd="1" destOrd="0" presId="urn:microsoft.com/office/officeart/2005/8/layout/orgChart1"/>
    <dgm:cxn modelId="{4D0E1268-6CC2-44C9-9498-D46A86DC9B12}" type="presParOf" srcId="{0FC8EBF5-22B4-49BD-A531-CD5F63D9CAFD}" destId="{B0FF527C-6F74-492F-AB3C-7065AEAE58CF}" srcOrd="0" destOrd="0" presId="urn:microsoft.com/office/officeart/2005/8/layout/orgChart1"/>
    <dgm:cxn modelId="{30CE05A3-BD9E-4120-BD64-B904EFC2C1F9}" type="presParOf" srcId="{0FC8EBF5-22B4-49BD-A531-CD5F63D9CAFD}" destId="{BC2C2C28-A848-4922-8D98-8FB0CBBCE17C}" srcOrd="1" destOrd="0" presId="urn:microsoft.com/office/officeart/2005/8/layout/orgChart1"/>
    <dgm:cxn modelId="{91404011-7408-47F6-B185-BD127830EA25}" type="presParOf" srcId="{BC2C2C28-A848-4922-8D98-8FB0CBBCE17C}" destId="{6FAB919A-1F36-4DD2-96A1-1C05CF6A69C3}" srcOrd="0" destOrd="0" presId="urn:microsoft.com/office/officeart/2005/8/layout/orgChart1"/>
    <dgm:cxn modelId="{985BBD1A-3A4F-47CD-857F-1037846C99BA}" type="presParOf" srcId="{6FAB919A-1F36-4DD2-96A1-1C05CF6A69C3}" destId="{C41D5F04-BCB1-40D2-8E4B-69FE558FC38B}" srcOrd="0" destOrd="0" presId="urn:microsoft.com/office/officeart/2005/8/layout/orgChart1"/>
    <dgm:cxn modelId="{A00CF309-2043-469B-A8BE-535842A5711D}" type="presParOf" srcId="{6FAB919A-1F36-4DD2-96A1-1C05CF6A69C3}" destId="{9C3475D1-CD7C-4D12-89B5-9B01C9F3A0D8}" srcOrd="1" destOrd="0" presId="urn:microsoft.com/office/officeart/2005/8/layout/orgChart1"/>
    <dgm:cxn modelId="{E0643CDB-CDE5-4936-9361-1F907405530A}" type="presParOf" srcId="{BC2C2C28-A848-4922-8D98-8FB0CBBCE17C}" destId="{C58E45BC-7F48-4839-A06F-36CB867BB5FF}" srcOrd="1" destOrd="0" presId="urn:microsoft.com/office/officeart/2005/8/layout/orgChart1"/>
    <dgm:cxn modelId="{5A3ABE84-3BCC-41C1-BE6F-B829A5B004D6}" type="presParOf" srcId="{BC2C2C28-A848-4922-8D98-8FB0CBBCE17C}" destId="{B1BB15C0-62FF-42AD-BD35-DC5482949CAB}" srcOrd="2" destOrd="0" presId="urn:microsoft.com/office/officeart/2005/8/layout/orgChart1"/>
    <dgm:cxn modelId="{B155285C-B1B8-4320-B4C4-3D4E2FA1DCFA}" type="presParOf" srcId="{D717C541-E463-45B4-AD42-08D15A27F9F0}" destId="{FF35E33F-57F5-4A79-B4DA-470AB2E36BF1}" srcOrd="2" destOrd="0" presId="urn:microsoft.com/office/officeart/2005/8/layout/orgChart1"/>
    <dgm:cxn modelId="{90153C92-477E-44A7-94BE-B52F906C8C5C}" type="presParOf" srcId="{B4E10848-B0F2-401B-95FD-808087FBAE82}" destId="{6975C9E6-819C-4560-843C-B8F8DAADE6D0}" srcOrd="2" destOrd="0" presId="urn:microsoft.com/office/officeart/2005/8/layout/orgChart1"/>
    <dgm:cxn modelId="{331C37CB-8844-4A54-880C-ACE85F7BC242}" type="presParOf" srcId="{ED5DBC62-F53B-467B-8DA0-4569409F253F}" destId="{30EB448B-B459-47B4-9044-8998B28C4F58}" srcOrd="2" destOrd="0" presId="urn:microsoft.com/office/officeart/2005/8/layout/orgChart1"/>
    <dgm:cxn modelId="{D6445286-6F82-41D6-BE4D-6543FE910BB1}" type="presParOf" srcId="{ED5DBC62-F53B-467B-8DA0-4569409F253F}" destId="{61AEE160-4818-4F9F-B510-9D515EF3E27D}" srcOrd="3" destOrd="0" presId="urn:microsoft.com/office/officeart/2005/8/layout/orgChart1"/>
    <dgm:cxn modelId="{ADC301A9-C159-4BF4-8653-F92BFEDAD6E7}" type="presParOf" srcId="{61AEE160-4818-4F9F-B510-9D515EF3E27D}" destId="{90952D73-1702-4B68-9DF0-C5587AA1481A}" srcOrd="0" destOrd="0" presId="urn:microsoft.com/office/officeart/2005/8/layout/orgChart1"/>
    <dgm:cxn modelId="{C8858E0F-F3FF-4DAB-9E95-2C1E32B680C3}" type="presParOf" srcId="{90952D73-1702-4B68-9DF0-C5587AA1481A}" destId="{125FB056-9EFB-46BA-B86A-342AA761EB34}" srcOrd="0" destOrd="0" presId="urn:microsoft.com/office/officeart/2005/8/layout/orgChart1"/>
    <dgm:cxn modelId="{102A2BE0-5278-4F7F-858C-304546159FAB}" type="presParOf" srcId="{90952D73-1702-4B68-9DF0-C5587AA1481A}" destId="{7390BCBE-1990-4313-AE3A-774937500D53}" srcOrd="1" destOrd="0" presId="urn:microsoft.com/office/officeart/2005/8/layout/orgChart1"/>
    <dgm:cxn modelId="{EA354C0A-94C0-4D79-B423-9AC955C14B0A}" type="presParOf" srcId="{61AEE160-4818-4F9F-B510-9D515EF3E27D}" destId="{345176BA-DC7B-4D18-B6D0-B8F953C012AA}" srcOrd="1" destOrd="0" presId="urn:microsoft.com/office/officeart/2005/8/layout/orgChart1"/>
    <dgm:cxn modelId="{075CCD8B-BB41-47CA-A6BC-B337412C823B}" type="presParOf" srcId="{345176BA-DC7B-4D18-B6D0-B8F953C012AA}" destId="{5C05F873-8BB1-4A56-BDC5-08B6FCEB3753}" srcOrd="0" destOrd="0" presId="urn:microsoft.com/office/officeart/2005/8/layout/orgChart1"/>
    <dgm:cxn modelId="{BFBA6BC1-D0BC-49AC-ADB0-05499291678B}" type="presParOf" srcId="{345176BA-DC7B-4D18-B6D0-B8F953C012AA}" destId="{4EF59D1A-621A-40C4-BFA6-772D41C625AE}" srcOrd="1" destOrd="0" presId="urn:microsoft.com/office/officeart/2005/8/layout/orgChart1"/>
    <dgm:cxn modelId="{7C16F487-2EA9-4D14-8FCD-B6BDDEF705E3}" type="presParOf" srcId="{4EF59D1A-621A-40C4-BFA6-772D41C625AE}" destId="{1D0CD1AD-45A7-44A4-A526-A42DD7618D21}" srcOrd="0" destOrd="0" presId="urn:microsoft.com/office/officeart/2005/8/layout/orgChart1"/>
    <dgm:cxn modelId="{2E999562-1996-4673-9C87-CA28E06F7113}" type="presParOf" srcId="{1D0CD1AD-45A7-44A4-A526-A42DD7618D21}" destId="{61400F9E-78A7-4E5F-89F2-286A8F3F7093}" srcOrd="0" destOrd="0" presId="urn:microsoft.com/office/officeart/2005/8/layout/orgChart1"/>
    <dgm:cxn modelId="{27F594F0-1CA5-4C6D-A9A1-926DFA0B0000}" type="presParOf" srcId="{1D0CD1AD-45A7-44A4-A526-A42DD7618D21}" destId="{8A6C5058-8BC1-4704-BCFD-34902E355D4B}" srcOrd="1" destOrd="0" presId="urn:microsoft.com/office/officeart/2005/8/layout/orgChart1"/>
    <dgm:cxn modelId="{619FD44B-84C4-4326-971B-C558C365466B}" type="presParOf" srcId="{4EF59D1A-621A-40C4-BFA6-772D41C625AE}" destId="{6CB2650E-1074-4237-ADF0-C382C13F2F13}" srcOrd="1" destOrd="0" presId="urn:microsoft.com/office/officeart/2005/8/layout/orgChart1"/>
    <dgm:cxn modelId="{65E60913-2857-4979-908C-3FFDC2C4AE12}" type="presParOf" srcId="{6CB2650E-1074-4237-ADF0-C382C13F2F13}" destId="{37232769-B954-41EF-B231-BB9AE73D876D}" srcOrd="0" destOrd="0" presId="urn:microsoft.com/office/officeart/2005/8/layout/orgChart1"/>
    <dgm:cxn modelId="{34F536EE-AC02-4FA0-ADA3-794894619A84}" type="presParOf" srcId="{6CB2650E-1074-4237-ADF0-C382C13F2F13}" destId="{7ED4C6A8-D0EE-4B4F-8A32-446C7101CE2D}" srcOrd="1" destOrd="0" presId="urn:microsoft.com/office/officeart/2005/8/layout/orgChart1"/>
    <dgm:cxn modelId="{A180F0FD-10C7-4B9F-BA58-39486529DE2F}" type="presParOf" srcId="{7ED4C6A8-D0EE-4B4F-8A32-446C7101CE2D}" destId="{A6B64693-53DE-4E9C-B717-5C6ED2BE975F}" srcOrd="0" destOrd="0" presId="urn:microsoft.com/office/officeart/2005/8/layout/orgChart1"/>
    <dgm:cxn modelId="{C2BC14DD-5324-4916-B940-F83A9E9D25AA}" type="presParOf" srcId="{A6B64693-53DE-4E9C-B717-5C6ED2BE975F}" destId="{94CA0D4E-FBE1-4D07-9F70-7A1473460761}" srcOrd="0" destOrd="0" presId="urn:microsoft.com/office/officeart/2005/8/layout/orgChart1"/>
    <dgm:cxn modelId="{859DE3CD-28D1-4584-AE0B-185CF4B2CAD2}" type="presParOf" srcId="{A6B64693-53DE-4E9C-B717-5C6ED2BE975F}" destId="{04E5B64D-836E-4074-8206-29F4548E119F}" srcOrd="1" destOrd="0" presId="urn:microsoft.com/office/officeart/2005/8/layout/orgChart1"/>
    <dgm:cxn modelId="{27E05BBA-1479-41CA-8A1E-CE14840FE256}" type="presParOf" srcId="{7ED4C6A8-D0EE-4B4F-8A32-446C7101CE2D}" destId="{4EAC098B-95AE-49D4-B004-1EA2CA374C48}" srcOrd="1" destOrd="0" presId="urn:microsoft.com/office/officeart/2005/8/layout/orgChart1"/>
    <dgm:cxn modelId="{CA516E42-26DA-47EF-9C45-FCF8292FC751}" type="presParOf" srcId="{7ED4C6A8-D0EE-4B4F-8A32-446C7101CE2D}" destId="{FF7E29F9-3C83-4FA9-8401-357B78AFA5AF}" srcOrd="2" destOrd="0" presId="urn:microsoft.com/office/officeart/2005/8/layout/orgChart1"/>
    <dgm:cxn modelId="{7C4707BB-3694-451B-8071-F06EC758859A}" type="presParOf" srcId="{4EF59D1A-621A-40C4-BFA6-772D41C625AE}" destId="{C1B3EE35-93E1-4FDC-BA58-1C95BEC8EE95}" srcOrd="2" destOrd="0" presId="urn:microsoft.com/office/officeart/2005/8/layout/orgChart1"/>
    <dgm:cxn modelId="{58EFE9B8-7B56-409E-966F-4D96278403DE}" type="presParOf" srcId="{61AEE160-4818-4F9F-B510-9D515EF3E27D}" destId="{2D26A8ED-BF49-491F-8F3B-88897303C3FA}" srcOrd="2" destOrd="0" presId="urn:microsoft.com/office/officeart/2005/8/layout/orgChart1"/>
    <dgm:cxn modelId="{97FE7B8A-1B85-4EFF-B5AA-BE6EF521B053}" type="presParOf" srcId="{ED5DBC62-F53B-467B-8DA0-4569409F253F}" destId="{11EAE609-68A3-4FB4-9A4B-E3FD52A6D51B}" srcOrd="4" destOrd="0" presId="urn:microsoft.com/office/officeart/2005/8/layout/orgChart1"/>
    <dgm:cxn modelId="{4C6632BA-F597-40C2-9434-319A67CF6271}" type="presParOf" srcId="{ED5DBC62-F53B-467B-8DA0-4569409F253F}" destId="{0560BFF2-1088-42E9-A960-BA95391DF8BF}" srcOrd="5" destOrd="0" presId="urn:microsoft.com/office/officeart/2005/8/layout/orgChart1"/>
    <dgm:cxn modelId="{DE97A9CD-280D-408B-B26F-EB67F61480D5}" type="presParOf" srcId="{0560BFF2-1088-42E9-A960-BA95391DF8BF}" destId="{77D3F600-F724-402F-847A-88C1B3B089A3}" srcOrd="0" destOrd="0" presId="urn:microsoft.com/office/officeart/2005/8/layout/orgChart1"/>
    <dgm:cxn modelId="{4F55FF2A-6341-4FD0-91F4-1FE49946C988}" type="presParOf" srcId="{77D3F600-F724-402F-847A-88C1B3B089A3}" destId="{F3F93B9B-1DED-4C3D-B7A6-EC321BC21E08}" srcOrd="0" destOrd="0" presId="urn:microsoft.com/office/officeart/2005/8/layout/orgChart1"/>
    <dgm:cxn modelId="{8BA65351-8CA4-493A-8CED-ADAAF7117857}" type="presParOf" srcId="{77D3F600-F724-402F-847A-88C1B3B089A3}" destId="{903018A1-0853-4624-BF49-88332DEB922A}" srcOrd="1" destOrd="0" presId="urn:microsoft.com/office/officeart/2005/8/layout/orgChart1"/>
    <dgm:cxn modelId="{2E6E33CA-41F2-4937-9753-91181BD84FD7}" type="presParOf" srcId="{0560BFF2-1088-42E9-A960-BA95391DF8BF}" destId="{C2070A04-044F-4EC1-91EC-98CEFEA92B32}" srcOrd="1" destOrd="0" presId="urn:microsoft.com/office/officeart/2005/8/layout/orgChart1"/>
    <dgm:cxn modelId="{17515074-D53D-40E2-8FCB-ECFE94C74C87}" type="presParOf" srcId="{0560BFF2-1088-42E9-A960-BA95391DF8BF}" destId="{4051E7FF-9FF9-47C1-B4ED-11390B9E89BF}" srcOrd="2" destOrd="0" presId="urn:microsoft.com/office/officeart/2005/8/layout/orgChart1"/>
    <dgm:cxn modelId="{DCA6FC9A-FE40-41E0-8578-91565EBFB9E5}" type="presParOf" srcId="{11BE1620-7800-4FB8-AA6B-C22E3F8A278F}" destId="{810181A4-C1F0-4CC2-8FDC-25FF06E38FA0}" srcOrd="2" destOrd="0" presId="urn:microsoft.com/office/officeart/2005/8/layout/orgChart1"/>
    <dgm:cxn modelId="{7EF5F9CE-9FC3-491A-8D8A-97C16DA4FA46}" type="presParOf" srcId="{810181A4-C1F0-4CC2-8FDC-25FF06E38FA0}" destId="{A2CE5018-3941-4B31-8BA3-443BFD0571ED}" srcOrd="0" destOrd="0" presId="urn:microsoft.com/office/officeart/2005/8/layout/orgChart1"/>
    <dgm:cxn modelId="{11C9ED86-428A-40B1-A977-787494EA1EF4}" type="presParOf" srcId="{810181A4-C1F0-4CC2-8FDC-25FF06E38FA0}" destId="{CB1A8C13-C654-4A89-B5E6-B2B3D5E485C3}" srcOrd="1" destOrd="0" presId="urn:microsoft.com/office/officeart/2005/8/layout/orgChart1"/>
    <dgm:cxn modelId="{F3DA090D-D7E7-450B-BD2F-CCD2C4D6B35B}" type="presParOf" srcId="{CB1A8C13-C654-4A89-B5E6-B2B3D5E485C3}" destId="{8A7C8CB4-DF69-4AF3-BA5B-9AC44E17C818}" srcOrd="0" destOrd="0" presId="urn:microsoft.com/office/officeart/2005/8/layout/orgChart1"/>
    <dgm:cxn modelId="{BEA3B89F-E55C-4218-AFF8-20D91CD2BED0}" type="presParOf" srcId="{8A7C8CB4-DF69-4AF3-BA5B-9AC44E17C818}" destId="{DF178B7B-EFDD-4E2C-B1B1-F6DAB9697D6B}" srcOrd="0" destOrd="0" presId="urn:microsoft.com/office/officeart/2005/8/layout/orgChart1"/>
    <dgm:cxn modelId="{ED515C07-E278-440B-AD59-B26561FD4797}" type="presParOf" srcId="{8A7C8CB4-DF69-4AF3-BA5B-9AC44E17C818}" destId="{DC71167A-2BF6-49E3-A1AE-EB12F0328DEC}" srcOrd="1" destOrd="0" presId="urn:microsoft.com/office/officeart/2005/8/layout/orgChart1"/>
    <dgm:cxn modelId="{4ACE07F2-E3D0-44A7-BFD4-060AE0E30CF9}" type="presParOf" srcId="{CB1A8C13-C654-4A89-B5E6-B2B3D5E485C3}" destId="{AE926427-EC0F-48C6-9191-E59FEB7E842F}" srcOrd="1" destOrd="0" presId="urn:microsoft.com/office/officeart/2005/8/layout/orgChart1"/>
    <dgm:cxn modelId="{7D249D58-1868-4D3A-9DC0-0D77550A2A4A}" type="presParOf" srcId="{CB1A8C13-C654-4A89-B5E6-B2B3D5E485C3}" destId="{E5A5450A-991D-4455-B323-15A23F12CD2B}" srcOrd="2" destOrd="0" presId="urn:microsoft.com/office/officeart/2005/8/layout/orgChart1"/>
    <dgm:cxn modelId="{6730FC65-3787-426B-9AED-028D3A5E0C8B}" type="presParOf" srcId="{810181A4-C1F0-4CC2-8FDC-25FF06E38FA0}" destId="{8E5EC0A0-5675-4C28-9F9E-F111013294C4}" srcOrd="2" destOrd="0" presId="urn:microsoft.com/office/officeart/2005/8/layout/orgChart1"/>
    <dgm:cxn modelId="{BAC26FC9-083F-4F0B-9C4F-C161617C3CEB}" type="presParOf" srcId="{810181A4-C1F0-4CC2-8FDC-25FF06E38FA0}" destId="{23B02381-2CF1-4583-98A0-088E221A8464}" srcOrd="3" destOrd="0" presId="urn:microsoft.com/office/officeart/2005/8/layout/orgChart1"/>
    <dgm:cxn modelId="{254C0C88-EBA1-4CB9-82E1-EC3CA84BE5EF}" type="presParOf" srcId="{23B02381-2CF1-4583-98A0-088E221A8464}" destId="{218E3F3C-B90A-4485-B940-7C60AB0DAE84}" srcOrd="0" destOrd="0" presId="urn:microsoft.com/office/officeart/2005/8/layout/orgChart1"/>
    <dgm:cxn modelId="{C48DF470-8B56-428A-BAF8-EF40FE581DB4}" type="presParOf" srcId="{218E3F3C-B90A-4485-B940-7C60AB0DAE84}" destId="{3E8D0EDD-A965-447E-A4C2-46FAA9DD68A0}" srcOrd="0" destOrd="0" presId="urn:microsoft.com/office/officeart/2005/8/layout/orgChart1"/>
    <dgm:cxn modelId="{B16B7DF7-B8C5-4E0F-ABB2-0CD15AB9ADA0}" type="presParOf" srcId="{218E3F3C-B90A-4485-B940-7C60AB0DAE84}" destId="{A105DCA7-2C71-4FA8-8B64-EBD2765EAFBC}" srcOrd="1" destOrd="0" presId="urn:microsoft.com/office/officeart/2005/8/layout/orgChart1"/>
    <dgm:cxn modelId="{EFF3DBAC-52BB-4A8A-97AC-1406B88EF586}" type="presParOf" srcId="{23B02381-2CF1-4583-98A0-088E221A8464}" destId="{22BEFFDE-C65E-467F-92BA-F6489E10F026}" srcOrd="1" destOrd="0" presId="urn:microsoft.com/office/officeart/2005/8/layout/orgChart1"/>
    <dgm:cxn modelId="{5D991D7A-6840-40E9-8175-75F2EBA6BB22}" type="presParOf" srcId="{23B02381-2CF1-4583-98A0-088E221A8464}" destId="{AC407552-7DA3-4001-8E8D-4733945AB48E}" srcOrd="2" destOrd="0" presId="urn:microsoft.com/office/officeart/2005/8/layout/orgChart1"/>
    <dgm:cxn modelId="{3178C02C-CCCA-4266-8061-2BF8BEF3F54B}" type="presParOf" srcId="{810181A4-C1F0-4CC2-8FDC-25FF06E38FA0}" destId="{3CD11D20-4B2A-4A16-870B-95F5315C1B9E}" srcOrd="4" destOrd="0" presId="urn:microsoft.com/office/officeart/2005/8/layout/orgChart1"/>
    <dgm:cxn modelId="{DA0C720F-49F8-4EF4-8578-50F129771E60}" type="presParOf" srcId="{810181A4-C1F0-4CC2-8FDC-25FF06E38FA0}" destId="{54D4605B-A9B4-4461-9CC1-04ED7DF294C2}" srcOrd="5" destOrd="0" presId="urn:microsoft.com/office/officeart/2005/8/layout/orgChart1"/>
    <dgm:cxn modelId="{269828E6-3248-462D-925F-6FD35AF51BCC}" type="presParOf" srcId="{54D4605B-A9B4-4461-9CC1-04ED7DF294C2}" destId="{F9EAFFEC-50BB-4A2C-8B15-04313862874C}" srcOrd="0" destOrd="0" presId="urn:microsoft.com/office/officeart/2005/8/layout/orgChart1"/>
    <dgm:cxn modelId="{F4334254-6D0A-401F-B7C2-C5F9141B8C00}" type="presParOf" srcId="{F9EAFFEC-50BB-4A2C-8B15-04313862874C}" destId="{9C09952D-C0F7-4518-BA6F-D78D5554D4C7}" srcOrd="0" destOrd="0" presId="urn:microsoft.com/office/officeart/2005/8/layout/orgChart1"/>
    <dgm:cxn modelId="{4E2A4AE3-A2F8-41BC-ACDF-A5F5E89A13BC}" type="presParOf" srcId="{F9EAFFEC-50BB-4A2C-8B15-04313862874C}" destId="{8B86EB0A-C0EF-46B9-8A5C-4CDE605C11DB}" srcOrd="1" destOrd="0" presId="urn:microsoft.com/office/officeart/2005/8/layout/orgChart1"/>
    <dgm:cxn modelId="{C3E90BF7-5941-47E2-B7DF-A704E5D17074}" type="presParOf" srcId="{54D4605B-A9B4-4461-9CC1-04ED7DF294C2}" destId="{DA05F80F-B017-4D3A-9725-A968CC17EFAC}" srcOrd="1" destOrd="0" presId="urn:microsoft.com/office/officeart/2005/8/layout/orgChart1"/>
    <dgm:cxn modelId="{8EB4A1B9-365A-462B-8C69-B99A26CD6B40}" type="presParOf" srcId="{54D4605B-A9B4-4461-9CC1-04ED7DF294C2}" destId="{182A54B4-71EE-4862-B947-902F33DBC9A6}" srcOrd="2" destOrd="0" presId="urn:microsoft.com/office/officeart/2005/8/layout/orgChart1"/>
    <dgm:cxn modelId="{24BE7968-6459-4D7E-AFE5-6C91E569FCB1}" type="presParOf" srcId="{810181A4-C1F0-4CC2-8FDC-25FF06E38FA0}" destId="{7872A636-25D9-40B5-BA5D-FCF0079017A9}" srcOrd="6" destOrd="0" presId="urn:microsoft.com/office/officeart/2005/8/layout/orgChart1"/>
    <dgm:cxn modelId="{DAA89841-EE04-4925-8ED2-2278B51981FF}" type="presParOf" srcId="{810181A4-C1F0-4CC2-8FDC-25FF06E38FA0}" destId="{AD0C66AF-4454-4AB2-8358-94B9DC4ADF5E}" srcOrd="7" destOrd="0" presId="urn:microsoft.com/office/officeart/2005/8/layout/orgChart1"/>
    <dgm:cxn modelId="{A269CB6A-AB37-4335-B055-FCD26A179DFB}" type="presParOf" srcId="{AD0C66AF-4454-4AB2-8358-94B9DC4ADF5E}" destId="{171EC568-9DB2-4F7F-8EC9-64C264B9D202}" srcOrd="0" destOrd="0" presId="urn:microsoft.com/office/officeart/2005/8/layout/orgChart1"/>
    <dgm:cxn modelId="{ACE3B48F-C459-4495-8643-4F93A749D18B}" type="presParOf" srcId="{171EC568-9DB2-4F7F-8EC9-64C264B9D202}" destId="{37B1C4FA-B5B7-4F2C-BD23-625BA54D8584}" srcOrd="0" destOrd="0" presId="urn:microsoft.com/office/officeart/2005/8/layout/orgChart1"/>
    <dgm:cxn modelId="{4AF13087-DB91-4073-A944-91F71EB78457}" type="presParOf" srcId="{171EC568-9DB2-4F7F-8EC9-64C264B9D202}" destId="{238E68FB-A2D5-4934-915B-896CA0BE7808}" srcOrd="1" destOrd="0" presId="urn:microsoft.com/office/officeart/2005/8/layout/orgChart1"/>
    <dgm:cxn modelId="{6FA3997F-62EA-408D-BDC1-D01EF952CD3A}" type="presParOf" srcId="{AD0C66AF-4454-4AB2-8358-94B9DC4ADF5E}" destId="{DBB36D4F-D870-404D-AAF1-228E2CD3AB2D}" srcOrd="1" destOrd="0" presId="urn:microsoft.com/office/officeart/2005/8/layout/orgChart1"/>
    <dgm:cxn modelId="{E62B4EE7-8F34-454D-806D-30AD21021F5E}" type="presParOf" srcId="{AD0C66AF-4454-4AB2-8358-94B9DC4ADF5E}" destId="{628F6B16-7F2D-4554-9825-D70BA0F037A3}" srcOrd="2" destOrd="0" presId="urn:microsoft.com/office/officeart/2005/8/layout/orgChart1"/>
    <dgm:cxn modelId="{72C1C554-3755-4887-9225-47FB077BC5F4}" type="presParOf" srcId="{810181A4-C1F0-4CC2-8FDC-25FF06E38FA0}" destId="{39620685-BF17-46A6-A7A8-3859D842849F}" srcOrd="8" destOrd="0" presId="urn:microsoft.com/office/officeart/2005/8/layout/orgChart1"/>
    <dgm:cxn modelId="{EC197F9F-E863-4170-B9AA-C6A1F416F423}" type="presParOf" srcId="{810181A4-C1F0-4CC2-8FDC-25FF06E38FA0}" destId="{FFEBC859-EA39-413D-981F-31B007FB87C5}" srcOrd="9" destOrd="0" presId="urn:microsoft.com/office/officeart/2005/8/layout/orgChart1"/>
    <dgm:cxn modelId="{D8F17719-3FB0-4772-9EFD-8118228FF9F3}" type="presParOf" srcId="{FFEBC859-EA39-413D-981F-31B007FB87C5}" destId="{60D0BFDD-5201-497D-88DB-71F0F29CE65B}" srcOrd="0" destOrd="0" presId="urn:microsoft.com/office/officeart/2005/8/layout/orgChart1"/>
    <dgm:cxn modelId="{9F3E0AC3-D6AC-4261-B52A-C2B8268B08F1}" type="presParOf" srcId="{60D0BFDD-5201-497D-88DB-71F0F29CE65B}" destId="{28C8D0D6-FFA5-46DB-A835-847A2F04AD47}" srcOrd="0" destOrd="0" presId="urn:microsoft.com/office/officeart/2005/8/layout/orgChart1"/>
    <dgm:cxn modelId="{1890216D-4674-458B-9051-9CC56DC0697E}" type="presParOf" srcId="{60D0BFDD-5201-497D-88DB-71F0F29CE65B}" destId="{7B163D99-A9DD-4A68-87C9-8D4C3CFF2621}" srcOrd="1" destOrd="0" presId="urn:microsoft.com/office/officeart/2005/8/layout/orgChart1"/>
    <dgm:cxn modelId="{C2F60611-E837-46F1-87E1-587F455FBCFB}" type="presParOf" srcId="{FFEBC859-EA39-413D-981F-31B007FB87C5}" destId="{3C150246-C30D-4BD7-8F13-0C8A7AA2DFB0}" srcOrd="1" destOrd="0" presId="urn:microsoft.com/office/officeart/2005/8/layout/orgChart1"/>
    <dgm:cxn modelId="{D962A274-3BC4-4310-AE48-35EE21E744AB}" type="presParOf" srcId="{FFEBC859-EA39-413D-981F-31B007FB87C5}" destId="{59B6A2D9-076F-423D-9652-4513E3156EBF}" srcOrd="2" destOrd="0" presId="urn:microsoft.com/office/officeart/2005/8/layout/orgChart1"/>
    <dgm:cxn modelId="{18A9BD7D-F5AD-4D89-B8D1-4D4EBFB0288B}" type="presParOf" srcId="{810181A4-C1F0-4CC2-8FDC-25FF06E38FA0}" destId="{89739E20-892F-4874-805F-BEE4CE791F2A}" srcOrd="10" destOrd="0" presId="urn:microsoft.com/office/officeart/2005/8/layout/orgChart1"/>
    <dgm:cxn modelId="{6A3B71A4-DFBB-4555-9379-11380B53FDC1}" type="presParOf" srcId="{810181A4-C1F0-4CC2-8FDC-25FF06E38FA0}" destId="{4CD18052-5A09-4F1F-B243-02B8D626850D}" srcOrd="11" destOrd="0" presId="urn:microsoft.com/office/officeart/2005/8/layout/orgChart1"/>
    <dgm:cxn modelId="{E9F83FC8-CD8A-4E0D-9878-FD092FB26E44}" type="presParOf" srcId="{4CD18052-5A09-4F1F-B243-02B8D626850D}" destId="{96DD099F-753B-4135-8194-035C0530031A}" srcOrd="0" destOrd="0" presId="urn:microsoft.com/office/officeart/2005/8/layout/orgChart1"/>
    <dgm:cxn modelId="{031EB093-0315-465C-8A53-4433D703F2F3}" type="presParOf" srcId="{96DD099F-753B-4135-8194-035C0530031A}" destId="{808DC94E-2DDC-4271-B4AA-FC71029140D6}" srcOrd="0" destOrd="0" presId="urn:microsoft.com/office/officeart/2005/8/layout/orgChart1"/>
    <dgm:cxn modelId="{2891A077-EE5B-4D11-BB99-04704257C55F}" type="presParOf" srcId="{96DD099F-753B-4135-8194-035C0530031A}" destId="{30FC196B-D129-40AE-8E70-7125CC688FC4}" srcOrd="1" destOrd="0" presId="urn:microsoft.com/office/officeart/2005/8/layout/orgChart1"/>
    <dgm:cxn modelId="{4D0B1E7C-875F-4B61-B6D8-3ED8D54E6977}" type="presParOf" srcId="{4CD18052-5A09-4F1F-B243-02B8D626850D}" destId="{E01983DA-C15A-4748-B13B-F9191845AE9A}" srcOrd="1" destOrd="0" presId="urn:microsoft.com/office/officeart/2005/8/layout/orgChart1"/>
    <dgm:cxn modelId="{A6E8BB69-178E-4A36-ACA2-12F95EAE4C60}" type="presParOf" srcId="{4CD18052-5A09-4F1F-B243-02B8D626850D}" destId="{C7524BDF-A2CD-4708-863A-9958FB308E6C}" srcOrd="2" destOrd="0" presId="urn:microsoft.com/office/officeart/2005/8/layout/orgChart1"/>
    <dgm:cxn modelId="{ADF9E801-653A-4B57-A7DD-283C7F9E8382}" type="presParOf" srcId="{810181A4-C1F0-4CC2-8FDC-25FF06E38FA0}" destId="{828E25D8-B639-4774-8218-7D36273AC4B9}" srcOrd="12" destOrd="0" presId="urn:microsoft.com/office/officeart/2005/8/layout/orgChart1"/>
    <dgm:cxn modelId="{87C6BC62-803E-480E-BB2A-C7D9B01618D1}" type="presParOf" srcId="{810181A4-C1F0-4CC2-8FDC-25FF06E38FA0}" destId="{A0CC1FBA-A2D2-4EC2-AB8D-0F70DDA104D7}" srcOrd="13" destOrd="0" presId="urn:microsoft.com/office/officeart/2005/8/layout/orgChart1"/>
    <dgm:cxn modelId="{8D3DB458-719A-4415-A7F6-925FB326C086}" type="presParOf" srcId="{A0CC1FBA-A2D2-4EC2-AB8D-0F70DDA104D7}" destId="{9D526FEF-5339-4823-BE10-BCAEC01BB23F}" srcOrd="0" destOrd="0" presId="urn:microsoft.com/office/officeart/2005/8/layout/orgChart1"/>
    <dgm:cxn modelId="{ABB71F54-6924-4B46-B18B-C806D38007C6}" type="presParOf" srcId="{9D526FEF-5339-4823-BE10-BCAEC01BB23F}" destId="{089446D7-D21F-4F08-B23F-EABB045C8386}" srcOrd="0" destOrd="0" presId="urn:microsoft.com/office/officeart/2005/8/layout/orgChart1"/>
    <dgm:cxn modelId="{5E3943CB-4966-4565-A669-9AC463EA03F3}" type="presParOf" srcId="{9D526FEF-5339-4823-BE10-BCAEC01BB23F}" destId="{14E430E5-ECD5-44D1-9873-5309A9275A0A}" srcOrd="1" destOrd="0" presId="urn:microsoft.com/office/officeart/2005/8/layout/orgChart1"/>
    <dgm:cxn modelId="{F6824231-AB0F-4769-AEB4-1C6E046664E3}" type="presParOf" srcId="{A0CC1FBA-A2D2-4EC2-AB8D-0F70DDA104D7}" destId="{5F4ABC99-0555-4B9B-A158-6FE9629FD849}" srcOrd="1" destOrd="0" presId="urn:microsoft.com/office/officeart/2005/8/layout/orgChart1"/>
    <dgm:cxn modelId="{D4F56385-3ECF-47F9-935A-EDCA38C38095}" type="presParOf" srcId="{A0CC1FBA-A2D2-4EC2-AB8D-0F70DDA104D7}" destId="{5710694C-239A-441A-B528-56CD52F672AB}" srcOrd="2" destOrd="0" presId="urn:microsoft.com/office/officeart/2005/8/layout/orgChart1"/>
    <dgm:cxn modelId="{B68C8BCA-394E-48A0-B9EC-38100DCB843A}" type="presParOf" srcId="{810181A4-C1F0-4CC2-8FDC-25FF06E38FA0}" destId="{1551A188-3E3C-422E-B77D-8BFEDAF5CD45}" srcOrd="14" destOrd="0" presId="urn:microsoft.com/office/officeart/2005/8/layout/orgChart1"/>
    <dgm:cxn modelId="{0F39FB11-C6E6-42B9-B683-4675C806FC6E}" type="presParOf" srcId="{810181A4-C1F0-4CC2-8FDC-25FF06E38FA0}" destId="{FE97AB1A-FA39-448E-BA6C-893FBFFCBE67}" srcOrd="15" destOrd="0" presId="urn:microsoft.com/office/officeart/2005/8/layout/orgChart1"/>
    <dgm:cxn modelId="{4739494C-A01F-4DC4-A993-8703217A3AEA}" type="presParOf" srcId="{FE97AB1A-FA39-448E-BA6C-893FBFFCBE67}" destId="{1986EC76-24E4-4155-A006-64F1FBF6A044}" srcOrd="0" destOrd="0" presId="urn:microsoft.com/office/officeart/2005/8/layout/orgChart1"/>
    <dgm:cxn modelId="{1CD2F066-F7D3-4684-9392-33EDD9B8608B}" type="presParOf" srcId="{1986EC76-24E4-4155-A006-64F1FBF6A044}" destId="{1517C168-126F-44B8-92C1-F9B3F47E6316}" srcOrd="0" destOrd="0" presId="urn:microsoft.com/office/officeart/2005/8/layout/orgChart1"/>
    <dgm:cxn modelId="{C3A54C4E-D213-4DAE-8520-75A563663603}" type="presParOf" srcId="{1986EC76-24E4-4155-A006-64F1FBF6A044}" destId="{BDF18F32-1EA0-4C12-826C-16E6065F047A}" srcOrd="1" destOrd="0" presId="urn:microsoft.com/office/officeart/2005/8/layout/orgChart1"/>
    <dgm:cxn modelId="{0861E0DA-8833-446D-9E04-5CFA8FA917AF}" type="presParOf" srcId="{FE97AB1A-FA39-448E-BA6C-893FBFFCBE67}" destId="{14AB9F5D-3293-4E9A-9414-FF40A7C6917C}" srcOrd="1" destOrd="0" presId="urn:microsoft.com/office/officeart/2005/8/layout/orgChart1"/>
    <dgm:cxn modelId="{D7146C63-2109-4DD2-AA76-188560C98FAB}" type="presParOf" srcId="{FE97AB1A-FA39-448E-BA6C-893FBFFCBE67}" destId="{D2E918E2-C739-4656-96C4-9AF916D1CC1B}" srcOrd="2" destOrd="0" presId="urn:microsoft.com/office/officeart/2005/8/layout/orgChart1"/>
    <dgm:cxn modelId="{FBA7F6B1-FE67-4869-887C-E3B08C76D2E2}" type="presParOf" srcId="{810181A4-C1F0-4CC2-8FDC-25FF06E38FA0}" destId="{51B7AF6A-558D-4518-BCF5-11967E4FD703}" srcOrd="16" destOrd="0" presId="urn:microsoft.com/office/officeart/2005/8/layout/orgChart1"/>
    <dgm:cxn modelId="{4622DF8F-079A-44F1-9863-D03682EE76D5}" type="presParOf" srcId="{810181A4-C1F0-4CC2-8FDC-25FF06E38FA0}" destId="{E0E0D1B9-B87A-4C87-BC01-2A3BBA7A7AB3}" srcOrd="17" destOrd="0" presId="urn:microsoft.com/office/officeart/2005/8/layout/orgChart1"/>
    <dgm:cxn modelId="{B1E98B9E-F1C6-47B8-A11E-4018AD4AC296}" type="presParOf" srcId="{E0E0D1B9-B87A-4C87-BC01-2A3BBA7A7AB3}" destId="{3406F020-E865-4532-A247-F5AE647EB4EE}" srcOrd="0" destOrd="0" presId="urn:microsoft.com/office/officeart/2005/8/layout/orgChart1"/>
    <dgm:cxn modelId="{A116E065-F176-4CC6-BD6F-E4F7A93F5ACB}" type="presParOf" srcId="{3406F020-E865-4532-A247-F5AE647EB4EE}" destId="{E52DB210-CE85-4265-9204-55FB7D10E060}" srcOrd="0" destOrd="0" presId="urn:microsoft.com/office/officeart/2005/8/layout/orgChart1"/>
    <dgm:cxn modelId="{59CF0BB0-ECA1-48E6-AB1B-B94E5BECF90E}" type="presParOf" srcId="{3406F020-E865-4532-A247-F5AE647EB4EE}" destId="{BC62FB62-8BA0-4C5D-A8B6-9F3BDD724E0D}" srcOrd="1" destOrd="0" presId="urn:microsoft.com/office/officeart/2005/8/layout/orgChart1"/>
    <dgm:cxn modelId="{CC9859D9-2302-47FD-8460-C6014A3A79E1}" type="presParOf" srcId="{E0E0D1B9-B87A-4C87-BC01-2A3BBA7A7AB3}" destId="{7A95662F-D7C6-4EAC-BAD7-2999B784FF29}" srcOrd="1" destOrd="0" presId="urn:microsoft.com/office/officeart/2005/8/layout/orgChart1"/>
    <dgm:cxn modelId="{258D7B98-6CF0-485F-A81A-5D66571E16C7}" type="presParOf" srcId="{E0E0D1B9-B87A-4C87-BC01-2A3BBA7A7AB3}" destId="{094C06B2-9CD1-4FF8-8F38-D8EA68DFCDF4}" srcOrd="2" destOrd="0" presId="urn:microsoft.com/office/officeart/2005/8/layout/orgChart1"/>
    <dgm:cxn modelId="{5679B254-24A1-4E5F-9A38-FC6910FE351B}" type="presParOf" srcId="{810181A4-C1F0-4CC2-8FDC-25FF06E38FA0}" destId="{AB1C8356-D6FB-4786-8853-5DE78DC066D0}" srcOrd="18" destOrd="0" presId="urn:microsoft.com/office/officeart/2005/8/layout/orgChart1"/>
    <dgm:cxn modelId="{E5985953-2C53-4F0F-8F15-5BA1D6EDBA51}" type="presParOf" srcId="{810181A4-C1F0-4CC2-8FDC-25FF06E38FA0}" destId="{3C38C5F2-29A0-4C68-8C79-8D87FDEFA1D9}" srcOrd="19" destOrd="0" presId="urn:microsoft.com/office/officeart/2005/8/layout/orgChart1"/>
    <dgm:cxn modelId="{4735DAD8-F9DE-491C-9240-8E0EF9E845D5}" type="presParOf" srcId="{3C38C5F2-29A0-4C68-8C79-8D87FDEFA1D9}" destId="{43DCDA4C-9462-4682-BBD0-3B6A0719BCDE}" srcOrd="0" destOrd="0" presId="urn:microsoft.com/office/officeart/2005/8/layout/orgChart1"/>
    <dgm:cxn modelId="{247E7264-B1C6-4F4B-A1E4-522A044D9C8F}" type="presParOf" srcId="{43DCDA4C-9462-4682-BBD0-3B6A0719BCDE}" destId="{4F7B0470-A566-401C-8FE5-CAA2DEE2EABE}" srcOrd="0" destOrd="0" presId="urn:microsoft.com/office/officeart/2005/8/layout/orgChart1"/>
    <dgm:cxn modelId="{F1F1CC10-A9E5-439A-81CC-B868B2894CBB}" type="presParOf" srcId="{43DCDA4C-9462-4682-BBD0-3B6A0719BCDE}" destId="{065358B3-B923-45CD-90E9-0150E47B4CB3}" srcOrd="1" destOrd="0" presId="urn:microsoft.com/office/officeart/2005/8/layout/orgChart1"/>
    <dgm:cxn modelId="{EE7AA874-F186-4AC9-BE55-FFA1B40BD52A}" type="presParOf" srcId="{3C38C5F2-29A0-4C68-8C79-8D87FDEFA1D9}" destId="{8334588F-CA23-4AD0-BBBC-0AC73440245E}" srcOrd="1" destOrd="0" presId="urn:microsoft.com/office/officeart/2005/8/layout/orgChart1"/>
    <dgm:cxn modelId="{3B2D0178-2EF0-493D-B0BF-6BF8E4F08AED}" type="presParOf" srcId="{3C38C5F2-29A0-4C68-8C79-8D87FDEFA1D9}" destId="{8B2CF4F7-597B-4C02-918A-0D6649277ADF}" srcOrd="2" destOrd="0" presId="urn:microsoft.com/office/officeart/2005/8/layout/orgChart1"/>
    <dgm:cxn modelId="{2B959BCD-5A3B-4019-AFF5-A50A3FEC7146}" type="presParOf" srcId="{810181A4-C1F0-4CC2-8FDC-25FF06E38FA0}" destId="{224EF773-C11B-4B7E-AAC6-F5CA6B0142CB}" srcOrd="20" destOrd="0" presId="urn:microsoft.com/office/officeart/2005/8/layout/orgChart1"/>
    <dgm:cxn modelId="{34F23AB2-08FD-4A10-911C-65CFEE029C73}" type="presParOf" srcId="{810181A4-C1F0-4CC2-8FDC-25FF06E38FA0}" destId="{75550B76-76CF-4F82-997A-F4B2C768EFD4}" srcOrd="21" destOrd="0" presId="urn:microsoft.com/office/officeart/2005/8/layout/orgChart1"/>
    <dgm:cxn modelId="{D16C7722-6E87-4E08-AC9D-1A5EA306FD14}" type="presParOf" srcId="{75550B76-76CF-4F82-997A-F4B2C768EFD4}" destId="{1D8AE8E7-3FF7-4BEA-9090-CAF32E5CCA17}" srcOrd="0" destOrd="0" presId="urn:microsoft.com/office/officeart/2005/8/layout/orgChart1"/>
    <dgm:cxn modelId="{14FDBF07-A4D1-41D8-956F-4C398186E6CE}" type="presParOf" srcId="{1D8AE8E7-3FF7-4BEA-9090-CAF32E5CCA17}" destId="{ADA4C466-3454-448E-BAB0-7EAA5A641233}" srcOrd="0" destOrd="0" presId="urn:microsoft.com/office/officeart/2005/8/layout/orgChart1"/>
    <dgm:cxn modelId="{4DF93EDB-A183-4511-8A52-FF6181F92540}" type="presParOf" srcId="{1D8AE8E7-3FF7-4BEA-9090-CAF32E5CCA17}" destId="{F9663F3E-3F22-4FA6-8985-CCDA4AC435F2}" srcOrd="1" destOrd="0" presId="urn:microsoft.com/office/officeart/2005/8/layout/orgChart1"/>
    <dgm:cxn modelId="{FD938D80-8EA2-4AED-BD4A-137B4026DE12}" type="presParOf" srcId="{75550B76-76CF-4F82-997A-F4B2C768EFD4}" destId="{D72F5881-7E50-4ECE-8807-8AF1B7AC4F64}" srcOrd="1" destOrd="0" presId="urn:microsoft.com/office/officeart/2005/8/layout/orgChart1"/>
    <dgm:cxn modelId="{AFBB8C9F-52F4-4F96-91CE-F81B0C66E119}" type="presParOf" srcId="{75550B76-76CF-4F82-997A-F4B2C768EFD4}" destId="{F4EFB4AA-4817-4434-9DD3-1E6DC449EF4B}" srcOrd="2" destOrd="0" presId="urn:microsoft.com/office/officeart/2005/8/layout/orgChart1"/>
    <dgm:cxn modelId="{FEDAFD18-32AF-46AD-B16E-E7CDDF2AD0B9}" type="presParOf" srcId="{810181A4-C1F0-4CC2-8FDC-25FF06E38FA0}" destId="{AE705AF0-611B-4224-B691-7BAA38FCFDA8}" srcOrd="22" destOrd="0" presId="urn:microsoft.com/office/officeart/2005/8/layout/orgChart1"/>
    <dgm:cxn modelId="{B89CF14A-6252-4E26-9173-8752373103B7}" type="presParOf" srcId="{810181A4-C1F0-4CC2-8FDC-25FF06E38FA0}" destId="{5A66B5E3-E106-46F0-AFDD-9E3991F2C3FE}" srcOrd="23" destOrd="0" presId="urn:microsoft.com/office/officeart/2005/8/layout/orgChart1"/>
    <dgm:cxn modelId="{750EFB2B-1BE3-468B-A70A-28098D9639A9}" type="presParOf" srcId="{5A66B5E3-E106-46F0-AFDD-9E3991F2C3FE}" destId="{07EC3868-6050-4469-9DE5-4975685E8BFE}" srcOrd="0" destOrd="0" presId="urn:microsoft.com/office/officeart/2005/8/layout/orgChart1"/>
    <dgm:cxn modelId="{948FFFAF-184A-45A3-BE5B-970C56114E6C}" type="presParOf" srcId="{07EC3868-6050-4469-9DE5-4975685E8BFE}" destId="{6A5A666E-E930-42CB-B1EB-8A790E38F034}" srcOrd="0" destOrd="0" presId="urn:microsoft.com/office/officeart/2005/8/layout/orgChart1"/>
    <dgm:cxn modelId="{72FF4895-988E-48C9-8ADA-7DA85A88158F}" type="presParOf" srcId="{07EC3868-6050-4469-9DE5-4975685E8BFE}" destId="{FC0560DB-1BBA-45F2-A117-46437E871EC5}" srcOrd="1" destOrd="0" presId="urn:microsoft.com/office/officeart/2005/8/layout/orgChart1"/>
    <dgm:cxn modelId="{87C7D85A-6E20-447A-A163-FD837793ECFE}" type="presParOf" srcId="{5A66B5E3-E106-46F0-AFDD-9E3991F2C3FE}" destId="{121358EE-CD4C-4183-8E58-05C8C06F1F9C}" srcOrd="1" destOrd="0" presId="urn:microsoft.com/office/officeart/2005/8/layout/orgChart1"/>
    <dgm:cxn modelId="{7A75C6CE-544C-49B2-8D39-36FFD111F899}" type="presParOf" srcId="{5A66B5E3-E106-46F0-AFDD-9E3991F2C3FE}" destId="{76BE93E7-DD60-4896-8870-6288381003D7}" srcOrd="2" destOrd="0" presId="urn:microsoft.com/office/officeart/2005/8/layout/orgChart1"/>
    <dgm:cxn modelId="{53D4FA6D-43A3-4AAF-BDDA-952AF3B99210}" type="presParOf" srcId="{810181A4-C1F0-4CC2-8FDC-25FF06E38FA0}" destId="{28648FAA-5BA7-43FD-B2FD-9AF650F49829}" srcOrd="24" destOrd="0" presId="urn:microsoft.com/office/officeart/2005/8/layout/orgChart1"/>
    <dgm:cxn modelId="{99442CD5-317E-4F05-B811-976C0AD8D8F1}" type="presParOf" srcId="{810181A4-C1F0-4CC2-8FDC-25FF06E38FA0}" destId="{04A68294-C9A1-40B1-8F85-DAF4A3B79372}" srcOrd="25" destOrd="0" presId="urn:microsoft.com/office/officeart/2005/8/layout/orgChart1"/>
    <dgm:cxn modelId="{687A128E-0F1C-4A70-BC4D-DA7D72628670}" type="presParOf" srcId="{04A68294-C9A1-40B1-8F85-DAF4A3B79372}" destId="{C6C43436-4233-4331-994F-7BFA3420E02B}" srcOrd="0" destOrd="0" presId="urn:microsoft.com/office/officeart/2005/8/layout/orgChart1"/>
    <dgm:cxn modelId="{FF042CD1-2052-4F3D-8498-5FC17008ED13}" type="presParOf" srcId="{C6C43436-4233-4331-994F-7BFA3420E02B}" destId="{70F87E97-BB28-4BFD-92C1-27F92918CE0A}" srcOrd="0" destOrd="0" presId="urn:microsoft.com/office/officeart/2005/8/layout/orgChart1"/>
    <dgm:cxn modelId="{C19978A8-0A4D-4F45-93E1-0025BF93B6AB}" type="presParOf" srcId="{C6C43436-4233-4331-994F-7BFA3420E02B}" destId="{72ECC21C-FAD2-40DF-B078-27265C2979B4}" srcOrd="1" destOrd="0" presId="urn:microsoft.com/office/officeart/2005/8/layout/orgChart1"/>
    <dgm:cxn modelId="{9711376C-A95B-4253-9315-413196305666}" type="presParOf" srcId="{04A68294-C9A1-40B1-8F85-DAF4A3B79372}" destId="{0E6505AE-271B-4496-9F6A-3F7740CE87D8}" srcOrd="1" destOrd="0" presId="urn:microsoft.com/office/officeart/2005/8/layout/orgChart1"/>
    <dgm:cxn modelId="{899F9945-1E3E-4FC3-A3C1-7EB1D280F1C8}" type="presParOf" srcId="{04A68294-C9A1-40B1-8F85-DAF4A3B79372}" destId="{CA178910-BA3F-44E1-AFFD-F04B9EDBED1F}" srcOrd="2" destOrd="0" presId="urn:microsoft.com/office/officeart/2005/8/layout/orgChart1"/>
    <dgm:cxn modelId="{77C381AD-5230-44FF-B02A-F30C26D5C4D0}" type="presParOf" srcId="{810181A4-C1F0-4CC2-8FDC-25FF06E38FA0}" destId="{00E1A05B-1BD4-48A3-AC71-343E744639D4}" srcOrd="26" destOrd="0" presId="urn:microsoft.com/office/officeart/2005/8/layout/orgChart1"/>
    <dgm:cxn modelId="{DF4A523D-A3F2-4372-88B5-06D44ED23C62}" type="presParOf" srcId="{810181A4-C1F0-4CC2-8FDC-25FF06E38FA0}" destId="{A1C304D7-4C11-4F5C-B09C-D08B254C7F88}" srcOrd="27" destOrd="0" presId="urn:microsoft.com/office/officeart/2005/8/layout/orgChart1"/>
    <dgm:cxn modelId="{FFF47A9C-B4E5-47C8-A288-750E77F90F51}" type="presParOf" srcId="{A1C304D7-4C11-4F5C-B09C-D08B254C7F88}" destId="{EFA63820-1428-47EA-A662-4819937453F5}" srcOrd="0" destOrd="0" presId="urn:microsoft.com/office/officeart/2005/8/layout/orgChart1"/>
    <dgm:cxn modelId="{BD6667C3-60C1-4DBE-B04B-F16FEB104A19}" type="presParOf" srcId="{EFA63820-1428-47EA-A662-4819937453F5}" destId="{A562F70D-E7EA-4351-A870-574D2D7E5A20}" srcOrd="0" destOrd="0" presId="urn:microsoft.com/office/officeart/2005/8/layout/orgChart1"/>
    <dgm:cxn modelId="{A1DB1B86-919A-45DC-B6FC-9F2434CF73B7}" type="presParOf" srcId="{EFA63820-1428-47EA-A662-4819937453F5}" destId="{42F79E03-BF41-4B79-BEEC-A24618EBEB6E}" srcOrd="1" destOrd="0" presId="urn:microsoft.com/office/officeart/2005/8/layout/orgChart1"/>
    <dgm:cxn modelId="{C1132204-865E-4C1C-9DDA-37BCED8E1CF5}" type="presParOf" srcId="{A1C304D7-4C11-4F5C-B09C-D08B254C7F88}" destId="{655B82A3-0C0E-4081-B781-36EBD9622115}" srcOrd="1" destOrd="0" presId="urn:microsoft.com/office/officeart/2005/8/layout/orgChart1"/>
    <dgm:cxn modelId="{6FDA195A-5E69-49EA-A7E4-275E5E986483}" type="presParOf" srcId="{A1C304D7-4C11-4F5C-B09C-D08B254C7F88}" destId="{DA5E3AE3-697C-4011-BFBB-83EC0EC22DFD}" srcOrd="2" destOrd="0" presId="urn:microsoft.com/office/officeart/2005/8/layout/orgChart1"/>
    <dgm:cxn modelId="{5D8802C2-E7FE-4CCF-BCAB-8AFE1E4672D6}" type="presParOf" srcId="{810181A4-C1F0-4CC2-8FDC-25FF06E38FA0}" destId="{0B344D5A-B558-4EC0-91B2-C5EEEF097359}" srcOrd="28" destOrd="0" presId="urn:microsoft.com/office/officeart/2005/8/layout/orgChart1"/>
    <dgm:cxn modelId="{772A32C6-BA70-4675-9DAE-59D0E8045ED8}" type="presParOf" srcId="{810181A4-C1F0-4CC2-8FDC-25FF06E38FA0}" destId="{290A3976-4957-415D-A689-D9217C6268EB}" srcOrd="29" destOrd="0" presId="urn:microsoft.com/office/officeart/2005/8/layout/orgChart1"/>
    <dgm:cxn modelId="{02FAD8D2-6AAF-4F65-BB22-DED6A6A7FC51}" type="presParOf" srcId="{290A3976-4957-415D-A689-D9217C6268EB}" destId="{4A33F228-73E5-42BD-BB02-70ECF3C60D26}" srcOrd="0" destOrd="0" presId="urn:microsoft.com/office/officeart/2005/8/layout/orgChart1"/>
    <dgm:cxn modelId="{42B96876-7699-41AD-A063-B842F02246F1}" type="presParOf" srcId="{4A33F228-73E5-42BD-BB02-70ECF3C60D26}" destId="{9523E94B-F66D-4FAE-8992-3CA6B229B7FC}" srcOrd="0" destOrd="0" presId="urn:microsoft.com/office/officeart/2005/8/layout/orgChart1"/>
    <dgm:cxn modelId="{4CF7DB7E-DA98-4BB6-BA99-2406BEF53AEE}" type="presParOf" srcId="{4A33F228-73E5-42BD-BB02-70ECF3C60D26}" destId="{971AC010-3818-4127-A8E9-EBDCBE3354CD}" srcOrd="1" destOrd="0" presId="urn:microsoft.com/office/officeart/2005/8/layout/orgChart1"/>
    <dgm:cxn modelId="{646ACFFC-2AE4-46FA-8318-88BB7AA1F7F2}" type="presParOf" srcId="{290A3976-4957-415D-A689-D9217C6268EB}" destId="{03E87EAE-FD3A-4FB5-A455-87C400A99411}" srcOrd="1" destOrd="0" presId="urn:microsoft.com/office/officeart/2005/8/layout/orgChart1"/>
    <dgm:cxn modelId="{B5E8A906-0BED-479E-95FB-CA40FB9E6C13}" type="presParOf" srcId="{290A3976-4957-415D-A689-D9217C6268EB}" destId="{DF094EE5-870B-41AD-9D31-50B6A5625BA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FFA602A-78E0-4769-A199-673F2420B6D4}" type="doc">
      <dgm:prSet loTypeId="urn:microsoft.com/office/officeart/2005/8/layout/hierarchy4" loCatId="list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es-GT"/>
        </a:p>
      </dgm:t>
    </dgm:pt>
    <dgm:pt modelId="{88DFA248-A21F-461C-8BA9-5308ACA95330}">
      <dgm:prSet phldrT="[Texto]" custT="1"/>
      <dgm:spPr/>
      <dgm:t>
        <a:bodyPr/>
        <a:lstStyle/>
        <a:p>
          <a:r>
            <a:rPr lang="es-GT" sz="1600" dirty="0">
              <a:latin typeface="Arial Rounded MT Bold" pitchFamily="34" charset="0"/>
            </a:rPr>
            <a:t>RESULTADO EN FAVOR DE LA POBLACIÓN</a:t>
          </a:r>
        </a:p>
        <a:p>
          <a:r>
            <a:rPr lang="es-GT" sz="1600" dirty="0">
              <a:latin typeface="Arial Rounded MT Bold" pitchFamily="34" charset="0"/>
            </a:rPr>
            <a:t>Para el año 2023 se incrementan del 2% al 10% las inspecciones a personas individuales y jurídicas que utilizan equipos generadores de radiaciones y fuentes radiactivas, para proteger la salud de las personas.</a:t>
          </a:r>
        </a:p>
      </dgm:t>
    </dgm:pt>
    <dgm:pt modelId="{E370D56C-45E5-4F30-9098-BCF5D847441C}" type="parTrans" cxnId="{4A655653-3FD8-40D2-A870-D06CF219E021}">
      <dgm:prSet/>
      <dgm:spPr/>
      <dgm:t>
        <a:bodyPr/>
        <a:lstStyle/>
        <a:p>
          <a:endParaRPr lang="es-GT" sz="1600">
            <a:latin typeface="Arial Rounded MT Bold" pitchFamily="34" charset="0"/>
          </a:endParaRPr>
        </a:p>
      </dgm:t>
    </dgm:pt>
    <dgm:pt modelId="{3165BC17-F41C-4C53-9AA0-09AA20CFBFD8}" type="sibTrans" cxnId="{4A655653-3FD8-40D2-A870-D06CF219E021}">
      <dgm:prSet/>
      <dgm:spPr/>
      <dgm:t>
        <a:bodyPr/>
        <a:lstStyle/>
        <a:p>
          <a:endParaRPr lang="es-GT" sz="1600">
            <a:latin typeface="Arial Rounded MT Bold" pitchFamily="34" charset="0"/>
          </a:endParaRPr>
        </a:p>
      </dgm:t>
    </dgm:pt>
    <dgm:pt modelId="{7EBCD28B-D95D-4DB9-A733-F7523A2C0F0B}">
      <dgm:prSet phldrT="[Texto]" custT="1"/>
      <dgm:spPr/>
      <dgm:t>
        <a:bodyPr/>
        <a:lstStyle/>
        <a:p>
          <a:r>
            <a:rPr lang="es-GT" sz="1600" dirty="0">
              <a:latin typeface="Arial Rounded MT Bold" pitchFamily="34" charset="0"/>
            </a:rPr>
            <a:t>PRODUCTO  ENTREGADO A LA COMUNIDAD ENERGÉTICA</a:t>
          </a:r>
        </a:p>
        <a:p>
          <a:r>
            <a:rPr lang="es-GT" sz="1600" dirty="0">
              <a:latin typeface="Arial Rounded MT Bold" pitchFamily="34" charset="0"/>
            </a:rPr>
            <a:t>Fiscalización y capacitación sobre el uso y aplicaciones de radiaciones ionizantes y no ionizantes, a organizaciones públicas y privadas.</a:t>
          </a:r>
        </a:p>
      </dgm:t>
    </dgm:pt>
    <dgm:pt modelId="{1965FFF2-DAB9-4A0A-AE3F-3918A0B03682}" type="parTrans" cxnId="{5830EC9D-3F26-4006-8017-3AFB1991F969}">
      <dgm:prSet/>
      <dgm:spPr/>
      <dgm:t>
        <a:bodyPr/>
        <a:lstStyle/>
        <a:p>
          <a:endParaRPr lang="es-GT" sz="1600">
            <a:latin typeface="Arial Rounded MT Bold" pitchFamily="34" charset="0"/>
          </a:endParaRPr>
        </a:p>
      </dgm:t>
    </dgm:pt>
    <dgm:pt modelId="{482FE8EB-C513-44A2-8BBD-2606E61FEAF3}" type="sibTrans" cxnId="{5830EC9D-3F26-4006-8017-3AFB1991F969}">
      <dgm:prSet/>
      <dgm:spPr/>
      <dgm:t>
        <a:bodyPr/>
        <a:lstStyle/>
        <a:p>
          <a:endParaRPr lang="es-GT" sz="1600">
            <a:latin typeface="Arial Rounded MT Bold" pitchFamily="34" charset="0"/>
          </a:endParaRPr>
        </a:p>
      </dgm:t>
    </dgm:pt>
    <dgm:pt modelId="{9990829B-0F96-4F40-8126-92D1E411E602}">
      <dgm:prSet phldrT="[Texto]" custT="1"/>
      <dgm:spPr/>
      <dgm:t>
        <a:bodyPr/>
        <a:lstStyle/>
        <a:p>
          <a:r>
            <a:rPr lang="es-GT" sz="1600" dirty="0">
              <a:latin typeface="Arial Rounded MT Bold" pitchFamily="34" charset="0"/>
            </a:rPr>
            <a:t>AÑO</a:t>
          </a:r>
        </a:p>
        <a:p>
          <a:r>
            <a:rPr lang="es-GT" sz="1600" dirty="0">
              <a:latin typeface="Arial Rounded MT Bold" pitchFamily="34" charset="0"/>
            </a:rPr>
            <a:t>2016</a:t>
          </a:r>
        </a:p>
      </dgm:t>
    </dgm:pt>
    <dgm:pt modelId="{D8279481-E6B7-4472-A267-3AE0EB0CB8F4}" type="parTrans" cxnId="{282998CD-14AF-45ED-864B-EC33D5F899DF}">
      <dgm:prSet/>
      <dgm:spPr/>
      <dgm:t>
        <a:bodyPr/>
        <a:lstStyle/>
        <a:p>
          <a:endParaRPr lang="es-GT" sz="1600">
            <a:latin typeface="Arial Rounded MT Bold" pitchFamily="34" charset="0"/>
          </a:endParaRPr>
        </a:p>
      </dgm:t>
    </dgm:pt>
    <dgm:pt modelId="{174CE783-A02C-4C3B-B32B-91F26EE13AD8}" type="sibTrans" cxnId="{282998CD-14AF-45ED-864B-EC33D5F899DF}">
      <dgm:prSet/>
      <dgm:spPr/>
      <dgm:t>
        <a:bodyPr/>
        <a:lstStyle/>
        <a:p>
          <a:endParaRPr lang="es-GT" sz="1600">
            <a:latin typeface="Arial Rounded MT Bold" pitchFamily="34" charset="0"/>
          </a:endParaRPr>
        </a:p>
      </dgm:t>
    </dgm:pt>
    <dgm:pt modelId="{A2C55120-7F4C-4086-BCA6-EA23A05DA80B}">
      <dgm:prSet phldrT="[Texto]" custT="1"/>
      <dgm:spPr/>
      <dgm:t>
        <a:bodyPr/>
        <a:lstStyle/>
        <a:p>
          <a:r>
            <a:rPr lang="es-GT" sz="1600" dirty="0">
              <a:latin typeface="Arial Rounded MT Bold" pitchFamily="34" charset="0"/>
            </a:rPr>
            <a:t>AÑO</a:t>
          </a:r>
        </a:p>
        <a:p>
          <a:r>
            <a:rPr lang="es-GT" sz="1600" dirty="0">
              <a:latin typeface="Arial Rounded MT Bold" pitchFamily="34" charset="0"/>
            </a:rPr>
            <a:t>2018</a:t>
          </a:r>
        </a:p>
      </dgm:t>
    </dgm:pt>
    <dgm:pt modelId="{7A31875A-F633-48A7-9CE9-80B540A5B0B7}" type="parTrans" cxnId="{0E8DEAB5-EC7D-4CF9-864E-BFC369E73668}">
      <dgm:prSet/>
      <dgm:spPr/>
      <dgm:t>
        <a:bodyPr/>
        <a:lstStyle/>
        <a:p>
          <a:endParaRPr lang="es-GT" sz="1600">
            <a:latin typeface="Arial Rounded MT Bold" pitchFamily="34" charset="0"/>
          </a:endParaRPr>
        </a:p>
      </dgm:t>
    </dgm:pt>
    <dgm:pt modelId="{C939F4DB-4809-4577-9CCD-F9206E3B7ADB}" type="sibTrans" cxnId="{0E8DEAB5-EC7D-4CF9-864E-BFC369E73668}">
      <dgm:prSet/>
      <dgm:spPr/>
      <dgm:t>
        <a:bodyPr/>
        <a:lstStyle/>
        <a:p>
          <a:endParaRPr lang="es-GT" sz="1600">
            <a:latin typeface="Arial Rounded MT Bold" pitchFamily="34" charset="0"/>
          </a:endParaRPr>
        </a:p>
      </dgm:t>
    </dgm:pt>
    <dgm:pt modelId="{62C5CE23-8506-4CAC-93A1-285E912A969B}">
      <dgm:prSet custT="1"/>
      <dgm:spPr/>
      <dgm:t>
        <a:bodyPr/>
        <a:lstStyle/>
        <a:p>
          <a:r>
            <a:rPr lang="es-GT" sz="1600" dirty="0">
              <a:latin typeface="Arial Rounded MT Bold" pitchFamily="34" charset="0"/>
            </a:rPr>
            <a:t>AÑO</a:t>
          </a:r>
        </a:p>
        <a:p>
          <a:r>
            <a:rPr lang="es-GT" sz="1600" dirty="0">
              <a:latin typeface="Arial Rounded MT Bold" pitchFamily="34" charset="0"/>
            </a:rPr>
            <a:t>2017</a:t>
          </a:r>
        </a:p>
      </dgm:t>
    </dgm:pt>
    <dgm:pt modelId="{23200B2B-E61D-4FA6-85F7-8D8C508C5A50}" type="parTrans" cxnId="{CB3C4E05-A6DA-4028-B85E-AD5054B2CBE0}">
      <dgm:prSet/>
      <dgm:spPr/>
      <dgm:t>
        <a:bodyPr/>
        <a:lstStyle/>
        <a:p>
          <a:endParaRPr lang="es-GT" sz="1600">
            <a:latin typeface="Arial Rounded MT Bold" pitchFamily="34" charset="0"/>
          </a:endParaRPr>
        </a:p>
      </dgm:t>
    </dgm:pt>
    <dgm:pt modelId="{A0F97B37-E08E-41B4-9939-C85D62CE4250}" type="sibTrans" cxnId="{CB3C4E05-A6DA-4028-B85E-AD5054B2CBE0}">
      <dgm:prSet/>
      <dgm:spPr/>
      <dgm:t>
        <a:bodyPr/>
        <a:lstStyle/>
        <a:p>
          <a:endParaRPr lang="es-GT" sz="1600">
            <a:latin typeface="Arial Rounded MT Bold" pitchFamily="34" charset="0"/>
          </a:endParaRPr>
        </a:p>
      </dgm:t>
    </dgm:pt>
    <dgm:pt modelId="{5CCCD22F-A668-4197-BE2D-224D4750406A}">
      <dgm:prSet custT="1"/>
      <dgm:spPr/>
      <dgm:t>
        <a:bodyPr/>
        <a:lstStyle/>
        <a:p>
          <a:r>
            <a:rPr lang="es-GT" sz="1600" dirty="0">
              <a:latin typeface="Arial Rounded MT Bold" pitchFamily="34" charset="0"/>
            </a:rPr>
            <a:t>META</a:t>
          </a:r>
        </a:p>
        <a:p>
          <a:r>
            <a:rPr lang="es-GT" sz="1600" dirty="0">
              <a:latin typeface="Arial Rounded MT Bold" pitchFamily="34" charset="0"/>
            </a:rPr>
            <a:t>395</a:t>
          </a:r>
        </a:p>
      </dgm:t>
    </dgm:pt>
    <dgm:pt modelId="{BDC2C888-E715-4F76-8B79-AD9E870BCECD}" type="parTrans" cxnId="{62194CBF-9749-49CE-9A6E-02099479A263}">
      <dgm:prSet/>
      <dgm:spPr/>
      <dgm:t>
        <a:bodyPr/>
        <a:lstStyle/>
        <a:p>
          <a:endParaRPr lang="es-GT" sz="1600">
            <a:latin typeface="Arial Rounded MT Bold" pitchFamily="34" charset="0"/>
          </a:endParaRPr>
        </a:p>
      </dgm:t>
    </dgm:pt>
    <dgm:pt modelId="{67C06A43-A1AA-4803-96FA-E31E3863865E}" type="sibTrans" cxnId="{62194CBF-9749-49CE-9A6E-02099479A263}">
      <dgm:prSet/>
      <dgm:spPr/>
      <dgm:t>
        <a:bodyPr/>
        <a:lstStyle/>
        <a:p>
          <a:endParaRPr lang="es-GT" sz="1600">
            <a:latin typeface="Arial Rounded MT Bold" pitchFamily="34" charset="0"/>
          </a:endParaRPr>
        </a:p>
      </dgm:t>
    </dgm:pt>
    <dgm:pt modelId="{A64B434F-D5D9-47C3-B3AB-181046704B0F}">
      <dgm:prSet custT="1"/>
      <dgm:spPr/>
      <dgm:t>
        <a:bodyPr/>
        <a:lstStyle/>
        <a:p>
          <a:r>
            <a:rPr lang="es-GT" sz="1600" dirty="0">
              <a:latin typeface="Arial Rounded MT Bold" pitchFamily="34" charset="0"/>
            </a:rPr>
            <a:t>META</a:t>
          </a:r>
        </a:p>
        <a:p>
          <a:r>
            <a:rPr lang="es-GT" sz="1600" dirty="0">
              <a:latin typeface="Arial Rounded MT Bold" pitchFamily="34" charset="0"/>
            </a:rPr>
            <a:t>403</a:t>
          </a:r>
        </a:p>
      </dgm:t>
    </dgm:pt>
    <dgm:pt modelId="{F6081518-01BA-4E92-A9CB-05B279F9A689}" type="parTrans" cxnId="{00AF68AE-692D-42FE-8026-0B4AE694E97A}">
      <dgm:prSet/>
      <dgm:spPr/>
      <dgm:t>
        <a:bodyPr/>
        <a:lstStyle/>
        <a:p>
          <a:endParaRPr lang="es-GT" sz="1600">
            <a:latin typeface="Arial Rounded MT Bold" pitchFamily="34" charset="0"/>
          </a:endParaRPr>
        </a:p>
      </dgm:t>
    </dgm:pt>
    <dgm:pt modelId="{642FE9DA-3651-4485-A888-4AE447831DA9}" type="sibTrans" cxnId="{00AF68AE-692D-42FE-8026-0B4AE694E97A}">
      <dgm:prSet/>
      <dgm:spPr/>
      <dgm:t>
        <a:bodyPr/>
        <a:lstStyle/>
        <a:p>
          <a:endParaRPr lang="es-GT" sz="1600">
            <a:latin typeface="Arial Rounded MT Bold" pitchFamily="34" charset="0"/>
          </a:endParaRPr>
        </a:p>
      </dgm:t>
    </dgm:pt>
    <dgm:pt modelId="{4EF9C091-AB6B-4222-B284-2E508ED9DB2A}">
      <dgm:prSet custT="1"/>
      <dgm:spPr/>
      <dgm:t>
        <a:bodyPr/>
        <a:lstStyle/>
        <a:p>
          <a:r>
            <a:rPr lang="es-GT" sz="1600" dirty="0">
              <a:latin typeface="Arial Rounded MT Bold" pitchFamily="34" charset="0"/>
            </a:rPr>
            <a:t>META</a:t>
          </a:r>
        </a:p>
        <a:p>
          <a:r>
            <a:rPr lang="es-GT" sz="1600" dirty="0">
              <a:latin typeface="Arial Rounded MT Bold" pitchFamily="34" charset="0"/>
            </a:rPr>
            <a:t>311</a:t>
          </a:r>
        </a:p>
      </dgm:t>
    </dgm:pt>
    <dgm:pt modelId="{E45C609F-2B11-49D8-AFDE-C34634745E4B}" type="parTrans" cxnId="{D9D6FB2B-FA7C-4D5D-8F08-59DD28F58251}">
      <dgm:prSet/>
      <dgm:spPr/>
      <dgm:t>
        <a:bodyPr/>
        <a:lstStyle/>
        <a:p>
          <a:endParaRPr lang="es-GT" sz="1600">
            <a:latin typeface="Arial Rounded MT Bold" pitchFamily="34" charset="0"/>
          </a:endParaRPr>
        </a:p>
      </dgm:t>
    </dgm:pt>
    <dgm:pt modelId="{3FA5174E-070A-4C8E-91F4-40F91955A701}" type="sibTrans" cxnId="{D9D6FB2B-FA7C-4D5D-8F08-59DD28F58251}">
      <dgm:prSet/>
      <dgm:spPr/>
      <dgm:t>
        <a:bodyPr/>
        <a:lstStyle/>
        <a:p>
          <a:endParaRPr lang="es-GT" sz="1600">
            <a:latin typeface="Arial Rounded MT Bold" pitchFamily="34" charset="0"/>
          </a:endParaRPr>
        </a:p>
      </dgm:t>
    </dgm:pt>
    <dgm:pt modelId="{9BA72092-CEB7-48B9-BBE1-837F4ECC08B8}">
      <dgm:prSet phldrT="[Texto]" custT="1"/>
      <dgm:spPr/>
      <dgm:t>
        <a:bodyPr/>
        <a:lstStyle/>
        <a:p>
          <a:r>
            <a:rPr lang="es-GT" sz="1600" dirty="0">
              <a:latin typeface="Arial Rounded MT Bold" pitchFamily="34" charset="0"/>
            </a:rPr>
            <a:t>AÑO</a:t>
          </a:r>
        </a:p>
        <a:p>
          <a:r>
            <a:rPr lang="es-GT" sz="1600" dirty="0">
              <a:latin typeface="Arial Rounded MT Bold" pitchFamily="34" charset="0"/>
            </a:rPr>
            <a:t>2019</a:t>
          </a:r>
        </a:p>
      </dgm:t>
    </dgm:pt>
    <dgm:pt modelId="{BB7F3BB5-3031-484F-8EBC-4D6EF4767107}" type="parTrans" cxnId="{2FC49294-422F-4849-B25A-B1551D603300}">
      <dgm:prSet/>
      <dgm:spPr/>
      <dgm:t>
        <a:bodyPr/>
        <a:lstStyle/>
        <a:p>
          <a:endParaRPr lang="es-GT"/>
        </a:p>
      </dgm:t>
    </dgm:pt>
    <dgm:pt modelId="{6BB135EA-AB13-4BC1-A9DD-A68D827C1B82}" type="sibTrans" cxnId="{2FC49294-422F-4849-B25A-B1551D603300}">
      <dgm:prSet/>
      <dgm:spPr/>
      <dgm:t>
        <a:bodyPr/>
        <a:lstStyle/>
        <a:p>
          <a:endParaRPr lang="es-GT"/>
        </a:p>
      </dgm:t>
    </dgm:pt>
    <dgm:pt modelId="{BC3A98E6-D730-4E53-A389-375FF78141FC}">
      <dgm:prSet custT="1"/>
      <dgm:spPr/>
      <dgm:t>
        <a:bodyPr/>
        <a:lstStyle/>
        <a:p>
          <a:r>
            <a:rPr lang="es-GT" sz="1600" dirty="0">
              <a:latin typeface="Arial Rounded MT Bold" pitchFamily="34" charset="0"/>
            </a:rPr>
            <a:t>META</a:t>
          </a:r>
        </a:p>
        <a:p>
          <a:r>
            <a:rPr lang="es-GT" sz="1600" dirty="0">
              <a:latin typeface="Arial Rounded MT Bold" pitchFamily="34" charset="0"/>
            </a:rPr>
            <a:t>420</a:t>
          </a:r>
        </a:p>
      </dgm:t>
    </dgm:pt>
    <dgm:pt modelId="{ADFD003C-35B3-4492-934E-926DD948CD1A}" type="parTrans" cxnId="{BC6463EC-DEEE-4791-849E-C3F035AC1E19}">
      <dgm:prSet/>
      <dgm:spPr/>
      <dgm:t>
        <a:bodyPr/>
        <a:lstStyle/>
        <a:p>
          <a:endParaRPr lang="es-GT"/>
        </a:p>
      </dgm:t>
    </dgm:pt>
    <dgm:pt modelId="{4F5B6E50-A6A7-4A09-8A50-EEAEE5E1F399}" type="sibTrans" cxnId="{BC6463EC-DEEE-4791-849E-C3F035AC1E19}">
      <dgm:prSet/>
      <dgm:spPr/>
      <dgm:t>
        <a:bodyPr/>
        <a:lstStyle/>
        <a:p>
          <a:endParaRPr lang="es-GT"/>
        </a:p>
      </dgm:t>
    </dgm:pt>
    <dgm:pt modelId="{A6AEE1AC-2A2F-4C9A-BDA4-91AAFD7D2B4E}" type="pres">
      <dgm:prSet presAssocID="{DFFA602A-78E0-4769-A199-673F2420B6D4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2AAB8E4-EFD1-40A1-972C-18C54CE9745A}" type="pres">
      <dgm:prSet presAssocID="{88DFA248-A21F-461C-8BA9-5308ACA95330}" presName="vertOne" presStyleCnt="0"/>
      <dgm:spPr/>
    </dgm:pt>
    <dgm:pt modelId="{368C107F-489B-4515-8A07-743E7C2BCAE4}" type="pres">
      <dgm:prSet presAssocID="{88DFA248-A21F-461C-8BA9-5308ACA95330}" presName="txOne" presStyleLbl="node0" presStyleIdx="0" presStyleCnt="1">
        <dgm:presLayoutVars>
          <dgm:chPref val="3"/>
        </dgm:presLayoutVars>
      </dgm:prSet>
      <dgm:spPr/>
    </dgm:pt>
    <dgm:pt modelId="{368DD171-1DBE-4AFB-BC65-D24F28CD6B8A}" type="pres">
      <dgm:prSet presAssocID="{88DFA248-A21F-461C-8BA9-5308ACA95330}" presName="parTransOne" presStyleCnt="0"/>
      <dgm:spPr/>
    </dgm:pt>
    <dgm:pt modelId="{FE4342DD-AF91-4B16-847A-E178D41BFE7A}" type="pres">
      <dgm:prSet presAssocID="{88DFA248-A21F-461C-8BA9-5308ACA95330}" presName="horzOne" presStyleCnt="0"/>
      <dgm:spPr/>
    </dgm:pt>
    <dgm:pt modelId="{FF65DFF2-39DE-42F7-B764-24B349893E2F}" type="pres">
      <dgm:prSet presAssocID="{7EBCD28B-D95D-4DB9-A733-F7523A2C0F0B}" presName="vertTwo" presStyleCnt="0"/>
      <dgm:spPr/>
    </dgm:pt>
    <dgm:pt modelId="{1CB3132E-07B0-4A73-85B7-A729C0B5BD07}" type="pres">
      <dgm:prSet presAssocID="{7EBCD28B-D95D-4DB9-A733-F7523A2C0F0B}" presName="txTwo" presStyleLbl="node2" presStyleIdx="0" presStyleCnt="1">
        <dgm:presLayoutVars>
          <dgm:chPref val="3"/>
        </dgm:presLayoutVars>
      </dgm:prSet>
      <dgm:spPr/>
    </dgm:pt>
    <dgm:pt modelId="{A3652216-6792-4F5D-8032-F515D5D2F659}" type="pres">
      <dgm:prSet presAssocID="{7EBCD28B-D95D-4DB9-A733-F7523A2C0F0B}" presName="parTransTwo" presStyleCnt="0"/>
      <dgm:spPr/>
    </dgm:pt>
    <dgm:pt modelId="{6F54A272-450D-4761-9E1D-602764254812}" type="pres">
      <dgm:prSet presAssocID="{7EBCD28B-D95D-4DB9-A733-F7523A2C0F0B}" presName="horzTwo" presStyleCnt="0"/>
      <dgm:spPr/>
    </dgm:pt>
    <dgm:pt modelId="{910BD8ED-E290-431B-A9F3-7881ECE67945}" type="pres">
      <dgm:prSet presAssocID="{9990829B-0F96-4F40-8126-92D1E411E602}" presName="vertThree" presStyleCnt="0"/>
      <dgm:spPr/>
    </dgm:pt>
    <dgm:pt modelId="{2A66980E-0D8F-4B42-ADB4-4DA6F60EC31D}" type="pres">
      <dgm:prSet presAssocID="{9990829B-0F96-4F40-8126-92D1E411E602}" presName="txThree" presStyleLbl="node3" presStyleIdx="0" presStyleCnt="4">
        <dgm:presLayoutVars>
          <dgm:chPref val="3"/>
        </dgm:presLayoutVars>
      </dgm:prSet>
      <dgm:spPr/>
    </dgm:pt>
    <dgm:pt modelId="{F2D0562C-1DA5-49E0-91EE-F414C5C70A4C}" type="pres">
      <dgm:prSet presAssocID="{9990829B-0F96-4F40-8126-92D1E411E602}" presName="parTransThree" presStyleCnt="0"/>
      <dgm:spPr/>
    </dgm:pt>
    <dgm:pt modelId="{8ED61B75-A37F-42C4-9363-E386E6FBA822}" type="pres">
      <dgm:prSet presAssocID="{9990829B-0F96-4F40-8126-92D1E411E602}" presName="horzThree" presStyleCnt="0"/>
      <dgm:spPr/>
    </dgm:pt>
    <dgm:pt modelId="{575C7C06-7D11-4AAB-B538-D6509185A218}" type="pres">
      <dgm:prSet presAssocID="{5CCCD22F-A668-4197-BE2D-224D4750406A}" presName="vertFour" presStyleCnt="0">
        <dgm:presLayoutVars>
          <dgm:chPref val="3"/>
        </dgm:presLayoutVars>
      </dgm:prSet>
      <dgm:spPr/>
    </dgm:pt>
    <dgm:pt modelId="{06954406-99A5-4108-B397-87DE6CBA107C}" type="pres">
      <dgm:prSet presAssocID="{5CCCD22F-A668-4197-BE2D-224D4750406A}" presName="txFour" presStyleLbl="node4" presStyleIdx="0" presStyleCnt="4">
        <dgm:presLayoutVars>
          <dgm:chPref val="3"/>
        </dgm:presLayoutVars>
      </dgm:prSet>
      <dgm:spPr/>
    </dgm:pt>
    <dgm:pt modelId="{4550BF25-CC94-416D-9F78-417F75286B6E}" type="pres">
      <dgm:prSet presAssocID="{5CCCD22F-A668-4197-BE2D-224D4750406A}" presName="horzFour" presStyleCnt="0"/>
      <dgm:spPr/>
    </dgm:pt>
    <dgm:pt modelId="{03F02BB6-AF76-4644-A3BD-F3BDE0689C39}" type="pres">
      <dgm:prSet presAssocID="{174CE783-A02C-4C3B-B32B-91F26EE13AD8}" presName="sibSpaceThree" presStyleCnt="0"/>
      <dgm:spPr/>
    </dgm:pt>
    <dgm:pt modelId="{4D4E6849-69B2-43DD-AC1E-F7CDE90399A2}" type="pres">
      <dgm:prSet presAssocID="{62C5CE23-8506-4CAC-93A1-285E912A969B}" presName="vertThree" presStyleCnt="0"/>
      <dgm:spPr/>
    </dgm:pt>
    <dgm:pt modelId="{0E630C25-5155-4D13-A222-7FB513B49F5C}" type="pres">
      <dgm:prSet presAssocID="{62C5CE23-8506-4CAC-93A1-285E912A969B}" presName="txThree" presStyleLbl="node3" presStyleIdx="1" presStyleCnt="4">
        <dgm:presLayoutVars>
          <dgm:chPref val="3"/>
        </dgm:presLayoutVars>
      </dgm:prSet>
      <dgm:spPr/>
    </dgm:pt>
    <dgm:pt modelId="{61F12BD6-F3D3-4E54-862A-BF8ABB3EFFAA}" type="pres">
      <dgm:prSet presAssocID="{62C5CE23-8506-4CAC-93A1-285E912A969B}" presName="parTransThree" presStyleCnt="0"/>
      <dgm:spPr/>
    </dgm:pt>
    <dgm:pt modelId="{3BB453C2-4680-4EC7-A720-2F6FDE04694E}" type="pres">
      <dgm:prSet presAssocID="{62C5CE23-8506-4CAC-93A1-285E912A969B}" presName="horzThree" presStyleCnt="0"/>
      <dgm:spPr/>
    </dgm:pt>
    <dgm:pt modelId="{5E36E7AF-1E46-458C-98C7-2A0496D423BC}" type="pres">
      <dgm:prSet presAssocID="{A64B434F-D5D9-47C3-B3AB-181046704B0F}" presName="vertFour" presStyleCnt="0">
        <dgm:presLayoutVars>
          <dgm:chPref val="3"/>
        </dgm:presLayoutVars>
      </dgm:prSet>
      <dgm:spPr/>
    </dgm:pt>
    <dgm:pt modelId="{323829DC-1CF5-4439-934E-02DE4312E9A5}" type="pres">
      <dgm:prSet presAssocID="{A64B434F-D5D9-47C3-B3AB-181046704B0F}" presName="txFour" presStyleLbl="node4" presStyleIdx="1" presStyleCnt="4">
        <dgm:presLayoutVars>
          <dgm:chPref val="3"/>
        </dgm:presLayoutVars>
      </dgm:prSet>
      <dgm:spPr/>
    </dgm:pt>
    <dgm:pt modelId="{FE21DA08-7890-41A4-9C65-12E59662E7D9}" type="pres">
      <dgm:prSet presAssocID="{A64B434F-D5D9-47C3-B3AB-181046704B0F}" presName="horzFour" presStyleCnt="0"/>
      <dgm:spPr/>
    </dgm:pt>
    <dgm:pt modelId="{70C724B2-B824-439E-A6D3-A90E86B956CD}" type="pres">
      <dgm:prSet presAssocID="{A0F97B37-E08E-41B4-9939-C85D62CE4250}" presName="sibSpaceThree" presStyleCnt="0"/>
      <dgm:spPr/>
    </dgm:pt>
    <dgm:pt modelId="{A9DFE36F-6BBF-4FF2-AA1F-0CA7A96E92C5}" type="pres">
      <dgm:prSet presAssocID="{A2C55120-7F4C-4086-BCA6-EA23A05DA80B}" presName="vertThree" presStyleCnt="0"/>
      <dgm:spPr/>
    </dgm:pt>
    <dgm:pt modelId="{6AD2D2FA-8BEE-4FB1-8DFF-457250F82FA3}" type="pres">
      <dgm:prSet presAssocID="{A2C55120-7F4C-4086-BCA6-EA23A05DA80B}" presName="txThree" presStyleLbl="node3" presStyleIdx="2" presStyleCnt="4">
        <dgm:presLayoutVars>
          <dgm:chPref val="3"/>
        </dgm:presLayoutVars>
      </dgm:prSet>
      <dgm:spPr/>
    </dgm:pt>
    <dgm:pt modelId="{747B67AF-96D8-4651-9F69-C4E9135FD23C}" type="pres">
      <dgm:prSet presAssocID="{A2C55120-7F4C-4086-BCA6-EA23A05DA80B}" presName="parTransThree" presStyleCnt="0"/>
      <dgm:spPr/>
    </dgm:pt>
    <dgm:pt modelId="{61130E63-4AE5-4168-B716-1E9A86796E36}" type="pres">
      <dgm:prSet presAssocID="{A2C55120-7F4C-4086-BCA6-EA23A05DA80B}" presName="horzThree" presStyleCnt="0"/>
      <dgm:spPr/>
    </dgm:pt>
    <dgm:pt modelId="{C33BFC46-0808-44EE-AE6E-41DE1F3CF3F9}" type="pres">
      <dgm:prSet presAssocID="{4EF9C091-AB6B-4222-B284-2E508ED9DB2A}" presName="vertFour" presStyleCnt="0">
        <dgm:presLayoutVars>
          <dgm:chPref val="3"/>
        </dgm:presLayoutVars>
      </dgm:prSet>
      <dgm:spPr/>
    </dgm:pt>
    <dgm:pt modelId="{620DDC43-9C02-40AF-BEF9-4B8CED6BAD30}" type="pres">
      <dgm:prSet presAssocID="{4EF9C091-AB6B-4222-B284-2E508ED9DB2A}" presName="txFour" presStyleLbl="node4" presStyleIdx="2" presStyleCnt="4">
        <dgm:presLayoutVars>
          <dgm:chPref val="3"/>
        </dgm:presLayoutVars>
      </dgm:prSet>
      <dgm:spPr/>
    </dgm:pt>
    <dgm:pt modelId="{EB2449B9-C738-45EB-AAAF-0102D2DF147A}" type="pres">
      <dgm:prSet presAssocID="{4EF9C091-AB6B-4222-B284-2E508ED9DB2A}" presName="horzFour" presStyleCnt="0"/>
      <dgm:spPr/>
    </dgm:pt>
    <dgm:pt modelId="{42ABAFF1-0957-4E9C-B0A7-E6541FD8D0CE}" type="pres">
      <dgm:prSet presAssocID="{C939F4DB-4809-4577-9CCD-F9206E3B7ADB}" presName="sibSpaceThree" presStyleCnt="0"/>
      <dgm:spPr/>
    </dgm:pt>
    <dgm:pt modelId="{F5CD6EAA-8A12-4DBD-AD87-C5BB55724B92}" type="pres">
      <dgm:prSet presAssocID="{9BA72092-CEB7-48B9-BBE1-837F4ECC08B8}" presName="vertThree" presStyleCnt="0"/>
      <dgm:spPr/>
    </dgm:pt>
    <dgm:pt modelId="{13AF749B-28E9-4ABA-B42E-3AADD575D7FC}" type="pres">
      <dgm:prSet presAssocID="{9BA72092-CEB7-48B9-BBE1-837F4ECC08B8}" presName="txThree" presStyleLbl="node3" presStyleIdx="3" presStyleCnt="4">
        <dgm:presLayoutVars>
          <dgm:chPref val="3"/>
        </dgm:presLayoutVars>
      </dgm:prSet>
      <dgm:spPr/>
    </dgm:pt>
    <dgm:pt modelId="{1028A012-F80A-4526-B4D4-A32C6839DB5D}" type="pres">
      <dgm:prSet presAssocID="{9BA72092-CEB7-48B9-BBE1-837F4ECC08B8}" presName="parTransThree" presStyleCnt="0"/>
      <dgm:spPr/>
    </dgm:pt>
    <dgm:pt modelId="{BD656094-829A-4B1C-A99F-C1D213AF7D54}" type="pres">
      <dgm:prSet presAssocID="{9BA72092-CEB7-48B9-BBE1-837F4ECC08B8}" presName="horzThree" presStyleCnt="0"/>
      <dgm:spPr/>
    </dgm:pt>
    <dgm:pt modelId="{A2F33E3E-EBC1-45BD-9084-6BEA35F84954}" type="pres">
      <dgm:prSet presAssocID="{BC3A98E6-D730-4E53-A389-375FF78141FC}" presName="vertFour" presStyleCnt="0">
        <dgm:presLayoutVars>
          <dgm:chPref val="3"/>
        </dgm:presLayoutVars>
      </dgm:prSet>
      <dgm:spPr/>
    </dgm:pt>
    <dgm:pt modelId="{B9C05920-C330-4750-9B8B-216D0DFC4161}" type="pres">
      <dgm:prSet presAssocID="{BC3A98E6-D730-4E53-A389-375FF78141FC}" presName="txFour" presStyleLbl="node4" presStyleIdx="3" presStyleCnt="4">
        <dgm:presLayoutVars>
          <dgm:chPref val="3"/>
        </dgm:presLayoutVars>
      </dgm:prSet>
      <dgm:spPr/>
    </dgm:pt>
    <dgm:pt modelId="{28E9FA62-1ED3-4834-9900-9CDDBB969703}" type="pres">
      <dgm:prSet presAssocID="{BC3A98E6-D730-4E53-A389-375FF78141FC}" presName="horzFour" presStyleCnt="0"/>
      <dgm:spPr/>
    </dgm:pt>
  </dgm:ptLst>
  <dgm:cxnLst>
    <dgm:cxn modelId="{CB3C4E05-A6DA-4028-B85E-AD5054B2CBE0}" srcId="{7EBCD28B-D95D-4DB9-A733-F7523A2C0F0B}" destId="{62C5CE23-8506-4CAC-93A1-285E912A969B}" srcOrd="1" destOrd="0" parTransId="{23200B2B-E61D-4FA6-85F7-8D8C508C5A50}" sibTransId="{A0F97B37-E08E-41B4-9939-C85D62CE4250}"/>
    <dgm:cxn modelId="{D9D6FB2B-FA7C-4D5D-8F08-59DD28F58251}" srcId="{A2C55120-7F4C-4086-BCA6-EA23A05DA80B}" destId="{4EF9C091-AB6B-4222-B284-2E508ED9DB2A}" srcOrd="0" destOrd="0" parTransId="{E45C609F-2B11-49D8-AFDE-C34634745E4B}" sibTransId="{3FA5174E-070A-4C8E-91F4-40F91955A701}"/>
    <dgm:cxn modelId="{4A655653-3FD8-40D2-A870-D06CF219E021}" srcId="{DFFA602A-78E0-4769-A199-673F2420B6D4}" destId="{88DFA248-A21F-461C-8BA9-5308ACA95330}" srcOrd="0" destOrd="0" parTransId="{E370D56C-45E5-4F30-9098-BCF5D847441C}" sibTransId="{3165BC17-F41C-4C53-9AA0-09AA20CFBFD8}"/>
    <dgm:cxn modelId="{EF02BB7A-C829-4CF1-B16B-426C88E52B26}" type="presOf" srcId="{A2C55120-7F4C-4086-BCA6-EA23A05DA80B}" destId="{6AD2D2FA-8BEE-4FB1-8DFF-457250F82FA3}" srcOrd="0" destOrd="0" presId="urn:microsoft.com/office/officeart/2005/8/layout/hierarchy4"/>
    <dgm:cxn modelId="{BE6E7786-C3E8-436B-94C5-8B5ED2B15665}" type="presOf" srcId="{A64B434F-D5D9-47C3-B3AB-181046704B0F}" destId="{323829DC-1CF5-4439-934E-02DE4312E9A5}" srcOrd="0" destOrd="0" presId="urn:microsoft.com/office/officeart/2005/8/layout/hierarchy4"/>
    <dgm:cxn modelId="{2FC49294-422F-4849-B25A-B1551D603300}" srcId="{7EBCD28B-D95D-4DB9-A733-F7523A2C0F0B}" destId="{9BA72092-CEB7-48B9-BBE1-837F4ECC08B8}" srcOrd="3" destOrd="0" parTransId="{BB7F3BB5-3031-484F-8EBC-4D6EF4767107}" sibTransId="{6BB135EA-AB13-4BC1-A9DD-A68D827C1B82}"/>
    <dgm:cxn modelId="{19CF719A-1CDC-4DEB-B6E7-5866397BD19D}" type="presOf" srcId="{62C5CE23-8506-4CAC-93A1-285E912A969B}" destId="{0E630C25-5155-4D13-A222-7FB513B49F5C}" srcOrd="0" destOrd="0" presId="urn:microsoft.com/office/officeart/2005/8/layout/hierarchy4"/>
    <dgm:cxn modelId="{5830EC9D-3F26-4006-8017-3AFB1991F969}" srcId="{88DFA248-A21F-461C-8BA9-5308ACA95330}" destId="{7EBCD28B-D95D-4DB9-A733-F7523A2C0F0B}" srcOrd="0" destOrd="0" parTransId="{1965FFF2-DAB9-4A0A-AE3F-3918A0B03682}" sibTransId="{482FE8EB-C513-44A2-8BBD-2606E61FEAF3}"/>
    <dgm:cxn modelId="{80E8DB9F-D4B6-4834-8BA4-74352E5A7B3F}" type="presOf" srcId="{4EF9C091-AB6B-4222-B284-2E508ED9DB2A}" destId="{620DDC43-9C02-40AF-BEF9-4B8CED6BAD30}" srcOrd="0" destOrd="0" presId="urn:microsoft.com/office/officeart/2005/8/layout/hierarchy4"/>
    <dgm:cxn modelId="{00AF68AE-692D-42FE-8026-0B4AE694E97A}" srcId="{62C5CE23-8506-4CAC-93A1-285E912A969B}" destId="{A64B434F-D5D9-47C3-B3AB-181046704B0F}" srcOrd="0" destOrd="0" parTransId="{F6081518-01BA-4E92-A9CB-05B279F9A689}" sibTransId="{642FE9DA-3651-4485-A888-4AE447831DA9}"/>
    <dgm:cxn modelId="{A3237FB4-0FD9-4B87-A829-8E48E545863A}" type="presOf" srcId="{BC3A98E6-D730-4E53-A389-375FF78141FC}" destId="{B9C05920-C330-4750-9B8B-216D0DFC4161}" srcOrd="0" destOrd="0" presId="urn:microsoft.com/office/officeart/2005/8/layout/hierarchy4"/>
    <dgm:cxn modelId="{0E8DEAB5-EC7D-4CF9-864E-BFC369E73668}" srcId="{7EBCD28B-D95D-4DB9-A733-F7523A2C0F0B}" destId="{A2C55120-7F4C-4086-BCA6-EA23A05DA80B}" srcOrd="2" destOrd="0" parTransId="{7A31875A-F633-48A7-9CE9-80B540A5B0B7}" sibTransId="{C939F4DB-4809-4577-9CCD-F9206E3B7ADB}"/>
    <dgm:cxn modelId="{E8E939B8-528C-453A-BD7E-E0D64726215B}" type="presOf" srcId="{88DFA248-A21F-461C-8BA9-5308ACA95330}" destId="{368C107F-489B-4515-8A07-743E7C2BCAE4}" srcOrd="0" destOrd="0" presId="urn:microsoft.com/office/officeart/2005/8/layout/hierarchy4"/>
    <dgm:cxn modelId="{38ADFFBA-9E55-4A4C-B73E-3EA535D08B9E}" type="presOf" srcId="{9990829B-0F96-4F40-8126-92D1E411E602}" destId="{2A66980E-0D8F-4B42-ADB4-4DA6F60EC31D}" srcOrd="0" destOrd="0" presId="urn:microsoft.com/office/officeart/2005/8/layout/hierarchy4"/>
    <dgm:cxn modelId="{62194CBF-9749-49CE-9A6E-02099479A263}" srcId="{9990829B-0F96-4F40-8126-92D1E411E602}" destId="{5CCCD22F-A668-4197-BE2D-224D4750406A}" srcOrd="0" destOrd="0" parTransId="{BDC2C888-E715-4F76-8B79-AD9E870BCECD}" sibTransId="{67C06A43-A1AA-4803-96FA-E31E3863865E}"/>
    <dgm:cxn modelId="{282998CD-14AF-45ED-864B-EC33D5F899DF}" srcId="{7EBCD28B-D95D-4DB9-A733-F7523A2C0F0B}" destId="{9990829B-0F96-4F40-8126-92D1E411E602}" srcOrd="0" destOrd="0" parTransId="{D8279481-E6B7-4472-A267-3AE0EB0CB8F4}" sibTransId="{174CE783-A02C-4C3B-B32B-91F26EE13AD8}"/>
    <dgm:cxn modelId="{028D26CF-579B-45B2-84AB-EEE9C2BD4E9F}" type="presOf" srcId="{DFFA602A-78E0-4769-A199-673F2420B6D4}" destId="{A6AEE1AC-2A2F-4C9A-BDA4-91AAFD7D2B4E}" srcOrd="0" destOrd="0" presId="urn:microsoft.com/office/officeart/2005/8/layout/hierarchy4"/>
    <dgm:cxn modelId="{04B93EE2-79D9-4EF3-8F4E-2575560F78CB}" type="presOf" srcId="{9BA72092-CEB7-48B9-BBE1-837F4ECC08B8}" destId="{13AF749B-28E9-4ABA-B42E-3AADD575D7FC}" srcOrd="0" destOrd="0" presId="urn:microsoft.com/office/officeart/2005/8/layout/hierarchy4"/>
    <dgm:cxn modelId="{070CD4EB-BF69-4A29-801E-389D9C67D15C}" type="presOf" srcId="{7EBCD28B-D95D-4DB9-A733-F7523A2C0F0B}" destId="{1CB3132E-07B0-4A73-85B7-A729C0B5BD07}" srcOrd="0" destOrd="0" presId="urn:microsoft.com/office/officeart/2005/8/layout/hierarchy4"/>
    <dgm:cxn modelId="{BC6463EC-DEEE-4791-849E-C3F035AC1E19}" srcId="{9BA72092-CEB7-48B9-BBE1-837F4ECC08B8}" destId="{BC3A98E6-D730-4E53-A389-375FF78141FC}" srcOrd="0" destOrd="0" parTransId="{ADFD003C-35B3-4492-934E-926DD948CD1A}" sibTransId="{4F5B6E50-A6A7-4A09-8A50-EEAEE5E1F399}"/>
    <dgm:cxn modelId="{E1C496FF-79F1-48D2-9257-C3BCAD4DAA36}" type="presOf" srcId="{5CCCD22F-A668-4197-BE2D-224D4750406A}" destId="{06954406-99A5-4108-B397-87DE6CBA107C}" srcOrd="0" destOrd="0" presId="urn:microsoft.com/office/officeart/2005/8/layout/hierarchy4"/>
    <dgm:cxn modelId="{70B5DB9F-00B2-4068-BFF9-0ADBACAD7CA5}" type="presParOf" srcId="{A6AEE1AC-2A2F-4C9A-BDA4-91AAFD7D2B4E}" destId="{92AAB8E4-EFD1-40A1-972C-18C54CE9745A}" srcOrd="0" destOrd="0" presId="urn:microsoft.com/office/officeart/2005/8/layout/hierarchy4"/>
    <dgm:cxn modelId="{8AD23107-70B5-45D2-A1C3-D49A99EACF47}" type="presParOf" srcId="{92AAB8E4-EFD1-40A1-972C-18C54CE9745A}" destId="{368C107F-489B-4515-8A07-743E7C2BCAE4}" srcOrd="0" destOrd="0" presId="urn:microsoft.com/office/officeart/2005/8/layout/hierarchy4"/>
    <dgm:cxn modelId="{D9883C50-46D2-4C67-A89E-32B420E75985}" type="presParOf" srcId="{92AAB8E4-EFD1-40A1-972C-18C54CE9745A}" destId="{368DD171-1DBE-4AFB-BC65-D24F28CD6B8A}" srcOrd="1" destOrd="0" presId="urn:microsoft.com/office/officeart/2005/8/layout/hierarchy4"/>
    <dgm:cxn modelId="{15308FAB-2E8B-4137-886C-AB160AB17EDB}" type="presParOf" srcId="{92AAB8E4-EFD1-40A1-972C-18C54CE9745A}" destId="{FE4342DD-AF91-4B16-847A-E178D41BFE7A}" srcOrd="2" destOrd="0" presId="urn:microsoft.com/office/officeart/2005/8/layout/hierarchy4"/>
    <dgm:cxn modelId="{6B4138F5-1544-48E1-A92D-1A72713541C6}" type="presParOf" srcId="{FE4342DD-AF91-4B16-847A-E178D41BFE7A}" destId="{FF65DFF2-39DE-42F7-B764-24B349893E2F}" srcOrd="0" destOrd="0" presId="urn:microsoft.com/office/officeart/2005/8/layout/hierarchy4"/>
    <dgm:cxn modelId="{F4E91E30-43BA-4D33-B0F0-80F6A1CB6DC2}" type="presParOf" srcId="{FF65DFF2-39DE-42F7-B764-24B349893E2F}" destId="{1CB3132E-07B0-4A73-85B7-A729C0B5BD07}" srcOrd="0" destOrd="0" presId="urn:microsoft.com/office/officeart/2005/8/layout/hierarchy4"/>
    <dgm:cxn modelId="{C8A53358-E519-4830-B3CB-7AE824D8AD64}" type="presParOf" srcId="{FF65DFF2-39DE-42F7-B764-24B349893E2F}" destId="{A3652216-6792-4F5D-8032-F515D5D2F659}" srcOrd="1" destOrd="0" presId="urn:microsoft.com/office/officeart/2005/8/layout/hierarchy4"/>
    <dgm:cxn modelId="{2A4ED804-345A-4DCF-8140-550081A3E85A}" type="presParOf" srcId="{FF65DFF2-39DE-42F7-B764-24B349893E2F}" destId="{6F54A272-450D-4761-9E1D-602764254812}" srcOrd="2" destOrd="0" presId="urn:microsoft.com/office/officeart/2005/8/layout/hierarchy4"/>
    <dgm:cxn modelId="{CF3930C1-D30A-48C8-99C4-71194BE1955E}" type="presParOf" srcId="{6F54A272-450D-4761-9E1D-602764254812}" destId="{910BD8ED-E290-431B-A9F3-7881ECE67945}" srcOrd="0" destOrd="0" presId="urn:microsoft.com/office/officeart/2005/8/layout/hierarchy4"/>
    <dgm:cxn modelId="{853278C5-7112-4EA1-A8DA-4DCF26C75393}" type="presParOf" srcId="{910BD8ED-E290-431B-A9F3-7881ECE67945}" destId="{2A66980E-0D8F-4B42-ADB4-4DA6F60EC31D}" srcOrd="0" destOrd="0" presId="urn:microsoft.com/office/officeart/2005/8/layout/hierarchy4"/>
    <dgm:cxn modelId="{D80DF8D2-071A-4A03-8E56-653E6938098D}" type="presParOf" srcId="{910BD8ED-E290-431B-A9F3-7881ECE67945}" destId="{F2D0562C-1DA5-49E0-91EE-F414C5C70A4C}" srcOrd="1" destOrd="0" presId="urn:microsoft.com/office/officeart/2005/8/layout/hierarchy4"/>
    <dgm:cxn modelId="{FACB73C1-3D4C-4EF9-B54A-1D76EACFCAE2}" type="presParOf" srcId="{910BD8ED-E290-431B-A9F3-7881ECE67945}" destId="{8ED61B75-A37F-42C4-9363-E386E6FBA822}" srcOrd="2" destOrd="0" presId="urn:microsoft.com/office/officeart/2005/8/layout/hierarchy4"/>
    <dgm:cxn modelId="{B3989263-207D-40B2-A684-B41A0E04948A}" type="presParOf" srcId="{8ED61B75-A37F-42C4-9363-E386E6FBA822}" destId="{575C7C06-7D11-4AAB-B538-D6509185A218}" srcOrd="0" destOrd="0" presId="urn:microsoft.com/office/officeart/2005/8/layout/hierarchy4"/>
    <dgm:cxn modelId="{5BF4E590-213A-44F0-BEAD-28F0308E4F09}" type="presParOf" srcId="{575C7C06-7D11-4AAB-B538-D6509185A218}" destId="{06954406-99A5-4108-B397-87DE6CBA107C}" srcOrd="0" destOrd="0" presId="urn:microsoft.com/office/officeart/2005/8/layout/hierarchy4"/>
    <dgm:cxn modelId="{470F2F5B-A0C9-4786-B88B-A495D895732E}" type="presParOf" srcId="{575C7C06-7D11-4AAB-B538-D6509185A218}" destId="{4550BF25-CC94-416D-9F78-417F75286B6E}" srcOrd="1" destOrd="0" presId="urn:microsoft.com/office/officeart/2005/8/layout/hierarchy4"/>
    <dgm:cxn modelId="{B2059155-EED1-4DAB-8886-0F81E4A23714}" type="presParOf" srcId="{6F54A272-450D-4761-9E1D-602764254812}" destId="{03F02BB6-AF76-4644-A3BD-F3BDE0689C39}" srcOrd="1" destOrd="0" presId="urn:microsoft.com/office/officeart/2005/8/layout/hierarchy4"/>
    <dgm:cxn modelId="{C7C19C63-FB61-49F9-AFAB-AA3684D72790}" type="presParOf" srcId="{6F54A272-450D-4761-9E1D-602764254812}" destId="{4D4E6849-69B2-43DD-AC1E-F7CDE90399A2}" srcOrd="2" destOrd="0" presId="urn:microsoft.com/office/officeart/2005/8/layout/hierarchy4"/>
    <dgm:cxn modelId="{E971AE95-0997-4FF4-B04A-BD1E7CF185E9}" type="presParOf" srcId="{4D4E6849-69B2-43DD-AC1E-F7CDE90399A2}" destId="{0E630C25-5155-4D13-A222-7FB513B49F5C}" srcOrd="0" destOrd="0" presId="urn:microsoft.com/office/officeart/2005/8/layout/hierarchy4"/>
    <dgm:cxn modelId="{AA559E73-2AC8-4005-BD75-24501B0FE49B}" type="presParOf" srcId="{4D4E6849-69B2-43DD-AC1E-F7CDE90399A2}" destId="{61F12BD6-F3D3-4E54-862A-BF8ABB3EFFAA}" srcOrd="1" destOrd="0" presId="urn:microsoft.com/office/officeart/2005/8/layout/hierarchy4"/>
    <dgm:cxn modelId="{F263CEA8-90D9-4B4B-8276-5B4E15CCCEB8}" type="presParOf" srcId="{4D4E6849-69B2-43DD-AC1E-F7CDE90399A2}" destId="{3BB453C2-4680-4EC7-A720-2F6FDE04694E}" srcOrd="2" destOrd="0" presId="urn:microsoft.com/office/officeart/2005/8/layout/hierarchy4"/>
    <dgm:cxn modelId="{F90E3BDF-EC1E-4D98-AE33-A35DEFB42EFB}" type="presParOf" srcId="{3BB453C2-4680-4EC7-A720-2F6FDE04694E}" destId="{5E36E7AF-1E46-458C-98C7-2A0496D423BC}" srcOrd="0" destOrd="0" presId="urn:microsoft.com/office/officeart/2005/8/layout/hierarchy4"/>
    <dgm:cxn modelId="{D129080F-4E5D-4537-8686-490D3AB70510}" type="presParOf" srcId="{5E36E7AF-1E46-458C-98C7-2A0496D423BC}" destId="{323829DC-1CF5-4439-934E-02DE4312E9A5}" srcOrd="0" destOrd="0" presId="urn:microsoft.com/office/officeart/2005/8/layout/hierarchy4"/>
    <dgm:cxn modelId="{C52EA398-0AE8-463B-8CE8-E793A21BF279}" type="presParOf" srcId="{5E36E7AF-1E46-458C-98C7-2A0496D423BC}" destId="{FE21DA08-7890-41A4-9C65-12E59662E7D9}" srcOrd="1" destOrd="0" presId="urn:microsoft.com/office/officeart/2005/8/layout/hierarchy4"/>
    <dgm:cxn modelId="{2A56BF71-8C9F-4A78-BC70-FF4968274FC8}" type="presParOf" srcId="{6F54A272-450D-4761-9E1D-602764254812}" destId="{70C724B2-B824-439E-A6D3-A90E86B956CD}" srcOrd="3" destOrd="0" presId="urn:microsoft.com/office/officeart/2005/8/layout/hierarchy4"/>
    <dgm:cxn modelId="{910CEFA9-A72F-44E0-BD85-5D7D82D9418F}" type="presParOf" srcId="{6F54A272-450D-4761-9E1D-602764254812}" destId="{A9DFE36F-6BBF-4FF2-AA1F-0CA7A96E92C5}" srcOrd="4" destOrd="0" presId="urn:microsoft.com/office/officeart/2005/8/layout/hierarchy4"/>
    <dgm:cxn modelId="{A846C602-FC53-4EF1-95DD-9303D5275835}" type="presParOf" srcId="{A9DFE36F-6BBF-4FF2-AA1F-0CA7A96E92C5}" destId="{6AD2D2FA-8BEE-4FB1-8DFF-457250F82FA3}" srcOrd="0" destOrd="0" presId="urn:microsoft.com/office/officeart/2005/8/layout/hierarchy4"/>
    <dgm:cxn modelId="{4C73262A-27C3-4D92-89A9-4A74A6D6D955}" type="presParOf" srcId="{A9DFE36F-6BBF-4FF2-AA1F-0CA7A96E92C5}" destId="{747B67AF-96D8-4651-9F69-C4E9135FD23C}" srcOrd="1" destOrd="0" presId="urn:microsoft.com/office/officeart/2005/8/layout/hierarchy4"/>
    <dgm:cxn modelId="{D27B23BA-25DE-47E4-99B2-7AC412603BF6}" type="presParOf" srcId="{A9DFE36F-6BBF-4FF2-AA1F-0CA7A96E92C5}" destId="{61130E63-4AE5-4168-B716-1E9A86796E36}" srcOrd="2" destOrd="0" presId="urn:microsoft.com/office/officeart/2005/8/layout/hierarchy4"/>
    <dgm:cxn modelId="{8235A64B-BB7A-428A-9367-A02E34572D33}" type="presParOf" srcId="{61130E63-4AE5-4168-B716-1E9A86796E36}" destId="{C33BFC46-0808-44EE-AE6E-41DE1F3CF3F9}" srcOrd="0" destOrd="0" presId="urn:microsoft.com/office/officeart/2005/8/layout/hierarchy4"/>
    <dgm:cxn modelId="{A1C12879-8201-43B1-8FDB-EE3C257C7B56}" type="presParOf" srcId="{C33BFC46-0808-44EE-AE6E-41DE1F3CF3F9}" destId="{620DDC43-9C02-40AF-BEF9-4B8CED6BAD30}" srcOrd="0" destOrd="0" presId="urn:microsoft.com/office/officeart/2005/8/layout/hierarchy4"/>
    <dgm:cxn modelId="{E5EFCB7F-BFD3-45AB-BD1D-BDFAAD74F08F}" type="presParOf" srcId="{C33BFC46-0808-44EE-AE6E-41DE1F3CF3F9}" destId="{EB2449B9-C738-45EB-AAAF-0102D2DF147A}" srcOrd="1" destOrd="0" presId="urn:microsoft.com/office/officeart/2005/8/layout/hierarchy4"/>
    <dgm:cxn modelId="{2DA24465-3E7B-48EE-A58B-5044F09B0EF9}" type="presParOf" srcId="{6F54A272-450D-4761-9E1D-602764254812}" destId="{42ABAFF1-0957-4E9C-B0A7-E6541FD8D0CE}" srcOrd="5" destOrd="0" presId="urn:microsoft.com/office/officeart/2005/8/layout/hierarchy4"/>
    <dgm:cxn modelId="{0D6C376C-E4E4-429C-8739-18CC8BF22A24}" type="presParOf" srcId="{6F54A272-450D-4761-9E1D-602764254812}" destId="{F5CD6EAA-8A12-4DBD-AD87-C5BB55724B92}" srcOrd="6" destOrd="0" presId="urn:microsoft.com/office/officeart/2005/8/layout/hierarchy4"/>
    <dgm:cxn modelId="{D9CBC233-1AED-4CC6-BFF1-F8C60B3DC4BB}" type="presParOf" srcId="{F5CD6EAA-8A12-4DBD-AD87-C5BB55724B92}" destId="{13AF749B-28E9-4ABA-B42E-3AADD575D7FC}" srcOrd="0" destOrd="0" presId="urn:microsoft.com/office/officeart/2005/8/layout/hierarchy4"/>
    <dgm:cxn modelId="{87084742-8EFB-41AA-BE0D-B7E554AC5D18}" type="presParOf" srcId="{F5CD6EAA-8A12-4DBD-AD87-C5BB55724B92}" destId="{1028A012-F80A-4526-B4D4-A32C6839DB5D}" srcOrd="1" destOrd="0" presId="urn:microsoft.com/office/officeart/2005/8/layout/hierarchy4"/>
    <dgm:cxn modelId="{BC4E41B3-913D-43EA-9FB2-BE030FFDA9C2}" type="presParOf" srcId="{F5CD6EAA-8A12-4DBD-AD87-C5BB55724B92}" destId="{BD656094-829A-4B1C-A99F-C1D213AF7D54}" srcOrd="2" destOrd="0" presId="urn:microsoft.com/office/officeart/2005/8/layout/hierarchy4"/>
    <dgm:cxn modelId="{BB712ACF-EEEE-405A-879F-BCA9B94CAE0C}" type="presParOf" srcId="{BD656094-829A-4B1C-A99F-C1D213AF7D54}" destId="{A2F33E3E-EBC1-45BD-9084-6BEA35F84954}" srcOrd="0" destOrd="0" presId="urn:microsoft.com/office/officeart/2005/8/layout/hierarchy4"/>
    <dgm:cxn modelId="{DA1B1903-B28B-4C29-B429-5EFEE9DC11A7}" type="presParOf" srcId="{A2F33E3E-EBC1-45BD-9084-6BEA35F84954}" destId="{B9C05920-C330-4750-9B8B-216D0DFC4161}" srcOrd="0" destOrd="0" presId="urn:microsoft.com/office/officeart/2005/8/layout/hierarchy4"/>
    <dgm:cxn modelId="{BA728FA5-BE5A-48A4-A4F7-0527574CAD82}" type="presParOf" srcId="{A2F33E3E-EBC1-45BD-9084-6BEA35F84954}" destId="{28E9FA62-1ED3-4834-9900-9CDDBB969703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FFA602A-78E0-4769-A199-673F2420B6D4}" type="doc">
      <dgm:prSet loTypeId="urn:microsoft.com/office/officeart/2005/8/layout/hierarchy4" loCatId="list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es-GT"/>
        </a:p>
      </dgm:t>
    </dgm:pt>
    <dgm:pt modelId="{88DFA248-A21F-461C-8BA9-5308ACA95330}">
      <dgm:prSet phldrT="[Texto]" custT="1"/>
      <dgm:spPr/>
      <dgm:t>
        <a:bodyPr/>
        <a:lstStyle/>
        <a:p>
          <a:r>
            <a:rPr lang="es-GT" sz="1600" dirty="0">
              <a:latin typeface="Arial Rounded MT Bold" pitchFamily="34" charset="0"/>
            </a:rPr>
            <a:t>RESULTADO EN FAVOR DE LA POBLACIÓN</a:t>
          </a:r>
        </a:p>
        <a:p>
          <a:r>
            <a:rPr lang="es-GT" sz="1600" dirty="0">
              <a:latin typeface="Arial Rounded MT Bold" pitchFamily="34" charset="0"/>
            </a:rPr>
            <a:t>Para el año 2023 incrementar en 10% los análisis de laboratorios a empresas privadas, personas individuales y entidades del Estado, en beneficio de la calidad de los productos energéticos y mineros que se comercializan en el mercado nacional.</a:t>
          </a:r>
        </a:p>
      </dgm:t>
    </dgm:pt>
    <dgm:pt modelId="{E370D56C-45E5-4F30-9098-BCF5D847441C}" type="parTrans" cxnId="{4A655653-3FD8-40D2-A870-D06CF219E021}">
      <dgm:prSet/>
      <dgm:spPr/>
      <dgm:t>
        <a:bodyPr/>
        <a:lstStyle/>
        <a:p>
          <a:endParaRPr lang="es-GT" sz="1600">
            <a:latin typeface="Arial Rounded MT Bold" pitchFamily="34" charset="0"/>
          </a:endParaRPr>
        </a:p>
      </dgm:t>
    </dgm:pt>
    <dgm:pt modelId="{3165BC17-F41C-4C53-9AA0-09AA20CFBFD8}" type="sibTrans" cxnId="{4A655653-3FD8-40D2-A870-D06CF219E021}">
      <dgm:prSet/>
      <dgm:spPr/>
      <dgm:t>
        <a:bodyPr/>
        <a:lstStyle/>
        <a:p>
          <a:endParaRPr lang="es-GT" sz="1600">
            <a:latin typeface="Arial Rounded MT Bold" pitchFamily="34" charset="0"/>
          </a:endParaRPr>
        </a:p>
      </dgm:t>
    </dgm:pt>
    <dgm:pt modelId="{7EBCD28B-D95D-4DB9-A733-F7523A2C0F0B}">
      <dgm:prSet phldrT="[Texto]" custT="1"/>
      <dgm:spPr/>
      <dgm:t>
        <a:bodyPr/>
        <a:lstStyle/>
        <a:p>
          <a:r>
            <a:rPr lang="es-GT" sz="1600" dirty="0">
              <a:latin typeface="Arial Rounded MT Bold" pitchFamily="34" charset="0"/>
            </a:rPr>
            <a:t>PRODUCTO ENTREGADO A LA COMUNIDAD ENERGÉTICA</a:t>
          </a:r>
        </a:p>
        <a:p>
          <a:r>
            <a:rPr lang="es-GT" sz="1600" dirty="0">
              <a:latin typeface="Arial Rounded MT Bold" pitchFamily="34" charset="0"/>
            </a:rPr>
            <a:t>Servicios de Laboratorio Técnico.</a:t>
          </a:r>
        </a:p>
      </dgm:t>
    </dgm:pt>
    <dgm:pt modelId="{1965FFF2-DAB9-4A0A-AE3F-3918A0B03682}" type="parTrans" cxnId="{5830EC9D-3F26-4006-8017-3AFB1991F969}">
      <dgm:prSet/>
      <dgm:spPr/>
      <dgm:t>
        <a:bodyPr/>
        <a:lstStyle/>
        <a:p>
          <a:endParaRPr lang="es-GT" sz="1600">
            <a:latin typeface="Arial Rounded MT Bold" pitchFamily="34" charset="0"/>
          </a:endParaRPr>
        </a:p>
      </dgm:t>
    </dgm:pt>
    <dgm:pt modelId="{482FE8EB-C513-44A2-8BBD-2606E61FEAF3}" type="sibTrans" cxnId="{5830EC9D-3F26-4006-8017-3AFB1991F969}">
      <dgm:prSet/>
      <dgm:spPr/>
      <dgm:t>
        <a:bodyPr/>
        <a:lstStyle/>
        <a:p>
          <a:endParaRPr lang="es-GT" sz="1600">
            <a:latin typeface="Arial Rounded MT Bold" pitchFamily="34" charset="0"/>
          </a:endParaRPr>
        </a:p>
      </dgm:t>
    </dgm:pt>
    <dgm:pt modelId="{9990829B-0F96-4F40-8126-92D1E411E602}">
      <dgm:prSet phldrT="[Texto]" custT="1"/>
      <dgm:spPr/>
      <dgm:t>
        <a:bodyPr/>
        <a:lstStyle/>
        <a:p>
          <a:r>
            <a:rPr lang="es-GT" sz="1600" dirty="0">
              <a:latin typeface="Arial Rounded MT Bold" pitchFamily="34" charset="0"/>
            </a:rPr>
            <a:t>AÑO</a:t>
          </a:r>
        </a:p>
        <a:p>
          <a:r>
            <a:rPr lang="es-GT" sz="1600" dirty="0">
              <a:latin typeface="Arial Rounded MT Bold" pitchFamily="34" charset="0"/>
            </a:rPr>
            <a:t>2016</a:t>
          </a:r>
        </a:p>
      </dgm:t>
    </dgm:pt>
    <dgm:pt modelId="{D8279481-E6B7-4472-A267-3AE0EB0CB8F4}" type="parTrans" cxnId="{282998CD-14AF-45ED-864B-EC33D5F899DF}">
      <dgm:prSet/>
      <dgm:spPr/>
      <dgm:t>
        <a:bodyPr/>
        <a:lstStyle/>
        <a:p>
          <a:endParaRPr lang="es-GT" sz="1600">
            <a:latin typeface="Arial Rounded MT Bold" pitchFamily="34" charset="0"/>
          </a:endParaRPr>
        </a:p>
      </dgm:t>
    </dgm:pt>
    <dgm:pt modelId="{174CE783-A02C-4C3B-B32B-91F26EE13AD8}" type="sibTrans" cxnId="{282998CD-14AF-45ED-864B-EC33D5F899DF}">
      <dgm:prSet/>
      <dgm:spPr/>
      <dgm:t>
        <a:bodyPr/>
        <a:lstStyle/>
        <a:p>
          <a:endParaRPr lang="es-GT" sz="1600">
            <a:latin typeface="Arial Rounded MT Bold" pitchFamily="34" charset="0"/>
          </a:endParaRPr>
        </a:p>
      </dgm:t>
    </dgm:pt>
    <dgm:pt modelId="{A2C55120-7F4C-4086-BCA6-EA23A05DA80B}">
      <dgm:prSet phldrT="[Texto]" custT="1"/>
      <dgm:spPr/>
      <dgm:t>
        <a:bodyPr/>
        <a:lstStyle/>
        <a:p>
          <a:r>
            <a:rPr lang="es-GT" sz="1600" dirty="0">
              <a:latin typeface="Arial Rounded MT Bold" pitchFamily="34" charset="0"/>
            </a:rPr>
            <a:t>AÑO</a:t>
          </a:r>
        </a:p>
        <a:p>
          <a:r>
            <a:rPr lang="es-GT" sz="1600" dirty="0">
              <a:latin typeface="Arial Rounded MT Bold" pitchFamily="34" charset="0"/>
            </a:rPr>
            <a:t>2018</a:t>
          </a:r>
        </a:p>
      </dgm:t>
    </dgm:pt>
    <dgm:pt modelId="{7A31875A-F633-48A7-9CE9-80B540A5B0B7}" type="parTrans" cxnId="{0E8DEAB5-EC7D-4CF9-864E-BFC369E73668}">
      <dgm:prSet/>
      <dgm:spPr/>
      <dgm:t>
        <a:bodyPr/>
        <a:lstStyle/>
        <a:p>
          <a:endParaRPr lang="es-GT" sz="1600">
            <a:latin typeface="Arial Rounded MT Bold" pitchFamily="34" charset="0"/>
          </a:endParaRPr>
        </a:p>
      </dgm:t>
    </dgm:pt>
    <dgm:pt modelId="{C939F4DB-4809-4577-9CCD-F9206E3B7ADB}" type="sibTrans" cxnId="{0E8DEAB5-EC7D-4CF9-864E-BFC369E73668}">
      <dgm:prSet/>
      <dgm:spPr/>
      <dgm:t>
        <a:bodyPr/>
        <a:lstStyle/>
        <a:p>
          <a:endParaRPr lang="es-GT" sz="1600">
            <a:latin typeface="Arial Rounded MT Bold" pitchFamily="34" charset="0"/>
          </a:endParaRPr>
        </a:p>
      </dgm:t>
    </dgm:pt>
    <dgm:pt modelId="{62C5CE23-8506-4CAC-93A1-285E912A969B}">
      <dgm:prSet custT="1"/>
      <dgm:spPr/>
      <dgm:t>
        <a:bodyPr/>
        <a:lstStyle/>
        <a:p>
          <a:r>
            <a:rPr lang="es-GT" sz="1600" dirty="0">
              <a:latin typeface="Arial Rounded MT Bold" pitchFamily="34" charset="0"/>
            </a:rPr>
            <a:t>AÑO</a:t>
          </a:r>
        </a:p>
        <a:p>
          <a:r>
            <a:rPr lang="es-GT" sz="1600" dirty="0">
              <a:latin typeface="Arial Rounded MT Bold" pitchFamily="34" charset="0"/>
            </a:rPr>
            <a:t>2017</a:t>
          </a:r>
        </a:p>
      </dgm:t>
    </dgm:pt>
    <dgm:pt modelId="{23200B2B-E61D-4FA6-85F7-8D8C508C5A50}" type="parTrans" cxnId="{CB3C4E05-A6DA-4028-B85E-AD5054B2CBE0}">
      <dgm:prSet/>
      <dgm:spPr/>
      <dgm:t>
        <a:bodyPr/>
        <a:lstStyle/>
        <a:p>
          <a:endParaRPr lang="es-GT" sz="1600">
            <a:latin typeface="Arial Rounded MT Bold" pitchFamily="34" charset="0"/>
          </a:endParaRPr>
        </a:p>
      </dgm:t>
    </dgm:pt>
    <dgm:pt modelId="{A0F97B37-E08E-41B4-9939-C85D62CE4250}" type="sibTrans" cxnId="{CB3C4E05-A6DA-4028-B85E-AD5054B2CBE0}">
      <dgm:prSet/>
      <dgm:spPr/>
      <dgm:t>
        <a:bodyPr/>
        <a:lstStyle/>
        <a:p>
          <a:endParaRPr lang="es-GT" sz="1600">
            <a:latin typeface="Arial Rounded MT Bold" pitchFamily="34" charset="0"/>
          </a:endParaRPr>
        </a:p>
      </dgm:t>
    </dgm:pt>
    <dgm:pt modelId="{5CCCD22F-A668-4197-BE2D-224D4750406A}">
      <dgm:prSet custT="1"/>
      <dgm:spPr/>
      <dgm:t>
        <a:bodyPr/>
        <a:lstStyle/>
        <a:p>
          <a:r>
            <a:rPr lang="es-GT" sz="1600" dirty="0">
              <a:latin typeface="Arial Rounded MT Bold" pitchFamily="34" charset="0"/>
            </a:rPr>
            <a:t>META</a:t>
          </a:r>
        </a:p>
        <a:p>
          <a:r>
            <a:rPr lang="es-GT" sz="1600" dirty="0">
              <a:latin typeface="Arial Rounded MT Bold" pitchFamily="34" charset="0"/>
            </a:rPr>
            <a:t>22,562</a:t>
          </a:r>
        </a:p>
      </dgm:t>
    </dgm:pt>
    <dgm:pt modelId="{BDC2C888-E715-4F76-8B79-AD9E870BCECD}" type="parTrans" cxnId="{62194CBF-9749-49CE-9A6E-02099479A263}">
      <dgm:prSet/>
      <dgm:spPr/>
      <dgm:t>
        <a:bodyPr/>
        <a:lstStyle/>
        <a:p>
          <a:endParaRPr lang="es-GT" sz="1600">
            <a:latin typeface="Arial Rounded MT Bold" pitchFamily="34" charset="0"/>
          </a:endParaRPr>
        </a:p>
      </dgm:t>
    </dgm:pt>
    <dgm:pt modelId="{67C06A43-A1AA-4803-96FA-E31E3863865E}" type="sibTrans" cxnId="{62194CBF-9749-49CE-9A6E-02099479A263}">
      <dgm:prSet/>
      <dgm:spPr/>
      <dgm:t>
        <a:bodyPr/>
        <a:lstStyle/>
        <a:p>
          <a:endParaRPr lang="es-GT" sz="1600">
            <a:latin typeface="Arial Rounded MT Bold" pitchFamily="34" charset="0"/>
          </a:endParaRPr>
        </a:p>
      </dgm:t>
    </dgm:pt>
    <dgm:pt modelId="{A64B434F-D5D9-47C3-B3AB-181046704B0F}">
      <dgm:prSet custT="1"/>
      <dgm:spPr/>
      <dgm:t>
        <a:bodyPr/>
        <a:lstStyle/>
        <a:p>
          <a:r>
            <a:rPr lang="es-GT" sz="1600" dirty="0">
              <a:latin typeface="Arial Rounded MT Bold" pitchFamily="34" charset="0"/>
            </a:rPr>
            <a:t>META</a:t>
          </a:r>
        </a:p>
        <a:p>
          <a:r>
            <a:rPr lang="es-GT" sz="1600" dirty="0">
              <a:latin typeface="Arial Rounded MT Bold" pitchFamily="34" charset="0"/>
            </a:rPr>
            <a:t>22,777</a:t>
          </a:r>
        </a:p>
      </dgm:t>
    </dgm:pt>
    <dgm:pt modelId="{F6081518-01BA-4E92-A9CB-05B279F9A689}" type="parTrans" cxnId="{00AF68AE-692D-42FE-8026-0B4AE694E97A}">
      <dgm:prSet/>
      <dgm:spPr/>
      <dgm:t>
        <a:bodyPr/>
        <a:lstStyle/>
        <a:p>
          <a:endParaRPr lang="es-GT" sz="1600">
            <a:latin typeface="Arial Rounded MT Bold" pitchFamily="34" charset="0"/>
          </a:endParaRPr>
        </a:p>
      </dgm:t>
    </dgm:pt>
    <dgm:pt modelId="{642FE9DA-3651-4485-A888-4AE447831DA9}" type="sibTrans" cxnId="{00AF68AE-692D-42FE-8026-0B4AE694E97A}">
      <dgm:prSet/>
      <dgm:spPr/>
      <dgm:t>
        <a:bodyPr/>
        <a:lstStyle/>
        <a:p>
          <a:endParaRPr lang="es-GT" sz="1600">
            <a:latin typeface="Arial Rounded MT Bold" pitchFamily="34" charset="0"/>
          </a:endParaRPr>
        </a:p>
      </dgm:t>
    </dgm:pt>
    <dgm:pt modelId="{4EF9C091-AB6B-4222-B284-2E508ED9DB2A}">
      <dgm:prSet custT="1"/>
      <dgm:spPr/>
      <dgm:t>
        <a:bodyPr/>
        <a:lstStyle/>
        <a:p>
          <a:r>
            <a:rPr lang="es-GT" sz="1600" dirty="0">
              <a:latin typeface="Arial Rounded MT Bold" pitchFamily="34" charset="0"/>
            </a:rPr>
            <a:t>META</a:t>
          </a:r>
        </a:p>
        <a:p>
          <a:r>
            <a:rPr lang="es-GT" sz="1600" dirty="0">
              <a:latin typeface="Arial Rounded MT Bold" pitchFamily="34" charset="0"/>
            </a:rPr>
            <a:t>22,570</a:t>
          </a:r>
        </a:p>
      </dgm:t>
    </dgm:pt>
    <dgm:pt modelId="{E45C609F-2B11-49D8-AFDE-C34634745E4B}" type="parTrans" cxnId="{D9D6FB2B-FA7C-4D5D-8F08-59DD28F58251}">
      <dgm:prSet/>
      <dgm:spPr/>
      <dgm:t>
        <a:bodyPr/>
        <a:lstStyle/>
        <a:p>
          <a:endParaRPr lang="es-GT" sz="1600">
            <a:latin typeface="Arial Rounded MT Bold" pitchFamily="34" charset="0"/>
          </a:endParaRPr>
        </a:p>
      </dgm:t>
    </dgm:pt>
    <dgm:pt modelId="{3FA5174E-070A-4C8E-91F4-40F91955A701}" type="sibTrans" cxnId="{D9D6FB2B-FA7C-4D5D-8F08-59DD28F58251}">
      <dgm:prSet/>
      <dgm:spPr/>
      <dgm:t>
        <a:bodyPr/>
        <a:lstStyle/>
        <a:p>
          <a:endParaRPr lang="es-GT" sz="1600">
            <a:latin typeface="Arial Rounded MT Bold" pitchFamily="34" charset="0"/>
          </a:endParaRPr>
        </a:p>
      </dgm:t>
    </dgm:pt>
    <dgm:pt modelId="{6193F925-9E8E-4C32-A75C-1FF6E4BB2245}">
      <dgm:prSet custT="1"/>
      <dgm:spPr/>
      <dgm:t>
        <a:bodyPr/>
        <a:lstStyle/>
        <a:p>
          <a:r>
            <a:rPr lang="es-GT" sz="1600" dirty="0">
              <a:latin typeface="Arial Rounded MT Bold" pitchFamily="34" charset="0"/>
            </a:rPr>
            <a:t>AÑO</a:t>
          </a:r>
        </a:p>
        <a:p>
          <a:r>
            <a:rPr lang="es-GT" sz="1600" dirty="0">
              <a:latin typeface="Arial Rounded MT Bold" pitchFamily="34" charset="0"/>
            </a:rPr>
            <a:t>2019</a:t>
          </a:r>
        </a:p>
      </dgm:t>
    </dgm:pt>
    <dgm:pt modelId="{C55D681C-277F-4E4D-B000-CD49F356836F}" type="parTrans" cxnId="{9692065C-BA68-40C1-A7C6-D488C7CF6207}">
      <dgm:prSet/>
      <dgm:spPr/>
      <dgm:t>
        <a:bodyPr/>
        <a:lstStyle/>
        <a:p>
          <a:endParaRPr lang="es-GT"/>
        </a:p>
      </dgm:t>
    </dgm:pt>
    <dgm:pt modelId="{11FC06DA-BC2C-4B5C-B083-BD66575E57CF}" type="sibTrans" cxnId="{9692065C-BA68-40C1-A7C6-D488C7CF6207}">
      <dgm:prSet/>
      <dgm:spPr/>
      <dgm:t>
        <a:bodyPr/>
        <a:lstStyle/>
        <a:p>
          <a:endParaRPr lang="es-GT"/>
        </a:p>
      </dgm:t>
    </dgm:pt>
    <dgm:pt modelId="{B016C5F7-A367-4FAB-9E38-DD943B45EF21}">
      <dgm:prSet custT="1"/>
      <dgm:spPr/>
      <dgm:t>
        <a:bodyPr/>
        <a:lstStyle/>
        <a:p>
          <a:r>
            <a:rPr lang="es-GT" sz="1600" dirty="0">
              <a:latin typeface="Arial Rounded MT Bold" pitchFamily="34" charset="0"/>
            </a:rPr>
            <a:t>META</a:t>
          </a:r>
        </a:p>
        <a:p>
          <a:r>
            <a:rPr lang="es-GT" sz="1600" dirty="0">
              <a:latin typeface="Arial Rounded MT Bold" pitchFamily="34" charset="0"/>
            </a:rPr>
            <a:t>22,545</a:t>
          </a:r>
        </a:p>
      </dgm:t>
    </dgm:pt>
    <dgm:pt modelId="{402C2CB7-7B52-43BA-96D6-EF247338F985}" type="parTrans" cxnId="{1DAE370E-898E-4A84-A4F2-254BD1211A46}">
      <dgm:prSet/>
      <dgm:spPr/>
      <dgm:t>
        <a:bodyPr/>
        <a:lstStyle/>
        <a:p>
          <a:endParaRPr lang="es-GT"/>
        </a:p>
      </dgm:t>
    </dgm:pt>
    <dgm:pt modelId="{AD049029-F8E3-448E-AE65-5ED4E24B5556}" type="sibTrans" cxnId="{1DAE370E-898E-4A84-A4F2-254BD1211A46}">
      <dgm:prSet/>
      <dgm:spPr/>
      <dgm:t>
        <a:bodyPr/>
        <a:lstStyle/>
        <a:p>
          <a:endParaRPr lang="es-GT"/>
        </a:p>
      </dgm:t>
    </dgm:pt>
    <dgm:pt modelId="{A6AEE1AC-2A2F-4C9A-BDA4-91AAFD7D2B4E}" type="pres">
      <dgm:prSet presAssocID="{DFFA602A-78E0-4769-A199-673F2420B6D4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2AAB8E4-EFD1-40A1-972C-18C54CE9745A}" type="pres">
      <dgm:prSet presAssocID="{88DFA248-A21F-461C-8BA9-5308ACA95330}" presName="vertOne" presStyleCnt="0"/>
      <dgm:spPr/>
    </dgm:pt>
    <dgm:pt modelId="{368C107F-489B-4515-8A07-743E7C2BCAE4}" type="pres">
      <dgm:prSet presAssocID="{88DFA248-A21F-461C-8BA9-5308ACA95330}" presName="txOne" presStyleLbl="node0" presStyleIdx="0" presStyleCnt="1">
        <dgm:presLayoutVars>
          <dgm:chPref val="3"/>
        </dgm:presLayoutVars>
      </dgm:prSet>
      <dgm:spPr/>
    </dgm:pt>
    <dgm:pt modelId="{368DD171-1DBE-4AFB-BC65-D24F28CD6B8A}" type="pres">
      <dgm:prSet presAssocID="{88DFA248-A21F-461C-8BA9-5308ACA95330}" presName="parTransOne" presStyleCnt="0"/>
      <dgm:spPr/>
    </dgm:pt>
    <dgm:pt modelId="{FE4342DD-AF91-4B16-847A-E178D41BFE7A}" type="pres">
      <dgm:prSet presAssocID="{88DFA248-A21F-461C-8BA9-5308ACA95330}" presName="horzOne" presStyleCnt="0"/>
      <dgm:spPr/>
    </dgm:pt>
    <dgm:pt modelId="{FF65DFF2-39DE-42F7-B764-24B349893E2F}" type="pres">
      <dgm:prSet presAssocID="{7EBCD28B-D95D-4DB9-A733-F7523A2C0F0B}" presName="vertTwo" presStyleCnt="0"/>
      <dgm:spPr/>
    </dgm:pt>
    <dgm:pt modelId="{1CB3132E-07B0-4A73-85B7-A729C0B5BD07}" type="pres">
      <dgm:prSet presAssocID="{7EBCD28B-D95D-4DB9-A733-F7523A2C0F0B}" presName="txTwo" presStyleLbl="node2" presStyleIdx="0" presStyleCnt="1">
        <dgm:presLayoutVars>
          <dgm:chPref val="3"/>
        </dgm:presLayoutVars>
      </dgm:prSet>
      <dgm:spPr/>
    </dgm:pt>
    <dgm:pt modelId="{A3652216-6792-4F5D-8032-F515D5D2F659}" type="pres">
      <dgm:prSet presAssocID="{7EBCD28B-D95D-4DB9-A733-F7523A2C0F0B}" presName="parTransTwo" presStyleCnt="0"/>
      <dgm:spPr/>
    </dgm:pt>
    <dgm:pt modelId="{6F54A272-450D-4761-9E1D-602764254812}" type="pres">
      <dgm:prSet presAssocID="{7EBCD28B-D95D-4DB9-A733-F7523A2C0F0B}" presName="horzTwo" presStyleCnt="0"/>
      <dgm:spPr/>
    </dgm:pt>
    <dgm:pt modelId="{910BD8ED-E290-431B-A9F3-7881ECE67945}" type="pres">
      <dgm:prSet presAssocID="{9990829B-0F96-4F40-8126-92D1E411E602}" presName="vertThree" presStyleCnt="0"/>
      <dgm:spPr/>
    </dgm:pt>
    <dgm:pt modelId="{2A66980E-0D8F-4B42-ADB4-4DA6F60EC31D}" type="pres">
      <dgm:prSet presAssocID="{9990829B-0F96-4F40-8126-92D1E411E602}" presName="txThree" presStyleLbl="node3" presStyleIdx="0" presStyleCnt="4">
        <dgm:presLayoutVars>
          <dgm:chPref val="3"/>
        </dgm:presLayoutVars>
      </dgm:prSet>
      <dgm:spPr/>
    </dgm:pt>
    <dgm:pt modelId="{F2D0562C-1DA5-49E0-91EE-F414C5C70A4C}" type="pres">
      <dgm:prSet presAssocID="{9990829B-0F96-4F40-8126-92D1E411E602}" presName="parTransThree" presStyleCnt="0"/>
      <dgm:spPr/>
    </dgm:pt>
    <dgm:pt modelId="{8ED61B75-A37F-42C4-9363-E386E6FBA822}" type="pres">
      <dgm:prSet presAssocID="{9990829B-0F96-4F40-8126-92D1E411E602}" presName="horzThree" presStyleCnt="0"/>
      <dgm:spPr/>
    </dgm:pt>
    <dgm:pt modelId="{575C7C06-7D11-4AAB-B538-D6509185A218}" type="pres">
      <dgm:prSet presAssocID="{5CCCD22F-A668-4197-BE2D-224D4750406A}" presName="vertFour" presStyleCnt="0">
        <dgm:presLayoutVars>
          <dgm:chPref val="3"/>
        </dgm:presLayoutVars>
      </dgm:prSet>
      <dgm:spPr/>
    </dgm:pt>
    <dgm:pt modelId="{06954406-99A5-4108-B397-87DE6CBA107C}" type="pres">
      <dgm:prSet presAssocID="{5CCCD22F-A668-4197-BE2D-224D4750406A}" presName="txFour" presStyleLbl="node4" presStyleIdx="0" presStyleCnt="4">
        <dgm:presLayoutVars>
          <dgm:chPref val="3"/>
        </dgm:presLayoutVars>
      </dgm:prSet>
      <dgm:spPr/>
    </dgm:pt>
    <dgm:pt modelId="{4550BF25-CC94-416D-9F78-417F75286B6E}" type="pres">
      <dgm:prSet presAssocID="{5CCCD22F-A668-4197-BE2D-224D4750406A}" presName="horzFour" presStyleCnt="0"/>
      <dgm:spPr/>
    </dgm:pt>
    <dgm:pt modelId="{03F02BB6-AF76-4644-A3BD-F3BDE0689C39}" type="pres">
      <dgm:prSet presAssocID="{174CE783-A02C-4C3B-B32B-91F26EE13AD8}" presName="sibSpaceThree" presStyleCnt="0"/>
      <dgm:spPr/>
    </dgm:pt>
    <dgm:pt modelId="{4D4E6849-69B2-43DD-AC1E-F7CDE90399A2}" type="pres">
      <dgm:prSet presAssocID="{62C5CE23-8506-4CAC-93A1-285E912A969B}" presName="vertThree" presStyleCnt="0"/>
      <dgm:spPr/>
    </dgm:pt>
    <dgm:pt modelId="{0E630C25-5155-4D13-A222-7FB513B49F5C}" type="pres">
      <dgm:prSet presAssocID="{62C5CE23-8506-4CAC-93A1-285E912A969B}" presName="txThree" presStyleLbl="node3" presStyleIdx="1" presStyleCnt="4">
        <dgm:presLayoutVars>
          <dgm:chPref val="3"/>
        </dgm:presLayoutVars>
      </dgm:prSet>
      <dgm:spPr/>
    </dgm:pt>
    <dgm:pt modelId="{61F12BD6-F3D3-4E54-862A-BF8ABB3EFFAA}" type="pres">
      <dgm:prSet presAssocID="{62C5CE23-8506-4CAC-93A1-285E912A969B}" presName="parTransThree" presStyleCnt="0"/>
      <dgm:spPr/>
    </dgm:pt>
    <dgm:pt modelId="{3BB453C2-4680-4EC7-A720-2F6FDE04694E}" type="pres">
      <dgm:prSet presAssocID="{62C5CE23-8506-4CAC-93A1-285E912A969B}" presName="horzThree" presStyleCnt="0"/>
      <dgm:spPr/>
    </dgm:pt>
    <dgm:pt modelId="{5E36E7AF-1E46-458C-98C7-2A0496D423BC}" type="pres">
      <dgm:prSet presAssocID="{A64B434F-D5D9-47C3-B3AB-181046704B0F}" presName="vertFour" presStyleCnt="0">
        <dgm:presLayoutVars>
          <dgm:chPref val="3"/>
        </dgm:presLayoutVars>
      </dgm:prSet>
      <dgm:spPr/>
    </dgm:pt>
    <dgm:pt modelId="{323829DC-1CF5-4439-934E-02DE4312E9A5}" type="pres">
      <dgm:prSet presAssocID="{A64B434F-D5D9-47C3-B3AB-181046704B0F}" presName="txFour" presStyleLbl="node4" presStyleIdx="1" presStyleCnt="4">
        <dgm:presLayoutVars>
          <dgm:chPref val="3"/>
        </dgm:presLayoutVars>
      </dgm:prSet>
      <dgm:spPr/>
    </dgm:pt>
    <dgm:pt modelId="{FE21DA08-7890-41A4-9C65-12E59662E7D9}" type="pres">
      <dgm:prSet presAssocID="{A64B434F-D5D9-47C3-B3AB-181046704B0F}" presName="horzFour" presStyleCnt="0"/>
      <dgm:spPr/>
    </dgm:pt>
    <dgm:pt modelId="{70C724B2-B824-439E-A6D3-A90E86B956CD}" type="pres">
      <dgm:prSet presAssocID="{A0F97B37-E08E-41B4-9939-C85D62CE4250}" presName="sibSpaceThree" presStyleCnt="0"/>
      <dgm:spPr/>
    </dgm:pt>
    <dgm:pt modelId="{A9DFE36F-6BBF-4FF2-AA1F-0CA7A96E92C5}" type="pres">
      <dgm:prSet presAssocID="{A2C55120-7F4C-4086-BCA6-EA23A05DA80B}" presName="vertThree" presStyleCnt="0"/>
      <dgm:spPr/>
    </dgm:pt>
    <dgm:pt modelId="{6AD2D2FA-8BEE-4FB1-8DFF-457250F82FA3}" type="pres">
      <dgm:prSet presAssocID="{A2C55120-7F4C-4086-BCA6-EA23A05DA80B}" presName="txThree" presStyleLbl="node3" presStyleIdx="2" presStyleCnt="4">
        <dgm:presLayoutVars>
          <dgm:chPref val="3"/>
        </dgm:presLayoutVars>
      </dgm:prSet>
      <dgm:spPr/>
    </dgm:pt>
    <dgm:pt modelId="{747B67AF-96D8-4651-9F69-C4E9135FD23C}" type="pres">
      <dgm:prSet presAssocID="{A2C55120-7F4C-4086-BCA6-EA23A05DA80B}" presName="parTransThree" presStyleCnt="0"/>
      <dgm:spPr/>
    </dgm:pt>
    <dgm:pt modelId="{61130E63-4AE5-4168-B716-1E9A86796E36}" type="pres">
      <dgm:prSet presAssocID="{A2C55120-7F4C-4086-BCA6-EA23A05DA80B}" presName="horzThree" presStyleCnt="0"/>
      <dgm:spPr/>
    </dgm:pt>
    <dgm:pt modelId="{C33BFC46-0808-44EE-AE6E-41DE1F3CF3F9}" type="pres">
      <dgm:prSet presAssocID="{4EF9C091-AB6B-4222-B284-2E508ED9DB2A}" presName="vertFour" presStyleCnt="0">
        <dgm:presLayoutVars>
          <dgm:chPref val="3"/>
        </dgm:presLayoutVars>
      </dgm:prSet>
      <dgm:spPr/>
    </dgm:pt>
    <dgm:pt modelId="{620DDC43-9C02-40AF-BEF9-4B8CED6BAD30}" type="pres">
      <dgm:prSet presAssocID="{4EF9C091-AB6B-4222-B284-2E508ED9DB2A}" presName="txFour" presStyleLbl="node4" presStyleIdx="2" presStyleCnt="4">
        <dgm:presLayoutVars>
          <dgm:chPref val="3"/>
        </dgm:presLayoutVars>
      </dgm:prSet>
      <dgm:spPr/>
    </dgm:pt>
    <dgm:pt modelId="{EB2449B9-C738-45EB-AAAF-0102D2DF147A}" type="pres">
      <dgm:prSet presAssocID="{4EF9C091-AB6B-4222-B284-2E508ED9DB2A}" presName="horzFour" presStyleCnt="0"/>
      <dgm:spPr/>
    </dgm:pt>
    <dgm:pt modelId="{7B0B44AE-9C43-4ED7-BD24-F2BD6A952C6E}" type="pres">
      <dgm:prSet presAssocID="{C939F4DB-4809-4577-9CCD-F9206E3B7ADB}" presName="sibSpaceThree" presStyleCnt="0"/>
      <dgm:spPr/>
    </dgm:pt>
    <dgm:pt modelId="{B7F6224E-6B07-460E-BB3D-F6E5E331047A}" type="pres">
      <dgm:prSet presAssocID="{6193F925-9E8E-4C32-A75C-1FF6E4BB2245}" presName="vertThree" presStyleCnt="0"/>
      <dgm:spPr/>
    </dgm:pt>
    <dgm:pt modelId="{5D22D83D-46A5-48D7-B0AB-21A7E7BAB056}" type="pres">
      <dgm:prSet presAssocID="{6193F925-9E8E-4C32-A75C-1FF6E4BB2245}" presName="txThree" presStyleLbl="node3" presStyleIdx="3" presStyleCnt="4">
        <dgm:presLayoutVars>
          <dgm:chPref val="3"/>
        </dgm:presLayoutVars>
      </dgm:prSet>
      <dgm:spPr/>
    </dgm:pt>
    <dgm:pt modelId="{F4B73CA5-268E-4D94-805C-6E36AB0756F4}" type="pres">
      <dgm:prSet presAssocID="{6193F925-9E8E-4C32-A75C-1FF6E4BB2245}" presName="parTransThree" presStyleCnt="0"/>
      <dgm:spPr/>
    </dgm:pt>
    <dgm:pt modelId="{5978EAB7-0652-401D-8EEA-CDCFD25E051A}" type="pres">
      <dgm:prSet presAssocID="{6193F925-9E8E-4C32-A75C-1FF6E4BB2245}" presName="horzThree" presStyleCnt="0"/>
      <dgm:spPr/>
    </dgm:pt>
    <dgm:pt modelId="{716775E1-D726-4D9E-9B07-37506A00F625}" type="pres">
      <dgm:prSet presAssocID="{B016C5F7-A367-4FAB-9E38-DD943B45EF21}" presName="vertFour" presStyleCnt="0">
        <dgm:presLayoutVars>
          <dgm:chPref val="3"/>
        </dgm:presLayoutVars>
      </dgm:prSet>
      <dgm:spPr/>
    </dgm:pt>
    <dgm:pt modelId="{6A58A51E-0DC0-4417-AAB3-5C4518ED4B5D}" type="pres">
      <dgm:prSet presAssocID="{B016C5F7-A367-4FAB-9E38-DD943B45EF21}" presName="txFour" presStyleLbl="node4" presStyleIdx="3" presStyleCnt="4" custLinFactNeighborX="53410" custLinFactNeighborY="37818">
        <dgm:presLayoutVars>
          <dgm:chPref val="3"/>
        </dgm:presLayoutVars>
      </dgm:prSet>
      <dgm:spPr/>
    </dgm:pt>
    <dgm:pt modelId="{BD038081-CCC8-4ADB-86CB-9EBE7A45BD8D}" type="pres">
      <dgm:prSet presAssocID="{B016C5F7-A367-4FAB-9E38-DD943B45EF21}" presName="horzFour" presStyleCnt="0"/>
      <dgm:spPr/>
    </dgm:pt>
  </dgm:ptLst>
  <dgm:cxnLst>
    <dgm:cxn modelId="{CB3C4E05-A6DA-4028-B85E-AD5054B2CBE0}" srcId="{7EBCD28B-D95D-4DB9-A733-F7523A2C0F0B}" destId="{62C5CE23-8506-4CAC-93A1-285E912A969B}" srcOrd="1" destOrd="0" parTransId="{23200B2B-E61D-4FA6-85F7-8D8C508C5A50}" sibTransId="{A0F97B37-E08E-41B4-9939-C85D62CE4250}"/>
    <dgm:cxn modelId="{FC447E0C-0856-49A5-A34F-2523F5C1527F}" type="presOf" srcId="{9990829B-0F96-4F40-8126-92D1E411E602}" destId="{2A66980E-0D8F-4B42-ADB4-4DA6F60EC31D}" srcOrd="0" destOrd="0" presId="urn:microsoft.com/office/officeart/2005/8/layout/hierarchy4"/>
    <dgm:cxn modelId="{1DAE370E-898E-4A84-A4F2-254BD1211A46}" srcId="{6193F925-9E8E-4C32-A75C-1FF6E4BB2245}" destId="{B016C5F7-A367-4FAB-9E38-DD943B45EF21}" srcOrd="0" destOrd="0" parTransId="{402C2CB7-7B52-43BA-96D6-EF247338F985}" sibTransId="{AD049029-F8E3-448E-AE65-5ED4E24B5556}"/>
    <dgm:cxn modelId="{B9EF311F-F369-4C78-B5B5-D7562A50CE3B}" type="presOf" srcId="{DFFA602A-78E0-4769-A199-673F2420B6D4}" destId="{A6AEE1AC-2A2F-4C9A-BDA4-91AAFD7D2B4E}" srcOrd="0" destOrd="0" presId="urn:microsoft.com/office/officeart/2005/8/layout/hierarchy4"/>
    <dgm:cxn modelId="{D9D6FB2B-FA7C-4D5D-8F08-59DD28F58251}" srcId="{A2C55120-7F4C-4086-BCA6-EA23A05DA80B}" destId="{4EF9C091-AB6B-4222-B284-2E508ED9DB2A}" srcOrd="0" destOrd="0" parTransId="{E45C609F-2B11-49D8-AFDE-C34634745E4B}" sibTransId="{3FA5174E-070A-4C8E-91F4-40F91955A701}"/>
    <dgm:cxn modelId="{81253B2E-4C93-4307-AE01-061C7DE22078}" type="presOf" srcId="{A2C55120-7F4C-4086-BCA6-EA23A05DA80B}" destId="{6AD2D2FA-8BEE-4FB1-8DFF-457250F82FA3}" srcOrd="0" destOrd="0" presId="urn:microsoft.com/office/officeart/2005/8/layout/hierarchy4"/>
    <dgm:cxn modelId="{3F85B435-337C-487D-B612-7AE063FC5613}" type="presOf" srcId="{88DFA248-A21F-461C-8BA9-5308ACA95330}" destId="{368C107F-489B-4515-8A07-743E7C2BCAE4}" srcOrd="0" destOrd="0" presId="urn:microsoft.com/office/officeart/2005/8/layout/hierarchy4"/>
    <dgm:cxn modelId="{2EF0A037-A4FE-45FF-B1BE-52E340B4FA37}" type="presOf" srcId="{B016C5F7-A367-4FAB-9E38-DD943B45EF21}" destId="{6A58A51E-0DC0-4417-AAB3-5C4518ED4B5D}" srcOrd="0" destOrd="0" presId="urn:microsoft.com/office/officeart/2005/8/layout/hierarchy4"/>
    <dgm:cxn modelId="{857D0A5B-D884-49FF-AA86-894D0529236A}" type="presOf" srcId="{A64B434F-D5D9-47C3-B3AB-181046704B0F}" destId="{323829DC-1CF5-4439-934E-02DE4312E9A5}" srcOrd="0" destOrd="0" presId="urn:microsoft.com/office/officeart/2005/8/layout/hierarchy4"/>
    <dgm:cxn modelId="{13486D5B-6E67-45AE-B061-BEE4C581FED2}" type="presOf" srcId="{7EBCD28B-D95D-4DB9-A733-F7523A2C0F0B}" destId="{1CB3132E-07B0-4A73-85B7-A729C0B5BD07}" srcOrd="0" destOrd="0" presId="urn:microsoft.com/office/officeart/2005/8/layout/hierarchy4"/>
    <dgm:cxn modelId="{9692065C-BA68-40C1-A7C6-D488C7CF6207}" srcId="{7EBCD28B-D95D-4DB9-A733-F7523A2C0F0B}" destId="{6193F925-9E8E-4C32-A75C-1FF6E4BB2245}" srcOrd="3" destOrd="0" parTransId="{C55D681C-277F-4E4D-B000-CD49F356836F}" sibTransId="{11FC06DA-BC2C-4B5C-B083-BD66575E57CF}"/>
    <dgm:cxn modelId="{4BA3E269-B86D-4662-95B8-B605667666E4}" type="presOf" srcId="{5CCCD22F-A668-4197-BE2D-224D4750406A}" destId="{06954406-99A5-4108-B397-87DE6CBA107C}" srcOrd="0" destOrd="0" presId="urn:microsoft.com/office/officeart/2005/8/layout/hierarchy4"/>
    <dgm:cxn modelId="{D2CC644A-1E6E-4FC6-AF9E-ABE927DE15A5}" type="presOf" srcId="{62C5CE23-8506-4CAC-93A1-285E912A969B}" destId="{0E630C25-5155-4D13-A222-7FB513B49F5C}" srcOrd="0" destOrd="0" presId="urn:microsoft.com/office/officeart/2005/8/layout/hierarchy4"/>
    <dgm:cxn modelId="{B9767071-C564-4CDF-B2C0-E8DD965D4DCC}" type="presOf" srcId="{6193F925-9E8E-4C32-A75C-1FF6E4BB2245}" destId="{5D22D83D-46A5-48D7-B0AB-21A7E7BAB056}" srcOrd="0" destOrd="0" presId="urn:microsoft.com/office/officeart/2005/8/layout/hierarchy4"/>
    <dgm:cxn modelId="{4A655653-3FD8-40D2-A870-D06CF219E021}" srcId="{DFFA602A-78E0-4769-A199-673F2420B6D4}" destId="{88DFA248-A21F-461C-8BA9-5308ACA95330}" srcOrd="0" destOrd="0" parTransId="{E370D56C-45E5-4F30-9098-BCF5D847441C}" sibTransId="{3165BC17-F41C-4C53-9AA0-09AA20CFBFD8}"/>
    <dgm:cxn modelId="{C388E47C-2E4D-4CFA-9991-5FAE3FD70B32}" type="presOf" srcId="{4EF9C091-AB6B-4222-B284-2E508ED9DB2A}" destId="{620DDC43-9C02-40AF-BEF9-4B8CED6BAD30}" srcOrd="0" destOrd="0" presId="urn:microsoft.com/office/officeart/2005/8/layout/hierarchy4"/>
    <dgm:cxn modelId="{5830EC9D-3F26-4006-8017-3AFB1991F969}" srcId="{88DFA248-A21F-461C-8BA9-5308ACA95330}" destId="{7EBCD28B-D95D-4DB9-A733-F7523A2C0F0B}" srcOrd="0" destOrd="0" parTransId="{1965FFF2-DAB9-4A0A-AE3F-3918A0B03682}" sibTransId="{482FE8EB-C513-44A2-8BBD-2606E61FEAF3}"/>
    <dgm:cxn modelId="{00AF68AE-692D-42FE-8026-0B4AE694E97A}" srcId="{62C5CE23-8506-4CAC-93A1-285E912A969B}" destId="{A64B434F-D5D9-47C3-B3AB-181046704B0F}" srcOrd="0" destOrd="0" parTransId="{F6081518-01BA-4E92-A9CB-05B279F9A689}" sibTransId="{642FE9DA-3651-4485-A888-4AE447831DA9}"/>
    <dgm:cxn modelId="{0E8DEAB5-EC7D-4CF9-864E-BFC369E73668}" srcId="{7EBCD28B-D95D-4DB9-A733-F7523A2C0F0B}" destId="{A2C55120-7F4C-4086-BCA6-EA23A05DA80B}" srcOrd="2" destOrd="0" parTransId="{7A31875A-F633-48A7-9CE9-80B540A5B0B7}" sibTransId="{C939F4DB-4809-4577-9CCD-F9206E3B7ADB}"/>
    <dgm:cxn modelId="{62194CBF-9749-49CE-9A6E-02099479A263}" srcId="{9990829B-0F96-4F40-8126-92D1E411E602}" destId="{5CCCD22F-A668-4197-BE2D-224D4750406A}" srcOrd="0" destOrd="0" parTransId="{BDC2C888-E715-4F76-8B79-AD9E870BCECD}" sibTransId="{67C06A43-A1AA-4803-96FA-E31E3863865E}"/>
    <dgm:cxn modelId="{282998CD-14AF-45ED-864B-EC33D5F899DF}" srcId="{7EBCD28B-D95D-4DB9-A733-F7523A2C0F0B}" destId="{9990829B-0F96-4F40-8126-92D1E411E602}" srcOrd="0" destOrd="0" parTransId="{D8279481-E6B7-4472-A267-3AE0EB0CB8F4}" sibTransId="{174CE783-A02C-4C3B-B32B-91F26EE13AD8}"/>
    <dgm:cxn modelId="{F45D130B-EC7F-4BC8-B3E9-7FBA600FB736}" type="presParOf" srcId="{A6AEE1AC-2A2F-4C9A-BDA4-91AAFD7D2B4E}" destId="{92AAB8E4-EFD1-40A1-972C-18C54CE9745A}" srcOrd="0" destOrd="0" presId="urn:microsoft.com/office/officeart/2005/8/layout/hierarchy4"/>
    <dgm:cxn modelId="{708A59CD-34EB-49A2-B220-2BD2F28C11C0}" type="presParOf" srcId="{92AAB8E4-EFD1-40A1-972C-18C54CE9745A}" destId="{368C107F-489B-4515-8A07-743E7C2BCAE4}" srcOrd="0" destOrd="0" presId="urn:microsoft.com/office/officeart/2005/8/layout/hierarchy4"/>
    <dgm:cxn modelId="{B1D23F5D-26CA-4076-BE95-4FFEE6D92469}" type="presParOf" srcId="{92AAB8E4-EFD1-40A1-972C-18C54CE9745A}" destId="{368DD171-1DBE-4AFB-BC65-D24F28CD6B8A}" srcOrd="1" destOrd="0" presId="urn:microsoft.com/office/officeart/2005/8/layout/hierarchy4"/>
    <dgm:cxn modelId="{6C6AB701-2D52-4A24-9F7E-2387511DD122}" type="presParOf" srcId="{92AAB8E4-EFD1-40A1-972C-18C54CE9745A}" destId="{FE4342DD-AF91-4B16-847A-E178D41BFE7A}" srcOrd="2" destOrd="0" presId="urn:microsoft.com/office/officeart/2005/8/layout/hierarchy4"/>
    <dgm:cxn modelId="{C59A495C-27FD-413D-96ED-93D677698219}" type="presParOf" srcId="{FE4342DD-AF91-4B16-847A-E178D41BFE7A}" destId="{FF65DFF2-39DE-42F7-B764-24B349893E2F}" srcOrd="0" destOrd="0" presId="urn:microsoft.com/office/officeart/2005/8/layout/hierarchy4"/>
    <dgm:cxn modelId="{BD362468-DACE-465D-9D42-CB5EB7F49F70}" type="presParOf" srcId="{FF65DFF2-39DE-42F7-B764-24B349893E2F}" destId="{1CB3132E-07B0-4A73-85B7-A729C0B5BD07}" srcOrd="0" destOrd="0" presId="urn:microsoft.com/office/officeart/2005/8/layout/hierarchy4"/>
    <dgm:cxn modelId="{2C053F44-F2BC-4A90-AF42-3CAE1A07B43C}" type="presParOf" srcId="{FF65DFF2-39DE-42F7-B764-24B349893E2F}" destId="{A3652216-6792-4F5D-8032-F515D5D2F659}" srcOrd="1" destOrd="0" presId="urn:microsoft.com/office/officeart/2005/8/layout/hierarchy4"/>
    <dgm:cxn modelId="{989C69CC-8EC9-49AB-BCDE-A2382909789C}" type="presParOf" srcId="{FF65DFF2-39DE-42F7-B764-24B349893E2F}" destId="{6F54A272-450D-4761-9E1D-602764254812}" srcOrd="2" destOrd="0" presId="urn:microsoft.com/office/officeart/2005/8/layout/hierarchy4"/>
    <dgm:cxn modelId="{B62D181F-C242-4881-ABF2-7F8F7AB05208}" type="presParOf" srcId="{6F54A272-450D-4761-9E1D-602764254812}" destId="{910BD8ED-E290-431B-A9F3-7881ECE67945}" srcOrd="0" destOrd="0" presId="urn:microsoft.com/office/officeart/2005/8/layout/hierarchy4"/>
    <dgm:cxn modelId="{4347071B-A69E-4136-B9EB-E499A9551652}" type="presParOf" srcId="{910BD8ED-E290-431B-A9F3-7881ECE67945}" destId="{2A66980E-0D8F-4B42-ADB4-4DA6F60EC31D}" srcOrd="0" destOrd="0" presId="urn:microsoft.com/office/officeart/2005/8/layout/hierarchy4"/>
    <dgm:cxn modelId="{6228E699-CE01-4A27-A265-A27C958B9262}" type="presParOf" srcId="{910BD8ED-E290-431B-A9F3-7881ECE67945}" destId="{F2D0562C-1DA5-49E0-91EE-F414C5C70A4C}" srcOrd="1" destOrd="0" presId="urn:microsoft.com/office/officeart/2005/8/layout/hierarchy4"/>
    <dgm:cxn modelId="{A18E5F48-614A-401A-8B84-184C61935305}" type="presParOf" srcId="{910BD8ED-E290-431B-A9F3-7881ECE67945}" destId="{8ED61B75-A37F-42C4-9363-E386E6FBA822}" srcOrd="2" destOrd="0" presId="urn:microsoft.com/office/officeart/2005/8/layout/hierarchy4"/>
    <dgm:cxn modelId="{581334C6-21C2-4133-A7A0-89D9B1BB6973}" type="presParOf" srcId="{8ED61B75-A37F-42C4-9363-E386E6FBA822}" destId="{575C7C06-7D11-4AAB-B538-D6509185A218}" srcOrd="0" destOrd="0" presId="urn:microsoft.com/office/officeart/2005/8/layout/hierarchy4"/>
    <dgm:cxn modelId="{418DC4E7-ED08-4A52-858B-B52C8CB3A8DE}" type="presParOf" srcId="{575C7C06-7D11-4AAB-B538-D6509185A218}" destId="{06954406-99A5-4108-B397-87DE6CBA107C}" srcOrd="0" destOrd="0" presId="urn:microsoft.com/office/officeart/2005/8/layout/hierarchy4"/>
    <dgm:cxn modelId="{DDEE571A-9D75-49FE-901B-578124704665}" type="presParOf" srcId="{575C7C06-7D11-4AAB-B538-D6509185A218}" destId="{4550BF25-CC94-416D-9F78-417F75286B6E}" srcOrd="1" destOrd="0" presId="urn:microsoft.com/office/officeart/2005/8/layout/hierarchy4"/>
    <dgm:cxn modelId="{6FBD80DD-83D5-492A-835A-7E6B1B52778F}" type="presParOf" srcId="{6F54A272-450D-4761-9E1D-602764254812}" destId="{03F02BB6-AF76-4644-A3BD-F3BDE0689C39}" srcOrd="1" destOrd="0" presId="urn:microsoft.com/office/officeart/2005/8/layout/hierarchy4"/>
    <dgm:cxn modelId="{95987846-AEDE-4156-95CB-267CB5AE0115}" type="presParOf" srcId="{6F54A272-450D-4761-9E1D-602764254812}" destId="{4D4E6849-69B2-43DD-AC1E-F7CDE90399A2}" srcOrd="2" destOrd="0" presId="urn:microsoft.com/office/officeart/2005/8/layout/hierarchy4"/>
    <dgm:cxn modelId="{44B4CEA1-3352-4AE7-9D35-37423F5EAE12}" type="presParOf" srcId="{4D4E6849-69B2-43DD-AC1E-F7CDE90399A2}" destId="{0E630C25-5155-4D13-A222-7FB513B49F5C}" srcOrd="0" destOrd="0" presId="urn:microsoft.com/office/officeart/2005/8/layout/hierarchy4"/>
    <dgm:cxn modelId="{74A6A474-533C-484E-B708-E7DEAAEB183F}" type="presParOf" srcId="{4D4E6849-69B2-43DD-AC1E-F7CDE90399A2}" destId="{61F12BD6-F3D3-4E54-862A-BF8ABB3EFFAA}" srcOrd="1" destOrd="0" presId="urn:microsoft.com/office/officeart/2005/8/layout/hierarchy4"/>
    <dgm:cxn modelId="{633AC31A-DC1D-40F1-8C30-0705B9CDDB92}" type="presParOf" srcId="{4D4E6849-69B2-43DD-AC1E-F7CDE90399A2}" destId="{3BB453C2-4680-4EC7-A720-2F6FDE04694E}" srcOrd="2" destOrd="0" presId="urn:microsoft.com/office/officeart/2005/8/layout/hierarchy4"/>
    <dgm:cxn modelId="{67C033ED-FC82-460C-A9ED-F176E08E1C39}" type="presParOf" srcId="{3BB453C2-4680-4EC7-A720-2F6FDE04694E}" destId="{5E36E7AF-1E46-458C-98C7-2A0496D423BC}" srcOrd="0" destOrd="0" presId="urn:microsoft.com/office/officeart/2005/8/layout/hierarchy4"/>
    <dgm:cxn modelId="{BA74D481-FEDE-42D4-A823-0B82D66C212D}" type="presParOf" srcId="{5E36E7AF-1E46-458C-98C7-2A0496D423BC}" destId="{323829DC-1CF5-4439-934E-02DE4312E9A5}" srcOrd="0" destOrd="0" presId="urn:microsoft.com/office/officeart/2005/8/layout/hierarchy4"/>
    <dgm:cxn modelId="{B262FE09-53DF-4DF4-9688-9D90BA367FBB}" type="presParOf" srcId="{5E36E7AF-1E46-458C-98C7-2A0496D423BC}" destId="{FE21DA08-7890-41A4-9C65-12E59662E7D9}" srcOrd="1" destOrd="0" presId="urn:microsoft.com/office/officeart/2005/8/layout/hierarchy4"/>
    <dgm:cxn modelId="{241841F7-7E8F-4DAB-96A8-4CC080421782}" type="presParOf" srcId="{6F54A272-450D-4761-9E1D-602764254812}" destId="{70C724B2-B824-439E-A6D3-A90E86B956CD}" srcOrd="3" destOrd="0" presId="urn:microsoft.com/office/officeart/2005/8/layout/hierarchy4"/>
    <dgm:cxn modelId="{0B018360-2688-4F56-8160-C0A49FA2640B}" type="presParOf" srcId="{6F54A272-450D-4761-9E1D-602764254812}" destId="{A9DFE36F-6BBF-4FF2-AA1F-0CA7A96E92C5}" srcOrd="4" destOrd="0" presId="urn:microsoft.com/office/officeart/2005/8/layout/hierarchy4"/>
    <dgm:cxn modelId="{B4FD178F-7F4A-40CE-BDAA-8C49B399A601}" type="presParOf" srcId="{A9DFE36F-6BBF-4FF2-AA1F-0CA7A96E92C5}" destId="{6AD2D2FA-8BEE-4FB1-8DFF-457250F82FA3}" srcOrd="0" destOrd="0" presId="urn:microsoft.com/office/officeart/2005/8/layout/hierarchy4"/>
    <dgm:cxn modelId="{A235FC0E-E989-4B40-8A0F-EEA32DA19A67}" type="presParOf" srcId="{A9DFE36F-6BBF-4FF2-AA1F-0CA7A96E92C5}" destId="{747B67AF-96D8-4651-9F69-C4E9135FD23C}" srcOrd="1" destOrd="0" presId="urn:microsoft.com/office/officeart/2005/8/layout/hierarchy4"/>
    <dgm:cxn modelId="{FACCFCDB-3587-48C2-BC1C-4CC72F922557}" type="presParOf" srcId="{A9DFE36F-6BBF-4FF2-AA1F-0CA7A96E92C5}" destId="{61130E63-4AE5-4168-B716-1E9A86796E36}" srcOrd="2" destOrd="0" presId="urn:microsoft.com/office/officeart/2005/8/layout/hierarchy4"/>
    <dgm:cxn modelId="{97A4A692-3388-4223-92A6-B8B561E5EEA9}" type="presParOf" srcId="{61130E63-4AE5-4168-B716-1E9A86796E36}" destId="{C33BFC46-0808-44EE-AE6E-41DE1F3CF3F9}" srcOrd="0" destOrd="0" presId="urn:microsoft.com/office/officeart/2005/8/layout/hierarchy4"/>
    <dgm:cxn modelId="{E41D437F-3D37-4667-BBAD-8E8F77BD33F5}" type="presParOf" srcId="{C33BFC46-0808-44EE-AE6E-41DE1F3CF3F9}" destId="{620DDC43-9C02-40AF-BEF9-4B8CED6BAD30}" srcOrd="0" destOrd="0" presId="urn:microsoft.com/office/officeart/2005/8/layout/hierarchy4"/>
    <dgm:cxn modelId="{6E11A123-9763-41DE-9FFB-C77FF81A5BB2}" type="presParOf" srcId="{C33BFC46-0808-44EE-AE6E-41DE1F3CF3F9}" destId="{EB2449B9-C738-45EB-AAAF-0102D2DF147A}" srcOrd="1" destOrd="0" presId="urn:microsoft.com/office/officeart/2005/8/layout/hierarchy4"/>
    <dgm:cxn modelId="{493BC228-5304-4980-BBBD-5BF7AA52300F}" type="presParOf" srcId="{6F54A272-450D-4761-9E1D-602764254812}" destId="{7B0B44AE-9C43-4ED7-BD24-F2BD6A952C6E}" srcOrd="5" destOrd="0" presId="urn:microsoft.com/office/officeart/2005/8/layout/hierarchy4"/>
    <dgm:cxn modelId="{CF82CE8E-D64A-41BB-9110-3079CA9C19F2}" type="presParOf" srcId="{6F54A272-450D-4761-9E1D-602764254812}" destId="{B7F6224E-6B07-460E-BB3D-F6E5E331047A}" srcOrd="6" destOrd="0" presId="urn:microsoft.com/office/officeart/2005/8/layout/hierarchy4"/>
    <dgm:cxn modelId="{7F5E06DC-4A85-41D1-8408-7FA1F85A4D5B}" type="presParOf" srcId="{B7F6224E-6B07-460E-BB3D-F6E5E331047A}" destId="{5D22D83D-46A5-48D7-B0AB-21A7E7BAB056}" srcOrd="0" destOrd="0" presId="urn:microsoft.com/office/officeart/2005/8/layout/hierarchy4"/>
    <dgm:cxn modelId="{C3126364-A156-4490-A957-FE2A2A4064AE}" type="presParOf" srcId="{B7F6224E-6B07-460E-BB3D-F6E5E331047A}" destId="{F4B73CA5-268E-4D94-805C-6E36AB0756F4}" srcOrd="1" destOrd="0" presId="urn:microsoft.com/office/officeart/2005/8/layout/hierarchy4"/>
    <dgm:cxn modelId="{2B7CAA27-B0A6-4D0A-BF00-E61F0E7FF635}" type="presParOf" srcId="{B7F6224E-6B07-460E-BB3D-F6E5E331047A}" destId="{5978EAB7-0652-401D-8EEA-CDCFD25E051A}" srcOrd="2" destOrd="0" presId="urn:microsoft.com/office/officeart/2005/8/layout/hierarchy4"/>
    <dgm:cxn modelId="{6C2C9CDF-A47E-4103-B0D2-27BC66413C26}" type="presParOf" srcId="{5978EAB7-0652-401D-8EEA-CDCFD25E051A}" destId="{716775E1-D726-4D9E-9B07-37506A00F625}" srcOrd="0" destOrd="0" presId="urn:microsoft.com/office/officeart/2005/8/layout/hierarchy4"/>
    <dgm:cxn modelId="{BE4F0602-34F9-468B-8F57-99271E2C981E}" type="presParOf" srcId="{716775E1-D726-4D9E-9B07-37506A00F625}" destId="{6A58A51E-0DC0-4417-AAB3-5C4518ED4B5D}" srcOrd="0" destOrd="0" presId="urn:microsoft.com/office/officeart/2005/8/layout/hierarchy4"/>
    <dgm:cxn modelId="{B6760F57-E1E7-43B0-9E85-D45203A61982}" type="presParOf" srcId="{716775E1-D726-4D9E-9B07-37506A00F625}" destId="{BD038081-CCC8-4ADB-86CB-9EBE7A45BD8D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FFA602A-78E0-4769-A199-673F2420B6D4}" type="doc">
      <dgm:prSet loTypeId="urn:microsoft.com/office/officeart/2005/8/layout/hierarchy4" loCatId="list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es-GT"/>
        </a:p>
      </dgm:t>
    </dgm:pt>
    <dgm:pt modelId="{88DFA248-A21F-461C-8BA9-5308ACA95330}">
      <dgm:prSet phldrT="[Texto]" custT="1"/>
      <dgm:spPr/>
      <dgm:t>
        <a:bodyPr/>
        <a:lstStyle/>
        <a:p>
          <a:r>
            <a:rPr lang="es-GT" sz="1600" dirty="0">
              <a:latin typeface="Arial Rounded MT Bold" pitchFamily="34" charset="0"/>
            </a:rPr>
            <a:t>RESULTADO  EN FAVOR  DE  LA  POBLACIÓN</a:t>
          </a:r>
        </a:p>
        <a:p>
          <a:r>
            <a:rPr lang="es-GT" sz="1600" dirty="0">
              <a:latin typeface="Arial Rounded MT Bold" pitchFamily="34" charset="0"/>
            </a:rPr>
            <a:t>Se diversificará la matriz energética con énfasis en energías renovables , de un 57.93%  en 2015 a un  64.20% en 2032, para mejorar las condiciones de desarrollo sostenible de la población y, reducir en el territorio del país, los efectos del cambio climático.</a:t>
          </a:r>
        </a:p>
      </dgm:t>
    </dgm:pt>
    <dgm:pt modelId="{E370D56C-45E5-4F30-9098-BCF5D847441C}" type="parTrans" cxnId="{4A655653-3FD8-40D2-A870-D06CF219E021}">
      <dgm:prSet/>
      <dgm:spPr/>
      <dgm:t>
        <a:bodyPr/>
        <a:lstStyle/>
        <a:p>
          <a:endParaRPr lang="es-GT" sz="1600">
            <a:latin typeface="Arial Rounded MT Bold" pitchFamily="34" charset="0"/>
          </a:endParaRPr>
        </a:p>
      </dgm:t>
    </dgm:pt>
    <dgm:pt modelId="{3165BC17-F41C-4C53-9AA0-09AA20CFBFD8}" type="sibTrans" cxnId="{4A655653-3FD8-40D2-A870-D06CF219E021}">
      <dgm:prSet/>
      <dgm:spPr/>
      <dgm:t>
        <a:bodyPr/>
        <a:lstStyle/>
        <a:p>
          <a:endParaRPr lang="es-GT" sz="1600">
            <a:latin typeface="Arial Rounded MT Bold" pitchFamily="34" charset="0"/>
          </a:endParaRPr>
        </a:p>
      </dgm:t>
    </dgm:pt>
    <dgm:pt modelId="{7EBCD28B-D95D-4DB9-A733-F7523A2C0F0B}">
      <dgm:prSet phldrT="[Texto]" custT="1"/>
      <dgm:spPr/>
      <dgm:t>
        <a:bodyPr/>
        <a:lstStyle/>
        <a:p>
          <a:r>
            <a:rPr lang="es-GT" sz="1600" dirty="0">
              <a:latin typeface="Arial Rounded MT Bold" pitchFamily="34" charset="0"/>
            </a:rPr>
            <a:t>PRODUCTO ENTREGADO A LA COMUNIDAD ENERGÉTICA</a:t>
          </a:r>
        </a:p>
        <a:p>
          <a:r>
            <a:rPr lang="es-GT" sz="1600" dirty="0">
              <a:latin typeface="Arial Rounded MT Bold" pitchFamily="34" charset="0"/>
            </a:rPr>
            <a:t>Incremento de la energía renovable en la matriz energética (Giga vatios por hora)</a:t>
          </a:r>
        </a:p>
      </dgm:t>
    </dgm:pt>
    <dgm:pt modelId="{1965FFF2-DAB9-4A0A-AE3F-3918A0B03682}" type="parTrans" cxnId="{5830EC9D-3F26-4006-8017-3AFB1991F969}">
      <dgm:prSet/>
      <dgm:spPr/>
      <dgm:t>
        <a:bodyPr/>
        <a:lstStyle/>
        <a:p>
          <a:endParaRPr lang="es-GT" sz="1600">
            <a:latin typeface="Arial Rounded MT Bold" pitchFamily="34" charset="0"/>
          </a:endParaRPr>
        </a:p>
      </dgm:t>
    </dgm:pt>
    <dgm:pt modelId="{482FE8EB-C513-44A2-8BBD-2606E61FEAF3}" type="sibTrans" cxnId="{5830EC9D-3F26-4006-8017-3AFB1991F969}">
      <dgm:prSet/>
      <dgm:spPr/>
      <dgm:t>
        <a:bodyPr/>
        <a:lstStyle/>
        <a:p>
          <a:endParaRPr lang="es-GT" sz="1600">
            <a:latin typeface="Arial Rounded MT Bold" pitchFamily="34" charset="0"/>
          </a:endParaRPr>
        </a:p>
      </dgm:t>
    </dgm:pt>
    <dgm:pt modelId="{A2C55120-7F4C-4086-BCA6-EA23A05DA80B}">
      <dgm:prSet phldrT="[Texto]" custT="1"/>
      <dgm:spPr/>
      <dgm:t>
        <a:bodyPr/>
        <a:lstStyle/>
        <a:p>
          <a:r>
            <a:rPr lang="es-GT" sz="1600">
              <a:latin typeface="Arial Rounded MT Bold" pitchFamily="34" charset="0"/>
            </a:rPr>
            <a:t>AÑO</a:t>
          </a:r>
        </a:p>
        <a:p>
          <a:r>
            <a:rPr lang="es-GT" sz="1600">
              <a:latin typeface="Arial Rounded MT Bold" pitchFamily="34" charset="0"/>
            </a:rPr>
            <a:t>2018</a:t>
          </a:r>
          <a:endParaRPr lang="es-GT" sz="1600" dirty="0">
            <a:latin typeface="Arial Rounded MT Bold" pitchFamily="34" charset="0"/>
          </a:endParaRPr>
        </a:p>
      </dgm:t>
    </dgm:pt>
    <dgm:pt modelId="{7A31875A-F633-48A7-9CE9-80B540A5B0B7}" type="parTrans" cxnId="{0E8DEAB5-EC7D-4CF9-864E-BFC369E73668}">
      <dgm:prSet/>
      <dgm:spPr/>
      <dgm:t>
        <a:bodyPr/>
        <a:lstStyle/>
        <a:p>
          <a:endParaRPr lang="es-GT" sz="1600">
            <a:latin typeface="Arial Rounded MT Bold" pitchFamily="34" charset="0"/>
          </a:endParaRPr>
        </a:p>
      </dgm:t>
    </dgm:pt>
    <dgm:pt modelId="{C939F4DB-4809-4577-9CCD-F9206E3B7ADB}" type="sibTrans" cxnId="{0E8DEAB5-EC7D-4CF9-864E-BFC369E73668}">
      <dgm:prSet/>
      <dgm:spPr/>
      <dgm:t>
        <a:bodyPr/>
        <a:lstStyle/>
        <a:p>
          <a:endParaRPr lang="es-GT" sz="1600">
            <a:latin typeface="Arial Rounded MT Bold" pitchFamily="34" charset="0"/>
          </a:endParaRPr>
        </a:p>
      </dgm:t>
    </dgm:pt>
    <dgm:pt modelId="{62C5CE23-8506-4CAC-93A1-285E912A969B}">
      <dgm:prSet custT="1"/>
      <dgm:spPr/>
      <dgm:t>
        <a:bodyPr/>
        <a:lstStyle/>
        <a:p>
          <a:r>
            <a:rPr lang="es-GT" sz="1600">
              <a:latin typeface="Arial Rounded MT Bold" pitchFamily="34" charset="0"/>
            </a:rPr>
            <a:t>AÑO</a:t>
          </a:r>
        </a:p>
        <a:p>
          <a:r>
            <a:rPr lang="es-GT" sz="1600">
              <a:latin typeface="Arial Rounded MT Bold" pitchFamily="34" charset="0"/>
            </a:rPr>
            <a:t>2017</a:t>
          </a:r>
          <a:endParaRPr lang="es-GT" sz="1600" dirty="0">
            <a:latin typeface="Arial Rounded MT Bold" pitchFamily="34" charset="0"/>
          </a:endParaRPr>
        </a:p>
      </dgm:t>
    </dgm:pt>
    <dgm:pt modelId="{23200B2B-E61D-4FA6-85F7-8D8C508C5A50}" type="parTrans" cxnId="{CB3C4E05-A6DA-4028-B85E-AD5054B2CBE0}">
      <dgm:prSet/>
      <dgm:spPr/>
      <dgm:t>
        <a:bodyPr/>
        <a:lstStyle/>
        <a:p>
          <a:endParaRPr lang="es-GT" sz="1600">
            <a:latin typeface="Arial Rounded MT Bold" pitchFamily="34" charset="0"/>
          </a:endParaRPr>
        </a:p>
      </dgm:t>
    </dgm:pt>
    <dgm:pt modelId="{A0F97B37-E08E-41B4-9939-C85D62CE4250}" type="sibTrans" cxnId="{CB3C4E05-A6DA-4028-B85E-AD5054B2CBE0}">
      <dgm:prSet/>
      <dgm:spPr/>
      <dgm:t>
        <a:bodyPr/>
        <a:lstStyle/>
        <a:p>
          <a:endParaRPr lang="es-GT" sz="1600">
            <a:latin typeface="Arial Rounded MT Bold" pitchFamily="34" charset="0"/>
          </a:endParaRPr>
        </a:p>
      </dgm:t>
    </dgm:pt>
    <dgm:pt modelId="{A64B434F-D5D9-47C3-B3AB-181046704B0F}">
      <dgm:prSet custT="1"/>
      <dgm:spPr/>
      <dgm:t>
        <a:bodyPr/>
        <a:lstStyle/>
        <a:p>
          <a:r>
            <a:rPr lang="es-GT" sz="1600">
              <a:latin typeface="Arial Rounded MT Bold" pitchFamily="34" charset="0"/>
            </a:rPr>
            <a:t>META</a:t>
          </a:r>
        </a:p>
        <a:p>
          <a:r>
            <a:rPr lang="es-GT" sz="1600">
              <a:latin typeface="Arial Rounded MT Bold" pitchFamily="34" charset="0"/>
            </a:rPr>
            <a:t>6,647</a:t>
          </a:r>
          <a:endParaRPr lang="es-GT" sz="1600" dirty="0">
            <a:latin typeface="Arial Rounded MT Bold" pitchFamily="34" charset="0"/>
          </a:endParaRPr>
        </a:p>
      </dgm:t>
    </dgm:pt>
    <dgm:pt modelId="{F6081518-01BA-4E92-A9CB-05B279F9A689}" type="parTrans" cxnId="{00AF68AE-692D-42FE-8026-0B4AE694E97A}">
      <dgm:prSet/>
      <dgm:spPr/>
      <dgm:t>
        <a:bodyPr/>
        <a:lstStyle/>
        <a:p>
          <a:endParaRPr lang="es-GT" sz="1600">
            <a:latin typeface="Arial Rounded MT Bold" pitchFamily="34" charset="0"/>
          </a:endParaRPr>
        </a:p>
      </dgm:t>
    </dgm:pt>
    <dgm:pt modelId="{642FE9DA-3651-4485-A888-4AE447831DA9}" type="sibTrans" cxnId="{00AF68AE-692D-42FE-8026-0B4AE694E97A}">
      <dgm:prSet/>
      <dgm:spPr/>
      <dgm:t>
        <a:bodyPr/>
        <a:lstStyle/>
        <a:p>
          <a:endParaRPr lang="es-GT" sz="1600">
            <a:latin typeface="Arial Rounded MT Bold" pitchFamily="34" charset="0"/>
          </a:endParaRPr>
        </a:p>
      </dgm:t>
    </dgm:pt>
    <dgm:pt modelId="{4EF9C091-AB6B-4222-B284-2E508ED9DB2A}">
      <dgm:prSet custT="1"/>
      <dgm:spPr/>
      <dgm:t>
        <a:bodyPr/>
        <a:lstStyle/>
        <a:p>
          <a:r>
            <a:rPr lang="es-GT" sz="1600">
              <a:latin typeface="Arial Rounded MT Bold" pitchFamily="34" charset="0"/>
            </a:rPr>
            <a:t>META</a:t>
          </a:r>
        </a:p>
        <a:p>
          <a:r>
            <a:rPr lang="es-GT" sz="1600">
              <a:latin typeface="Arial Rounded MT Bold" pitchFamily="34" charset="0"/>
            </a:rPr>
            <a:t>6,959</a:t>
          </a:r>
          <a:endParaRPr lang="es-GT" sz="1600" dirty="0">
            <a:latin typeface="Arial Rounded MT Bold" pitchFamily="34" charset="0"/>
          </a:endParaRPr>
        </a:p>
      </dgm:t>
    </dgm:pt>
    <dgm:pt modelId="{E45C609F-2B11-49D8-AFDE-C34634745E4B}" type="parTrans" cxnId="{D9D6FB2B-FA7C-4D5D-8F08-59DD28F58251}">
      <dgm:prSet/>
      <dgm:spPr/>
      <dgm:t>
        <a:bodyPr/>
        <a:lstStyle/>
        <a:p>
          <a:endParaRPr lang="es-GT" sz="1600">
            <a:latin typeface="Arial Rounded MT Bold" pitchFamily="34" charset="0"/>
          </a:endParaRPr>
        </a:p>
      </dgm:t>
    </dgm:pt>
    <dgm:pt modelId="{3FA5174E-070A-4C8E-91F4-40F91955A701}" type="sibTrans" cxnId="{D9D6FB2B-FA7C-4D5D-8F08-59DD28F58251}">
      <dgm:prSet/>
      <dgm:spPr/>
      <dgm:t>
        <a:bodyPr/>
        <a:lstStyle/>
        <a:p>
          <a:endParaRPr lang="es-GT" sz="1600">
            <a:latin typeface="Arial Rounded MT Bold" pitchFamily="34" charset="0"/>
          </a:endParaRPr>
        </a:p>
      </dgm:t>
    </dgm:pt>
    <dgm:pt modelId="{4851EC6F-8D09-46A1-9B78-2FD2E953BDFF}">
      <dgm:prSet custT="1"/>
      <dgm:spPr/>
      <dgm:t>
        <a:bodyPr/>
        <a:lstStyle/>
        <a:p>
          <a:r>
            <a:rPr lang="es-GT" sz="1600">
              <a:latin typeface="Arial Rounded MT Bold" pitchFamily="34" charset="0"/>
            </a:rPr>
            <a:t>AÑO</a:t>
          </a:r>
        </a:p>
        <a:p>
          <a:r>
            <a:rPr lang="es-GT" sz="1600">
              <a:latin typeface="Arial Rounded MT Bold" pitchFamily="34" charset="0"/>
            </a:rPr>
            <a:t>2019</a:t>
          </a:r>
          <a:endParaRPr lang="es-GT" sz="1600" dirty="0">
            <a:latin typeface="Arial Rounded MT Bold" pitchFamily="34" charset="0"/>
          </a:endParaRPr>
        </a:p>
      </dgm:t>
    </dgm:pt>
    <dgm:pt modelId="{FADB878F-4E93-45D3-96AC-8094913A0B52}" type="parTrans" cxnId="{CA8A2C51-C3A2-4D2E-9DAA-EE0F5F621FF9}">
      <dgm:prSet/>
      <dgm:spPr/>
      <dgm:t>
        <a:bodyPr/>
        <a:lstStyle/>
        <a:p>
          <a:endParaRPr lang="es-GT"/>
        </a:p>
      </dgm:t>
    </dgm:pt>
    <dgm:pt modelId="{4EC1D342-D165-4815-9D2C-9D662CF5BDBB}" type="sibTrans" cxnId="{CA8A2C51-C3A2-4D2E-9DAA-EE0F5F621FF9}">
      <dgm:prSet/>
      <dgm:spPr/>
      <dgm:t>
        <a:bodyPr/>
        <a:lstStyle/>
        <a:p>
          <a:endParaRPr lang="es-GT"/>
        </a:p>
      </dgm:t>
    </dgm:pt>
    <dgm:pt modelId="{9D610E77-EE56-4AE5-B428-C6B05B6AD301}">
      <dgm:prSet custT="1"/>
      <dgm:spPr/>
      <dgm:t>
        <a:bodyPr/>
        <a:lstStyle/>
        <a:p>
          <a:r>
            <a:rPr lang="es-GT" sz="1600">
              <a:latin typeface="Arial Rounded MT Bold" pitchFamily="34" charset="0"/>
            </a:rPr>
            <a:t>META</a:t>
          </a:r>
        </a:p>
        <a:p>
          <a:r>
            <a:rPr lang="es-GT" sz="1600">
              <a:latin typeface="Arial Rounded MT Bold" pitchFamily="34" charset="0"/>
            </a:rPr>
            <a:t>7,286</a:t>
          </a:r>
          <a:endParaRPr lang="es-GT" sz="1600" dirty="0">
            <a:latin typeface="Arial Rounded MT Bold" pitchFamily="34" charset="0"/>
          </a:endParaRPr>
        </a:p>
      </dgm:t>
    </dgm:pt>
    <dgm:pt modelId="{A2D2A51F-ACA4-4018-B9F8-B3B0CA5C8C72}" type="parTrans" cxnId="{3D7C1D14-7964-44B0-9266-EC331D21709E}">
      <dgm:prSet/>
      <dgm:spPr/>
      <dgm:t>
        <a:bodyPr/>
        <a:lstStyle/>
        <a:p>
          <a:endParaRPr lang="es-GT"/>
        </a:p>
      </dgm:t>
    </dgm:pt>
    <dgm:pt modelId="{F5F5281F-1C53-4D18-B56B-FA52379FE6F2}" type="sibTrans" cxnId="{3D7C1D14-7964-44B0-9266-EC331D21709E}">
      <dgm:prSet/>
      <dgm:spPr/>
      <dgm:t>
        <a:bodyPr/>
        <a:lstStyle/>
        <a:p>
          <a:endParaRPr lang="es-GT"/>
        </a:p>
      </dgm:t>
    </dgm:pt>
    <dgm:pt modelId="{A6AEE1AC-2A2F-4C9A-BDA4-91AAFD7D2B4E}" type="pres">
      <dgm:prSet presAssocID="{DFFA602A-78E0-4769-A199-673F2420B6D4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2AAB8E4-EFD1-40A1-972C-18C54CE9745A}" type="pres">
      <dgm:prSet presAssocID="{88DFA248-A21F-461C-8BA9-5308ACA95330}" presName="vertOne" presStyleCnt="0"/>
      <dgm:spPr/>
    </dgm:pt>
    <dgm:pt modelId="{368C107F-489B-4515-8A07-743E7C2BCAE4}" type="pres">
      <dgm:prSet presAssocID="{88DFA248-A21F-461C-8BA9-5308ACA95330}" presName="txOne" presStyleLbl="node0" presStyleIdx="0" presStyleCnt="1" custScaleY="121848" custLinFactNeighborX="1852">
        <dgm:presLayoutVars>
          <dgm:chPref val="3"/>
        </dgm:presLayoutVars>
      </dgm:prSet>
      <dgm:spPr/>
    </dgm:pt>
    <dgm:pt modelId="{368DD171-1DBE-4AFB-BC65-D24F28CD6B8A}" type="pres">
      <dgm:prSet presAssocID="{88DFA248-A21F-461C-8BA9-5308ACA95330}" presName="parTransOne" presStyleCnt="0"/>
      <dgm:spPr/>
    </dgm:pt>
    <dgm:pt modelId="{FE4342DD-AF91-4B16-847A-E178D41BFE7A}" type="pres">
      <dgm:prSet presAssocID="{88DFA248-A21F-461C-8BA9-5308ACA95330}" presName="horzOne" presStyleCnt="0"/>
      <dgm:spPr/>
    </dgm:pt>
    <dgm:pt modelId="{FF65DFF2-39DE-42F7-B764-24B349893E2F}" type="pres">
      <dgm:prSet presAssocID="{7EBCD28B-D95D-4DB9-A733-F7523A2C0F0B}" presName="vertTwo" presStyleCnt="0"/>
      <dgm:spPr/>
    </dgm:pt>
    <dgm:pt modelId="{1CB3132E-07B0-4A73-85B7-A729C0B5BD07}" type="pres">
      <dgm:prSet presAssocID="{7EBCD28B-D95D-4DB9-A733-F7523A2C0F0B}" presName="txTwo" presStyleLbl="node2" presStyleIdx="0" presStyleCnt="1" custLinFactNeighborX="5" custLinFactNeighborY="17227">
        <dgm:presLayoutVars>
          <dgm:chPref val="3"/>
        </dgm:presLayoutVars>
      </dgm:prSet>
      <dgm:spPr/>
    </dgm:pt>
    <dgm:pt modelId="{A3652216-6792-4F5D-8032-F515D5D2F659}" type="pres">
      <dgm:prSet presAssocID="{7EBCD28B-D95D-4DB9-A733-F7523A2C0F0B}" presName="parTransTwo" presStyleCnt="0"/>
      <dgm:spPr/>
    </dgm:pt>
    <dgm:pt modelId="{6F54A272-450D-4761-9E1D-602764254812}" type="pres">
      <dgm:prSet presAssocID="{7EBCD28B-D95D-4DB9-A733-F7523A2C0F0B}" presName="horzTwo" presStyleCnt="0"/>
      <dgm:spPr/>
    </dgm:pt>
    <dgm:pt modelId="{4D4E6849-69B2-43DD-AC1E-F7CDE90399A2}" type="pres">
      <dgm:prSet presAssocID="{62C5CE23-8506-4CAC-93A1-285E912A969B}" presName="vertThree" presStyleCnt="0"/>
      <dgm:spPr/>
    </dgm:pt>
    <dgm:pt modelId="{0E630C25-5155-4D13-A222-7FB513B49F5C}" type="pres">
      <dgm:prSet presAssocID="{62C5CE23-8506-4CAC-93A1-285E912A969B}" presName="txThree" presStyleLbl="node3" presStyleIdx="0" presStyleCnt="3" custLinFactNeighborX="3783">
        <dgm:presLayoutVars>
          <dgm:chPref val="3"/>
        </dgm:presLayoutVars>
      </dgm:prSet>
      <dgm:spPr/>
    </dgm:pt>
    <dgm:pt modelId="{61F12BD6-F3D3-4E54-862A-BF8ABB3EFFAA}" type="pres">
      <dgm:prSet presAssocID="{62C5CE23-8506-4CAC-93A1-285E912A969B}" presName="parTransThree" presStyleCnt="0"/>
      <dgm:spPr/>
    </dgm:pt>
    <dgm:pt modelId="{3BB453C2-4680-4EC7-A720-2F6FDE04694E}" type="pres">
      <dgm:prSet presAssocID="{62C5CE23-8506-4CAC-93A1-285E912A969B}" presName="horzThree" presStyleCnt="0"/>
      <dgm:spPr/>
    </dgm:pt>
    <dgm:pt modelId="{5E36E7AF-1E46-458C-98C7-2A0496D423BC}" type="pres">
      <dgm:prSet presAssocID="{A64B434F-D5D9-47C3-B3AB-181046704B0F}" presName="vertFour" presStyleCnt="0">
        <dgm:presLayoutVars>
          <dgm:chPref val="3"/>
        </dgm:presLayoutVars>
      </dgm:prSet>
      <dgm:spPr/>
    </dgm:pt>
    <dgm:pt modelId="{323829DC-1CF5-4439-934E-02DE4312E9A5}" type="pres">
      <dgm:prSet presAssocID="{A64B434F-D5D9-47C3-B3AB-181046704B0F}" presName="txFour" presStyleLbl="node4" presStyleIdx="0" presStyleCnt="3" custLinFactNeighborX="3783">
        <dgm:presLayoutVars>
          <dgm:chPref val="3"/>
        </dgm:presLayoutVars>
      </dgm:prSet>
      <dgm:spPr/>
    </dgm:pt>
    <dgm:pt modelId="{FE21DA08-7890-41A4-9C65-12E59662E7D9}" type="pres">
      <dgm:prSet presAssocID="{A64B434F-D5D9-47C3-B3AB-181046704B0F}" presName="horzFour" presStyleCnt="0"/>
      <dgm:spPr/>
    </dgm:pt>
    <dgm:pt modelId="{70C724B2-B824-439E-A6D3-A90E86B956CD}" type="pres">
      <dgm:prSet presAssocID="{A0F97B37-E08E-41B4-9939-C85D62CE4250}" presName="sibSpaceThree" presStyleCnt="0"/>
      <dgm:spPr/>
    </dgm:pt>
    <dgm:pt modelId="{A9DFE36F-6BBF-4FF2-AA1F-0CA7A96E92C5}" type="pres">
      <dgm:prSet presAssocID="{A2C55120-7F4C-4086-BCA6-EA23A05DA80B}" presName="vertThree" presStyleCnt="0"/>
      <dgm:spPr/>
    </dgm:pt>
    <dgm:pt modelId="{6AD2D2FA-8BEE-4FB1-8DFF-457250F82FA3}" type="pres">
      <dgm:prSet presAssocID="{A2C55120-7F4C-4086-BCA6-EA23A05DA80B}" presName="txThree" presStyleLbl="node3" presStyleIdx="1" presStyleCnt="3" custLinFactNeighborX="1582">
        <dgm:presLayoutVars>
          <dgm:chPref val="3"/>
        </dgm:presLayoutVars>
      </dgm:prSet>
      <dgm:spPr/>
    </dgm:pt>
    <dgm:pt modelId="{747B67AF-96D8-4651-9F69-C4E9135FD23C}" type="pres">
      <dgm:prSet presAssocID="{A2C55120-7F4C-4086-BCA6-EA23A05DA80B}" presName="parTransThree" presStyleCnt="0"/>
      <dgm:spPr/>
    </dgm:pt>
    <dgm:pt modelId="{61130E63-4AE5-4168-B716-1E9A86796E36}" type="pres">
      <dgm:prSet presAssocID="{A2C55120-7F4C-4086-BCA6-EA23A05DA80B}" presName="horzThree" presStyleCnt="0"/>
      <dgm:spPr/>
    </dgm:pt>
    <dgm:pt modelId="{C33BFC46-0808-44EE-AE6E-41DE1F3CF3F9}" type="pres">
      <dgm:prSet presAssocID="{4EF9C091-AB6B-4222-B284-2E508ED9DB2A}" presName="vertFour" presStyleCnt="0">
        <dgm:presLayoutVars>
          <dgm:chPref val="3"/>
        </dgm:presLayoutVars>
      </dgm:prSet>
      <dgm:spPr/>
    </dgm:pt>
    <dgm:pt modelId="{620DDC43-9C02-40AF-BEF9-4B8CED6BAD30}" type="pres">
      <dgm:prSet presAssocID="{4EF9C091-AB6B-4222-B284-2E508ED9DB2A}" presName="txFour" presStyleLbl="node4" presStyleIdx="1" presStyleCnt="3">
        <dgm:presLayoutVars>
          <dgm:chPref val="3"/>
        </dgm:presLayoutVars>
      </dgm:prSet>
      <dgm:spPr/>
    </dgm:pt>
    <dgm:pt modelId="{EB2449B9-C738-45EB-AAAF-0102D2DF147A}" type="pres">
      <dgm:prSet presAssocID="{4EF9C091-AB6B-4222-B284-2E508ED9DB2A}" presName="horzFour" presStyleCnt="0"/>
      <dgm:spPr/>
    </dgm:pt>
    <dgm:pt modelId="{90FE58FA-6E0D-4A2E-AAB2-E606F1B56658}" type="pres">
      <dgm:prSet presAssocID="{C939F4DB-4809-4577-9CCD-F9206E3B7ADB}" presName="sibSpaceThree" presStyleCnt="0"/>
      <dgm:spPr/>
    </dgm:pt>
    <dgm:pt modelId="{9922DCF5-8811-4DA2-AB59-56980C948094}" type="pres">
      <dgm:prSet presAssocID="{4851EC6F-8D09-46A1-9B78-2FD2E953BDFF}" presName="vertThree" presStyleCnt="0"/>
      <dgm:spPr/>
    </dgm:pt>
    <dgm:pt modelId="{E1F8FDAB-7CEE-4D96-A4AC-17D311529470}" type="pres">
      <dgm:prSet presAssocID="{4851EC6F-8D09-46A1-9B78-2FD2E953BDFF}" presName="txThree" presStyleLbl="node3" presStyleIdx="2" presStyleCnt="3" custLinFactNeighborX="281">
        <dgm:presLayoutVars>
          <dgm:chPref val="3"/>
        </dgm:presLayoutVars>
      </dgm:prSet>
      <dgm:spPr/>
    </dgm:pt>
    <dgm:pt modelId="{C359A88E-F645-4F74-A7CB-CA0F5E8DB26A}" type="pres">
      <dgm:prSet presAssocID="{4851EC6F-8D09-46A1-9B78-2FD2E953BDFF}" presName="parTransThree" presStyleCnt="0"/>
      <dgm:spPr/>
    </dgm:pt>
    <dgm:pt modelId="{212F1014-A0E8-44AC-A0EC-76178F55A17B}" type="pres">
      <dgm:prSet presAssocID="{4851EC6F-8D09-46A1-9B78-2FD2E953BDFF}" presName="horzThree" presStyleCnt="0"/>
      <dgm:spPr/>
    </dgm:pt>
    <dgm:pt modelId="{05B34760-8D5F-46EB-87A4-D0767B840756}" type="pres">
      <dgm:prSet presAssocID="{9D610E77-EE56-4AE5-B428-C6B05B6AD301}" presName="vertFour" presStyleCnt="0">
        <dgm:presLayoutVars>
          <dgm:chPref val="3"/>
        </dgm:presLayoutVars>
      </dgm:prSet>
      <dgm:spPr/>
    </dgm:pt>
    <dgm:pt modelId="{FB38C468-DEBD-4029-96B8-405A87E623E7}" type="pres">
      <dgm:prSet presAssocID="{9D610E77-EE56-4AE5-B428-C6B05B6AD301}" presName="txFour" presStyleLbl="node4" presStyleIdx="2" presStyleCnt="3">
        <dgm:presLayoutVars>
          <dgm:chPref val="3"/>
        </dgm:presLayoutVars>
      </dgm:prSet>
      <dgm:spPr/>
    </dgm:pt>
    <dgm:pt modelId="{4B315ED0-1BB1-418B-9067-5A4A8C218C5A}" type="pres">
      <dgm:prSet presAssocID="{9D610E77-EE56-4AE5-B428-C6B05B6AD301}" presName="horzFour" presStyleCnt="0"/>
      <dgm:spPr/>
    </dgm:pt>
  </dgm:ptLst>
  <dgm:cxnLst>
    <dgm:cxn modelId="{CB3C4E05-A6DA-4028-B85E-AD5054B2CBE0}" srcId="{7EBCD28B-D95D-4DB9-A733-F7523A2C0F0B}" destId="{62C5CE23-8506-4CAC-93A1-285E912A969B}" srcOrd="0" destOrd="0" parTransId="{23200B2B-E61D-4FA6-85F7-8D8C508C5A50}" sibTransId="{A0F97B37-E08E-41B4-9939-C85D62CE4250}"/>
    <dgm:cxn modelId="{3D7C1D14-7964-44B0-9266-EC331D21709E}" srcId="{4851EC6F-8D09-46A1-9B78-2FD2E953BDFF}" destId="{9D610E77-EE56-4AE5-B428-C6B05B6AD301}" srcOrd="0" destOrd="0" parTransId="{A2D2A51F-ACA4-4018-B9F8-B3B0CA5C8C72}" sibTransId="{F5F5281F-1C53-4D18-B56B-FA52379FE6F2}"/>
    <dgm:cxn modelId="{B5CDBB23-6F33-48BD-A01F-B03579B6375F}" type="presOf" srcId="{88DFA248-A21F-461C-8BA9-5308ACA95330}" destId="{368C107F-489B-4515-8A07-743E7C2BCAE4}" srcOrd="0" destOrd="0" presId="urn:microsoft.com/office/officeart/2005/8/layout/hierarchy4"/>
    <dgm:cxn modelId="{D9D6FB2B-FA7C-4D5D-8F08-59DD28F58251}" srcId="{A2C55120-7F4C-4086-BCA6-EA23A05DA80B}" destId="{4EF9C091-AB6B-4222-B284-2E508ED9DB2A}" srcOrd="0" destOrd="0" parTransId="{E45C609F-2B11-49D8-AFDE-C34634745E4B}" sibTransId="{3FA5174E-070A-4C8E-91F4-40F91955A701}"/>
    <dgm:cxn modelId="{52041F66-D84C-439D-A9C4-C61272868858}" type="presOf" srcId="{DFFA602A-78E0-4769-A199-673F2420B6D4}" destId="{A6AEE1AC-2A2F-4C9A-BDA4-91AAFD7D2B4E}" srcOrd="0" destOrd="0" presId="urn:microsoft.com/office/officeart/2005/8/layout/hierarchy4"/>
    <dgm:cxn modelId="{CA8A2C51-C3A2-4D2E-9DAA-EE0F5F621FF9}" srcId="{7EBCD28B-D95D-4DB9-A733-F7523A2C0F0B}" destId="{4851EC6F-8D09-46A1-9B78-2FD2E953BDFF}" srcOrd="2" destOrd="0" parTransId="{FADB878F-4E93-45D3-96AC-8094913A0B52}" sibTransId="{4EC1D342-D165-4815-9D2C-9D662CF5BDBB}"/>
    <dgm:cxn modelId="{4A655653-3FD8-40D2-A870-D06CF219E021}" srcId="{DFFA602A-78E0-4769-A199-673F2420B6D4}" destId="{88DFA248-A21F-461C-8BA9-5308ACA95330}" srcOrd="0" destOrd="0" parTransId="{E370D56C-45E5-4F30-9098-BCF5D847441C}" sibTransId="{3165BC17-F41C-4C53-9AA0-09AA20CFBFD8}"/>
    <dgm:cxn modelId="{611D6255-491A-40E5-8F4A-8CBEFD0F1599}" type="presOf" srcId="{A2C55120-7F4C-4086-BCA6-EA23A05DA80B}" destId="{6AD2D2FA-8BEE-4FB1-8DFF-457250F82FA3}" srcOrd="0" destOrd="0" presId="urn:microsoft.com/office/officeart/2005/8/layout/hierarchy4"/>
    <dgm:cxn modelId="{2EF4C255-A7FE-4F19-81DE-11E16BA184BE}" type="presOf" srcId="{4EF9C091-AB6B-4222-B284-2E508ED9DB2A}" destId="{620DDC43-9C02-40AF-BEF9-4B8CED6BAD30}" srcOrd="0" destOrd="0" presId="urn:microsoft.com/office/officeart/2005/8/layout/hierarchy4"/>
    <dgm:cxn modelId="{24B52D7D-5229-445D-BD70-CED5946DAD1A}" type="presOf" srcId="{9D610E77-EE56-4AE5-B428-C6B05B6AD301}" destId="{FB38C468-DEBD-4029-96B8-405A87E623E7}" srcOrd="0" destOrd="0" presId="urn:microsoft.com/office/officeart/2005/8/layout/hierarchy4"/>
    <dgm:cxn modelId="{81233C81-1EB4-4F80-B824-506AC8432793}" type="presOf" srcId="{4851EC6F-8D09-46A1-9B78-2FD2E953BDFF}" destId="{E1F8FDAB-7CEE-4D96-A4AC-17D311529470}" srcOrd="0" destOrd="0" presId="urn:microsoft.com/office/officeart/2005/8/layout/hierarchy4"/>
    <dgm:cxn modelId="{5830EC9D-3F26-4006-8017-3AFB1991F969}" srcId="{88DFA248-A21F-461C-8BA9-5308ACA95330}" destId="{7EBCD28B-D95D-4DB9-A733-F7523A2C0F0B}" srcOrd="0" destOrd="0" parTransId="{1965FFF2-DAB9-4A0A-AE3F-3918A0B03682}" sibTransId="{482FE8EB-C513-44A2-8BBD-2606E61FEAF3}"/>
    <dgm:cxn modelId="{00AF68AE-692D-42FE-8026-0B4AE694E97A}" srcId="{62C5CE23-8506-4CAC-93A1-285E912A969B}" destId="{A64B434F-D5D9-47C3-B3AB-181046704B0F}" srcOrd="0" destOrd="0" parTransId="{F6081518-01BA-4E92-A9CB-05B279F9A689}" sibTransId="{642FE9DA-3651-4485-A888-4AE447831DA9}"/>
    <dgm:cxn modelId="{0E8DEAB5-EC7D-4CF9-864E-BFC369E73668}" srcId="{7EBCD28B-D95D-4DB9-A733-F7523A2C0F0B}" destId="{A2C55120-7F4C-4086-BCA6-EA23A05DA80B}" srcOrd="1" destOrd="0" parTransId="{7A31875A-F633-48A7-9CE9-80B540A5B0B7}" sibTransId="{C939F4DB-4809-4577-9CCD-F9206E3B7ADB}"/>
    <dgm:cxn modelId="{6430E7DA-E604-4801-B401-9036632B7CF0}" type="presOf" srcId="{62C5CE23-8506-4CAC-93A1-285E912A969B}" destId="{0E630C25-5155-4D13-A222-7FB513B49F5C}" srcOrd="0" destOrd="0" presId="urn:microsoft.com/office/officeart/2005/8/layout/hierarchy4"/>
    <dgm:cxn modelId="{359711EF-AFA8-4805-A0A8-B5830E85D735}" type="presOf" srcId="{7EBCD28B-D95D-4DB9-A733-F7523A2C0F0B}" destId="{1CB3132E-07B0-4A73-85B7-A729C0B5BD07}" srcOrd="0" destOrd="0" presId="urn:microsoft.com/office/officeart/2005/8/layout/hierarchy4"/>
    <dgm:cxn modelId="{6B8FCFF9-AF04-436D-814C-DD0811EFCD3F}" type="presOf" srcId="{A64B434F-D5D9-47C3-B3AB-181046704B0F}" destId="{323829DC-1CF5-4439-934E-02DE4312E9A5}" srcOrd="0" destOrd="0" presId="urn:microsoft.com/office/officeart/2005/8/layout/hierarchy4"/>
    <dgm:cxn modelId="{BDDBDF3D-BE20-4475-9A4A-D36F8D0469C1}" type="presParOf" srcId="{A6AEE1AC-2A2F-4C9A-BDA4-91AAFD7D2B4E}" destId="{92AAB8E4-EFD1-40A1-972C-18C54CE9745A}" srcOrd="0" destOrd="0" presId="urn:microsoft.com/office/officeart/2005/8/layout/hierarchy4"/>
    <dgm:cxn modelId="{9A1E1239-F9BF-430D-8BE2-2DC07017C138}" type="presParOf" srcId="{92AAB8E4-EFD1-40A1-972C-18C54CE9745A}" destId="{368C107F-489B-4515-8A07-743E7C2BCAE4}" srcOrd="0" destOrd="0" presId="urn:microsoft.com/office/officeart/2005/8/layout/hierarchy4"/>
    <dgm:cxn modelId="{F5AA2711-D888-4015-85EE-6B79CD8F208B}" type="presParOf" srcId="{92AAB8E4-EFD1-40A1-972C-18C54CE9745A}" destId="{368DD171-1DBE-4AFB-BC65-D24F28CD6B8A}" srcOrd="1" destOrd="0" presId="urn:microsoft.com/office/officeart/2005/8/layout/hierarchy4"/>
    <dgm:cxn modelId="{BC85CDAC-B88D-4B0D-9574-C044F2086780}" type="presParOf" srcId="{92AAB8E4-EFD1-40A1-972C-18C54CE9745A}" destId="{FE4342DD-AF91-4B16-847A-E178D41BFE7A}" srcOrd="2" destOrd="0" presId="urn:microsoft.com/office/officeart/2005/8/layout/hierarchy4"/>
    <dgm:cxn modelId="{DACC95E9-7B15-452D-A8BD-4557C432BAD5}" type="presParOf" srcId="{FE4342DD-AF91-4B16-847A-E178D41BFE7A}" destId="{FF65DFF2-39DE-42F7-B764-24B349893E2F}" srcOrd="0" destOrd="0" presId="urn:microsoft.com/office/officeart/2005/8/layout/hierarchy4"/>
    <dgm:cxn modelId="{D8B50091-B61A-44C5-81BB-4616077F94DE}" type="presParOf" srcId="{FF65DFF2-39DE-42F7-B764-24B349893E2F}" destId="{1CB3132E-07B0-4A73-85B7-A729C0B5BD07}" srcOrd="0" destOrd="0" presId="urn:microsoft.com/office/officeart/2005/8/layout/hierarchy4"/>
    <dgm:cxn modelId="{59640099-CB61-4EC3-A2CD-A860A12550AF}" type="presParOf" srcId="{FF65DFF2-39DE-42F7-B764-24B349893E2F}" destId="{A3652216-6792-4F5D-8032-F515D5D2F659}" srcOrd="1" destOrd="0" presId="urn:microsoft.com/office/officeart/2005/8/layout/hierarchy4"/>
    <dgm:cxn modelId="{8C1534C5-7EBA-4258-84EE-449880ADCDC9}" type="presParOf" srcId="{FF65DFF2-39DE-42F7-B764-24B349893E2F}" destId="{6F54A272-450D-4761-9E1D-602764254812}" srcOrd="2" destOrd="0" presId="urn:microsoft.com/office/officeart/2005/8/layout/hierarchy4"/>
    <dgm:cxn modelId="{67F40FD9-B98F-4670-A63D-1121B31D194E}" type="presParOf" srcId="{6F54A272-450D-4761-9E1D-602764254812}" destId="{4D4E6849-69B2-43DD-AC1E-F7CDE90399A2}" srcOrd="0" destOrd="0" presId="urn:microsoft.com/office/officeart/2005/8/layout/hierarchy4"/>
    <dgm:cxn modelId="{0129F404-B007-4DDC-A4E8-3D3C158DCC3A}" type="presParOf" srcId="{4D4E6849-69B2-43DD-AC1E-F7CDE90399A2}" destId="{0E630C25-5155-4D13-A222-7FB513B49F5C}" srcOrd="0" destOrd="0" presId="urn:microsoft.com/office/officeart/2005/8/layout/hierarchy4"/>
    <dgm:cxn modelId="{C9D0C008-0AE0-44C0-835A-3893E52FE7B8}" type="presParOf" srcId="{4D4E6849-69B2-43DD-AC1E-F7CDE90399A2}" destId="{61F12BD6-F3D3-4E54-862A-BF8ABB3EFFAA}" srcOrd="1" destOrd="0" presId="urn:microsoft.com/office/officeart/2005/8/layout/hierarchy4"/>
    <dgm:cxn modelId="{EAFBFE67-84C3-4EC4-849A-95432EA43AE3}" type="presParOf" srcId="{4D4E6849-69B2-43DD-AC1E-F7CDE90399A2}" destId="{3BB453C2-4680-4EC7-A720-2F6FDE04694E}" srcOrd="2" destOrd="0" presId="urn:microsoft.com/office/officeart/2005/8/layout/hierarchy4"/>
    <dgm:cxn modelId="{BD6703BA-25DC-4BC2-A642-F0701F716437}" type="presParOf" srcId="{3BB453C2-4680-4EC7-A720-2F6FDE04694E}" destId="{5E36E7AF-1E46-458C-98C7-2A0496D423BC}" srcOrd="0" destOrd="0" presId="urn:microsoft.com/office/officeart/2005/8/layout/hierarchy4"/>
    <dgm:cxn modelId="{C201159C-DD58-4240-B14C-8891F31C4E4F}" type="presParOf" srcId="{5E36E7AF-1E46-458C-98C7-2A0496D423BC}" destId="{323829DC-1CF5-4439-934E-02DE4312E9A5}" srcOrd="0" destOrd="0" presId="urn:microsoft.com/office/officeart/2005/8/layout/hierarchy4"/>
    <dgm:cxn modelId="{0ACB76F7-9BAE-4B31-A728-03AF4FDE0D0F}" type="presParOf" srcId="{5E36E7AF-1E46-458C-98C7-2A0496D423BC}" destId="{FE21DA08-7890-41A4-9C65-12E59662E7D9}" srcOrd="1" destOrd="0" presId="urn:microsoft.com/office/officeart/2005/8/layout/hierarchy4"/>
    <dgm:cxn modelId="{F730FA1F-FAF5-4DE4-99DD-079D0F18B02B}" type="presParOf" srcId="{6F54A272-450D-4761-9E1D-602764254812}" destId="{70C724B2-B824-439E-A6D3-A90E86B956CD}" srcOrd="1" destOrd="0" presId="urn:microsoft.com/office/officeart/2005/8/layout/hierarchy4"/>
    <dgm:cxn modelId="{CD595F8E-7BD3-490C-BC25-9E6C5E28BCFE}" type="presParOf" srcId="{6F54A272-450D-4761-9E1D-602764254812}" destId="{A9DFE36F-6BBF-4FF2-AA1F-0CA7A96E92C5}" srcOrd="2" destOrd="0" presId="urn:microsoft.com/office/officeart/2005/8/layout/hierarchy4"/>
    <dgm:cxn modelId="{693F7CD1-2F2C-45F2-8CC7-D52DA3AEBC3A}" type="presParOf" srcId="{A9DFE36F-6BBF-4FF2-AA1F-0CA7A96E92C5}" destId="{6AD2D2FA-8BEE-4FB1-8DFF-457250F82FA3}" srcOrd="0" destOrd="0" presId="urn:microsoft.com/office/officeart/2005/8/layout/hierarchy4"/>
    <dgm:cxn modelId="{3F02CD51-A327-454D-B414-F9420D63D3B4}" type="presParOf" srcId="{A9DFE36F-6BBF-4FF2-AA1F-0CA7A96E92C5}" destId="{747B67AF-96D8-4651-9F69-C4E9135FD23C}" srcOrd="1" destOrd="0" presId="urn:microsoft.com/office/officeart/2005/8/layout/hierarchy4"/>
    <dgm:cxn modelId="{D7C7C6F6-B0F0-4FFD-8CB4-C5A333579296}" type="presParOf" srcId="{A9DFE36F-6BBF-4FF2-AA1F-0CA7A96E92C5}" destId="{61130E63-4AE5-4168-B716-1E9A86796E36}" srcOrd="2" destOrd="0" presId="urn:microsoft.com/office/officeart/2005/8/layout/hierarchy4"/>
    <dgm:cxn modelId="{89D94B20-4650-4CB2-988E-D68AFFCDFA45}" type="presParOf" srcId="{61130E63-4AE5-4168-B716-1E9A86796E36}" destId="{C33BFC46-0808-44EE-AE6E-41DE1F3CF3F9}" srcOrd="0" destOrd="0" presId="urn:microsoft.com/office/officeart/2005/8/layout/hierarchy4"/>
    <dgm:cxn modelId="{10C3D5A7-E2A9-4B41-87DD-55CA07EFB227}" type="presParOf" srcId="{C33BFC46-0808-44EE-AE6E-41DE1F3CF3F9}" destId="{620DDC43-9C02-40AF-BEF9-4B8CED6BAD30}" srcOrd="0" destOrd="0" presId="urn:microsoft.com/office/officeart/2005/8/layout/hierarchy4"/>
    <dgm:cxn modelId="{EDDE5513-BCEB-4333-8E04-22A788FE072E}" type="presParOf" srcId="{C33BFC46-0808-44EE-AE6E-41DE1F3CF3F9}" destId="{EB2449B9-C738-45EB-AAAF-0102D2DF147A}" srcOrd="1" destOrd="0" presId="urn:microsoft.com/office/officeart/2005/8/layout/hierarchy4"/>
    <dgm:cxn modelId="{7445667A-4D2E-4BF8-9DC0-86D70BED9061}" type="presParOf" srcId="{6F54A272-450D-4761-9E1D-602764254812}" destId="{90FE58FA-6E0D-4A2E-AAB2-E606F1B56658}" srcOrd="3" destOrd="0" presId="urn:microsoft.com/office/officeart/2005/8/layout/hierarchy4"/>
    <dgm:cxn modelId="{2C38C284-BC73-4A95-8085-D29A0101EE70}" type="presParOf" srcId="{6F54A272-450D-4761-9E1D-602764254812}" destId="{9922DCF5-8811-4DA2-AB59-56980C948094}" srcOrd="4" destOrd="0" presId="urn:microsoft.com/office/officeart/2005/8/layout/hierarchy4"/>
    <dgm:cxn modelId="{31CC9584-7D51-4292-8009-A64203E9A9AB}" type="presParOf" srcId="{9922DCF5-8811-4DA2-AB59-56980C948094}" destId="{E1F8FDAB-7CEE-4D96-A4AC-17D311529470}" srcOrd="0" destOrd="0" presId="urn:microsoft.com/office/officeart/2005/8/layout/hierarchy4"/>
    <dgm:cxn modelId="{0547C4A0-5889-4F03-8BDD-FC02109B33F9}" type="presParOf" srcId="{9922DCF5-8811-4DA2-AB59-56980C948094}" destId="{C359A88E-F645-4F74-A7CB-CA0F5E8DB26A}" srcOrd="1" destOrd="0" presId="urn:microsoft.com/office/officeart/2005/8/layout/hierarchy4"/>
    <dgm:cxn modelId="{CA92F113-4701-49B7-BE38-98159B3A2C81}" type="presParOf" srcId="{9922DCF5-8811-4DA2-AB59-56980C948094}" destId="{212F1014-A0E8-44AC-A0EC-76178F55A17B}" srcOrd="2" destOrd="0" presId="urn:microsoft.com/office/officeart/2005/8/layout/hierarchy4"/>
    <dgm:cxn modelId="{67A857BC-4E51-4615-90E5-031202BBE137}" type="presParOf" srcId="{212F1014-A0E8-44AC-A0EC-76178F55A17B}" destId="{05B34760-8D5F-46EB-87A4-D0767B840756}" srcOrd="0" destOrd="0" presId="urn:microsoft.com/office/officeart/2005/8/layout/hierarchy4"/>
    <dgm:cxn modelId="{F113DE65-8A12-4EB0-9C14-A9027D8B686E}" type="presParOf" srcId="{05B34760-8D5F-46EB-87A4-D0767B840756}" destId="{FB38C468-DEBD-4029-96B8-405A87E623E7}" srcOrd="0" destOrd="0" presId="urn:microsoft.com/office/officeart/2005/8/layout/hierarchy4"/>
    <dgm:cxn modelId="{CF6C77DB-1B01-4FC5-8942-83A0D3D0F243}" type="presParOf" srcId="{05B34760-8D5F-46EB-87A4-D0767B840756}" destId="{4B315ED0-1BB1-418B-9067-5A4A8C218C5A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9979304-4681-4E0E-893D-46E0F373BD99}" type="doc">
      <dgm:prSet loTypeId="urn:microsoft.com/office/officeart/2005/8/layout/hProcess4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s-GT"/>
        </a:p>
      </dgm:t>
    </dgm:pt>
    <dgm:pt modelId="{2D25440B-A61F-4425-B54C-335768710F8F}">
      <dgm:prSet phldrT="[Texto]" custT="1"/>
      <dgm:spPr/>
      <dgm:t>
        <a:bodyPr/>
        <a:lstStyle/>
        <a:p>
          <a:r>
            <a:rPr lang="es-GT" sz="1400" dirty="0">
              <a:latin typeface="Arial Rounded MT Bold" pitchFamily="34" charset="0"/>
            </a:rPr>
            <a:t>PROGRAMA 3</a:t>
          </a:r>
        </a:p>
      </dgm:t>
    </dgm:pt>
    <dgm:pt modelId="{0CC2A2CF-98D9-4FBF-8186-CB80DB04F0C9}" type="parTrans" cxnId="{0BA0F7B7-EB9F-46CA-BDE4-2B41AAB60A86}">
      <dgm:prSet/>
      <dgm:spPr/>
      <dgm:t>
        <a:bodyPr/>
        <a:lstStyle/>
        <a:p>
          <a:endParaRPr lang="es-GT" sz="1400">
            <a:latin typeface="Arial Rounded MT Bold" pitchFamily="34" charset="0"/>
          </a:endParaRPr>
        </a:p>
      </dgm:t>
    </dgm:pt>
    <dgm:pt modelId="{C6738ECD-9146-4BEC-8090-39921E0536ED}" type="sibTrans" cxnId="{0BA0F7B7-EB9F-46CA-BDE4-2B41AAB60A86}">
      <dgm:prSet/>
      <dgm:spPr/>
      <dgm:t>
        <a:bodyPr/>
        <a:lstStyle/>
        <a:p>
          <a:endParaRPr lang="es-GT" sz="1400">
            <a:latin typeface="Arial Rounded MT Bold" pitchFamily="34" charset="0"/>
          </a:endParaRPr>
        </a:p>
      </dgm:t>
    </dgm:pt>
    <dgm:pt modelId="{263F2FEA-4ED5-4402-8ED2-EC69EBB4C358}">
      <dgm:prSet phldrT="[Texto]" custT="1"/>
      <dgm:spPr/>
      <dgm:t>
        <a:bodyPr/>
        <a:lstStyle/>
        <a:p>
          <a:r>
            <a:rPr lang="es-GT" sz="1400" dirty="0">
              <a:latin typeface="Arial Rounded MT Bold" pitchFamily="34" charset="0"/>
            </a:rPr>
            <a:t>PRODUCTO</a:t>
          </a:r>
        </a:p>
      </dgm:t>
    </dgm:pt>
    <dgm:pt modelId="{DDDA8899-3E48-4BA3-BF06-322B70E0333F}" type="parTrans" cxnId="{337303B4-D55E-4A5A-8EA5-52D0F5759D32}">
      <dgm:prSet/>
      <dgm:spPr/>
      <dgm:t>
        <a:bodyPr/>
        <a:lstStyle/>
        <a:p>
          <a:endParaRPr lang="es-GT" sz="1400">
            <a:latin typeface="Arial Rounded MT Bold" pitchFamily="34" charset="0"/>
          </a:endParaRPr>
        </a:p>
      </dgm:t>
    </dgm:pt>
    <dgm:pt modelId="{882D6AFF-4ED7-436F-A939-10161988A922}" type="sibTrans" cxnId="{337303B4-D55E-4A5A-8EA5-52D0F5759D32}">
      <dgm:prSet/>
      <dgm:spPr/>
      <dgm:t>
        <a:bodyPr/>
        <a:lstStyle/>
        <a:p>
          <a:endParaRPr lang="es-GT" sz="1400">
            <a:latin typeface="Arial Rounded MT Bold" pitchFamily="34" charset="0"/>
          </a:endParaRPr>
        </a:p>
      </dgm:t>
    </dgm:pt>
    <dgm:pt modelId="{6511F584-194B-4A56-BBA9-399299D6A163}">
      <dgm:prSet phldrT="[Texto]" custT="1"/>
      <dgm:spPr/>
      <dgm:t>
        <a:bodyPr/>
        <a:lstStyle/>
        <a:p>
          <a:r>
            <a:rPr lang="es-GT" sz="1200" dirty="0">
              <a:latin typeface="Arial Rounded MT Bold" pitchFamily="34" charset="0"/>
            </a:rPr>
            <a:t> </a:t>
          </a:r>
          <a:r>
            <a:rPr lang="es-GT" sz="1300" dirty="0">
              <a:latin typeface="Arial Rounded MT Bold" pitchFamily="34" charset="0"/>
            </a:rPr>
            <a:t>Población beneficiada con la coordinación de procesos de información, diálogo, asesoría, participación comunitaria, investigación y diagnósticos socioambientales, para impulsar proyectos con enfoque de desarrollo sostenible en las áreas energéticas, mineras y de hidrocarburos.</a:t>
          </a:r>
        </a:p>
      </dgm:t>
    </dgm:pt>
    <dgm:pt modelId="{F0621F61-375F-4A0D-A888-9EDAC114548B}" type="parTrans" cxnId="{322E0D2C-C8A1-4441-968B-F61E61A989B5}">
      <dgm:prSet/>
      <dgm:spPr/>
      <dgm:t>
        <a:bodyPr/>
        <a:lstStyle/>
        <a:p>
          <a:endParaRPr lang="es-GT" sz="1400">
            <a:latin typeface="Arial Rounded MT Bold" pitchFamily="34" charset="0"/>
          </a:endParaRPr>
        </a:p>
      </dgm:t>
    </dgm:pt>
    <dgm:pt modelId="{9F1BCB94-08D2-44D3-9A64-5E7CAC84CB4F}" type="sibTrans" cxnId="{322E0D2C-C8A1-4441-968B-F61E61A989B5}">
      <dgm:prSet/>
      <dgm:spPr/>
      <dgm:t>
        <a:bodyPr/>
        <a:lstStyle/>
        <a:p>
          <a:endParaRPr lang="es-GT" sz="1400">
            <a:latin typeface="Arial Rounded MT Bold" pitchFamily="34" charset="0"/>
          </a:endParaRPr>
        </a:p>
      </dgm:t>
    </dgm:pt>
    <dgm:pt modelId="{14C3C736-F445-4DA8-8674-AA084EE1EDC2}">
      <dgm:prSet phldrT="[Texto]" custT="1"/>
      <dgm:spPr/>
      <dgm:t>
        <a:bodyPr/>
        <a:lstStyle/>
        <a:p>
          <a:r>
            <a:rPr lang="es-GT" sz="1400" dirty="0">
              <a:latin typeface="Arial Rounded MT Bold" pitchFamily="34" charset="0"/>
            </a:rPr>
            <a:t>PRESUPUESTO PROGRAMA</a:t>
          </a:r>
        </a:p>
      </dgm:t>
    </dgm:pt>
    <dgm:pt modelId="{C4A379B0-3207-4628-B0CF-16BA2AB552DA}" type="parTrans" cxnId="{FA361405-CE79-4087-82F6-4086DD5B8510}">
      <dgm:prSet/>
      <dgm:spPr/>
      <dgm:t>
        <a:bodyPr/>
        <a:lstStyle/>
        <a:p>
          <a:endParaRPr lang="es-GT" sz="1400">
            <a:latin typeface="Arial Rounded MT Bold" pitchFamily="34" charset="0"/>
          </a:endParaRPr>
        </a:p>
      </dgm:t>
    </dgm:pt>
    <dgm:pt modelId="{8E33E1E4-F83F-4987-ABC9-2B0CAA9290BA}" type="sibTrans" cxnId="{FA361405-CE79-4087-82F6-4086DD5B8510}">
      <dgm:prSet/>
      <dgm:spPr/>
      <dgm:t>
        <a:bodyPr/>
        <a:lstStyle/>
        <a:p>
          <a:endParaRPr lang="es-GT" sz="1400">
            <a:latin typeface="Arial Rounded MT Bold" pitchFamily="34" charset="0"/>
          </a:endParaRPr>
        </a:p>
      </dgm:t>
    </dgm:pt>
    <dgm:pt modelId="{EF885027-4E93-4802-B2BE-18B65CDDCD14}">
      <dgm:prSet phldrT="[Texto]" custT="1"/>
      <dgm:spPr/>
      <dgm:t>
        <a:bodyPr/>
        <a:lstStyle/>
        <a:p>
          <a:r>
            <a:rPr lang="es-GT" sz="1300" dirty="0">
              <a:latin typeface="Arial Rounded MT Bold" pitchFamily="34" charset="0"/>
            </a:rPr>
            <a:t>5.8 Millones de Quetzales</a:t>
          </a:r>
        </a:p>
      </dgm:t>
    </dgm:pt>
    <dgm:pt modelId="{F8016B14-222B-4221-AE8C-1A2666462159}" type="parTrans" cxnId="{271A6EB0-6965-4753-9079-C1C0CA771465}">
      <dgm:prSet/>
      <dgm:spPr/>
      <dgm:t>
        <a:bodyPr/>
        <a:lstStyle/>
        <a:p>
          <a:endParaRPr lang="es-GT" sz="1400">
            <a:latin typeface="Arial Rounded MT Bold" pitchFamily="34" charset="0"/>
          </a:endParaRPr>
        </a:p>
      </dgm:t>
    </dgm:pt>
    <dgm:pt modelId="{C878CA24-CDD0-44ED-9115-051CDCB56E1E}" type="sibTrans" cxnId="{271A6EB0-6965-4753-9079-C1C0CA771465}">
      <dgm:prSet/>
      <dgm:spPr/>
      <dgm:t>
        <a:bodyPr/>
        <a:lstStyle/>
        <a:p>
          <a:endParaRPr lang="es-GT" sz="1400">
            <a:latin typeface="Arial Rounded MT Bold" pitchFamily="34" charset="0"/>
          </a:endParaRPr>
        </a:p>
      </dgm:t>
    </dgm:pt>
    <dgm:pt modelId="{103B52F9-50B1-431E-AA84-2B8939310738}">
      <dgm:prSet custT="1"/>
      <dgm:spPr/>
      <dgm:t>
        <a:bodyPr/>
        <a:lstStyle/>
        <a:p>
          <a:r>
            <a:rPr lang="es-GT" sz="1400" dirty="0">
              <a:latin typeface="Arial Rounded MT Bold" pitchFamily="34" charset="0"/>
            </a:rPr>
            <a:t>META 2019</a:t>
          </a:r>
        </a:p>
      </dgm:t>
    </dgm:pt>
    <dgm:pt modelId="{476CF96A-A7DB-41EE-A546-C66BE6E3D75D}" type="parTrans" cxnId="{F1282C43-1DC4-4A0B-8614-C668E348DA9D}">
      <dgm:prSet/>
      <dgm:spPr/>
      <dgm:t>
        <a:bodyPr/>
        <a:lstStyle/>
        <a:p>
          <a:endParaRPr lang="es-GT" sz="1400">
            <a:latin typeface="Arial Rounded MT Bold" pitchFamily="34" charset="0"/>
          </a:endParaRPr>
        </a:p>
      </dgm:t>
    </dgm:pt>
    <dgm:pt modelId="{B0065C0D-53EA-4A16-91AE-D6F0C3E0F403}" type="sibTrans" cxnId="{F1282C43-1DC4-4A0B-8614-C668E348DA9D}">
      <dgm:prSet/>
      <dgm:spPr/>
      <dgm:t>
        <a:bodyPr/>
        <a:lstStyle/>
        <a:p>
          <a:endParaRPr lang="es-GT" sz="1400">
            <a:latin typeface="Arial Rounded MT Bold" pitchFamily="34" charset="0"/>
          </a:endParaRPr>
        </a:p>
      </dgm:t>
    </dgm:pt>
    <dgm:pt modelId="{6A81BD0B-32B6-4AD7-B783-83EA2CBD17AD}">
      <dgm:prSet phldrT="[Texto]" custT="1"/>
      <dgm:spPr/>
      <dgm:t>
        <a:bodyPr/>
        <a:lstStyle/>
        <a:p>
          <a:r>
            <a:rPr lang="es-GT" sz="1300" dirty="0">
              <a:latin typeface="Arial Rounded MT Bold" pitchFamily="34" charset="0"/>
            </a:rPr>
            <a:t>Desarrollo Sostenible del sector energético, minero y de hidrocarburos.</a:t>
          </a:r>
        </a:p>
      </dgm:t>
    </dgm:pt>
    <dgm:pt modelId="{4D9912A6-E2DD-4857-9EBE-7EECA1C31506}" type="parTrans" cxnId="{E86E5094-C7D0-4FBE-88E4-B06DE303EAA5}">
      <dgm:prSet/>
      <dgm:spPr/>
      <dgm:t>
        <a:bodyPr/>
        <a:lstStyle/>
        <a:p>
          <a:endParaRPr lang="es-GT" sz="1400">
            <a:latin typeface="Arial Rounded MT Bold" pitchFamily="34" charset="0"/>
          </a:endParaRPr>
        </a:p>
      </dgm:t>
    </dgm:pt>
    <dgm:pt modelId="{CFA543CD-5EA8-4AB4-8C2E-B750AC93975F}" type="sibTrans" cxnId="{E86E5094-C7D0-4FBE-88E4-B06DE303EAA5}">
      <dgm:prSet/>
      <dgm:spPr/>
      <dgm:t>
        <a:bodyPr/>
        <a:lstStyle/>
        <a:p>
          <a:endParaRPr lang="es-GT" sz="1400">
            <a:latin typeface="Arial Rounded MT Bold" pitchFamily="34" charset="0"/>
          </a:endParaRPr>
        </a:p>
      </dgm:t>
    </dgm:pt>
    <dgm:pt modelId="{7AEC8B76-73F7-46E9-B2EF-99804266D53C}">
      <dgm:prSet custT="1"/>
      <dgm:spPr/>
      <dgm:t>
        <a:bodyPr/>
        <a:lstStyle/>
        <a:p>
          <a:pPr algn="l"/>
          <a:endParaRPr lang="es-GT" sz="1400">
            <a:latin typeface="Arial Rounded MT Bold" pitchFamily="34" charset="0"/>
          </a:endParaRPr>
        </a:p>
      </dgm:t>
    </dgm:pt>
    <dgm:pt modelId="{DF35069F-A12A-4CD3-8CD4-C453C3F82A58}" type="parTrans" cxnId="{BD162069-A1CB-434A-B350-1698C5E94B2D}">
      <dgm:prSet/>
      <dgm:spPr/>
      <dgm:t>
        <a:bodyPr/>
        <a:lstStyle/>
        <a:p>
          <a:endParaRPr lang="es-GT"/>
        </a:p>
      </dgm:t>
    </dgm:pt>
    <dgm:pt modelId="{C98CE8B8-6C19-4D9B-876A-07031AF615BE}" type="sibTrans" cxnId="{BD162069-A1CB-434A-B350-1698C5E94B2D}">
      <dgm:prSet/>
      <dgm:spPr/>
      <dgm:t>
        <a:bodyPr/>
        <a:lstStyle/>
        <a:p>
          <a:endParaRPr lang="es-GT"/>
        </a:p>
      </dgm:t>
    </dgm:pt>
    <dgm:pt modelId="{6DC91640-9034-4457-AD5C-CB83461D7614}">
      <dgm:prSet phldrT="[Texto]" custT="1"/>
      <dgm:spPr/>
      <dgm:t>
        <a:bodyPr/>
        <a:lstStyle/>
        <a:p>
          <a:pPr algn="ctr"/>
          <a:r>
            <a:rPr lang="es-GT" sz="1400" dirty="0">
              <a:latin typeface="Arial Rounded MT Bold" pitchFamily="34" charset="0"/>
            </a:rPr>
            <a:t>18</a:t>
          </a:r>
        </a:p>
      </dgm:t>
    </dgm:pt>
    <dgm:pt modelId="{8682092C-2E12-4737-97CF-DE4364F3A72D}" type="parTrans" cxnId="{5BA7C0F8-CD63-4741-B154-6D96431B664B}">
      <dgm:prSet/>
      <dgm:spPr/>
      <dgm:t>
        <a:bodyPr/>
        <a:lstStyle/>
        <a:p>
          <a:endParaRPr lang="es-GT"/>
        </a:p>
      </dgm:t>
    </dgm:pt>
    <dgm:pt modelId="{87051470-C853-42B0-AB72-413DC83E91E0}" type="sibTrans" cxnId="{5BA7C0F8-CD63-4741-B154-6D96431B664B}">
      <dgm:prSet/>
      <dgm:spPr/>
      <dgm:t>
        <a:bodyPr/>
        <a:lstStyle/>
        <a:p>
          <a:endParaRPr lang="es-GT"/>
        </a:p>
      </dgm:t>
    </dgm:pt>
    <dgm:pt modelId="{9D164ABC-1991-4BA9-9077-0B7A817C6D39}">
      <dgm:prSet custT="1"/>
      <dgm:spPr/>
      <dgm:t>
        <a:bodyPr/>
        <a:lstStyle/>
        <a:p>
          <a:pPr algn="l"/>
          <a:endParaRPr lang="es-GT" sz="1400" dirty="0">
            <a:latin typeface="Arial Rounded MT Bold" pitchFamily="34" charset="0"/>
          </a:endParaRPr>
        </a:p>
      </dgm:t>
    </dgm:pt>
    <dgm:pt modelId="{F5D29839-306D-4AFF-909A-DCF9FE345E4D}" type="parTrans" cxnId="{CEA08325-EF36-4BB3-A9CA-66D3C2B8C268}">
      <dgm:prSet/>
      <dgm:spPr/>
      <dgm:t>
        <a:bodyPr/>
        <a:lstStyle/>
        <a:p>
          <a:endParaRPr lang="es-GT"/>
        </a:p>
      </dgm:t>
    </dgm:pt>
    <dgm:pt modelId="{F39C548B-54D8-4F9A-8CC8-3D27BE88CB6B}" type="sibTrans" cxnId="{CEA08325-EF36-4BB3-A9CA-66D3C2B8C268}">
      <dgm:prSet/>
      <dgm:spPr/>
      <dgm:t>
        <a:bodyPr/>
        <a:lstStyle/>
        <a:p>
          <a:endParaRPr lang="es-GT"/>
        </a:p>
      </dgm:t>
    </dgm:pt>
    <dgm:pt modelId="{BB7C069B-2E2E-4616-B23B-33F22AE103FF}" type="pres">
      <dgm:prSet presAssocID="{F9979304-4681-4E0E-893D-46E0F373BD99}" presName="Name0" presStyleCnt="0">
        <dgm:presLayoutVars>
          <dgm:dir/>
          <dgm:animLvl val="lvl"/>
          <dgm:resizeHandles val="exact"/>
        </dgm:presLayoutVars>
      </dgm:prSet>
      <dgm:spPr/>
    </dgm:pt>
    <dgm:pt modelId="{4714BF96-52C7-4EFE-B137-90B954020341}" type="pres">
      <dgm:prSet presAssocID="{F9979304-4681-4E0E-893D-46E0F373BD99}" presName="tSp" presStyleCnt="0"/>
      <dgm:spPr/>
    </dgm:pt>
    <dgm:pt modelId="{0B8F46FD-2E20-40F4-8F4C-337DB89551AA}" type="pres">
      <dgm:prSet presAssocID="{F9979304-4681-4E0E-893D-46E0F373BD99}" presName="bSp" presStyleCnt="0"/>
      <dgm:spPr/>
    </dgm:pt>
    <dgm:pt modelId="{BB962020-423F-4512-AAE5-0700BD58D536}" type="pres">
      <dgm:prSet presAssocID="{F9979304-4681-4E0E-893D-46E0F373BD99}" presName="process" presStyleCnt="0"/>
      <dgm:spPr/>
    </dgm:pt>
    <dgm:pt modelId="{C850119F-64F7-425D-B9E7-FFA591091853}" type="pres">
      <dgm:prSet presAssocID="{2D25440B-A61F-4425-B54C-335768710F8F}" presName="composite1" presStyleCnt="0"/>
      <dgm:spPr/>
    </dgm:pt>
    <dgm:pt modelId="{67F464DE-9952-4BD1-AA27-A948B5253425}" type="pres">
      <dgm:prSet presAssocID="{2D25440B-A61F-4425-B54C-335768710F8F}" presName="dummyNode1" presStyleLbl="node1" presStyleIdx="0" presStyleCnt="4"/>
      <dgm:spPr/>
    </dgm:pt>
    <dgm:pt modelId="{36A25896-636B-45CF-A0BD-3D40564FD346}" type="pres">
      <dgm:prSet presAssocID="{2D25440B-A61F-4425-B54C-335768710F8F}" presName="childNode1" presStyleLbl="bgAcc1" presStyleIdx="0" presStyleCnt="4" custScaleX="147529" custScaleY="160592" custLinFactY="-13662" custLinFactNeighborX="-126" custLinFactNeighborY="-100000">
        <dgm:presLayoutVars>
          <dgm:bulletEnabled val="1"/>
        </dgm:presLayoutVars>
      </dgm:prSet>
      <dgm:spPr/>
    </dgm:pt>
    <dgm:pt modelId="{EAB979F6-F952-4C9F-B38E-4CC51FE57825}" type="pres">
      <dgm:prSet presAssocID="{2D25440B-A61F-4425-B54C-335768710F8F}" presName="childNode1tx" presStyleLbl="bgAcc1" presStyleIdx="0" presStyleCnt="4">
        <dgm:presLayoutVars>
          <dgm:bulletEnabled val="1"/>
        </dgm:presLayoutVars>
      </dgm:prSet>
      <dgm:spPr/>
    </dgm:pt>
    <dgm:pt modelId="{327D4CB9-90C4-48B2-9E7A-DCA51D86DCDD}" type="pres">
      <dgm:prSet presAssocID="{2D25440B-A61F-4425-B54C-335768710F8F}" presName="parentNode1" presStyleLbl="node1" presStyleIdx="0" presStyleCnt="4" custScaleX="118878" custLinFactY="-100000" custLinFactNeighborY="-120565">
        <dgm:presLayoutVars>
          <dgm:chMax val="1"/>
          <dgm:bulletEnabled val="1"/>
        </dgm:presLayoutVars>
      </dgm:prSet>
      <dgm:spPr/>
    </dgm:pt>
    <dgm:pt modelId="{FA7828E0-5B45-40D6-8E45-A58B75AC89DF}" type="pres">
      <dgm:prSet presAssocID="{2D25440B-A61F-4425-B54C-335768710F8F}" presName="connSite1" presStyleCnt="0"/>
      <dgm:spPr/>
    </dgm:pt>
    <dgm:pt modelId="{02F46FEF-3D9C-45F1-8CD9-F12B3A25C28E}" type="pres">
      <dgm:prSet presAssocID="{C6738ECD-9146-4BEC-8090-39921E0536ED}" presName="Name9" presStyleLbl="sibTrans2D1" presStyleIdx="0" presStyleCnt="3" custScaleX="107481" custLinFactNeighborY="-1605"/>
      <dgm:spPr/>
    </dgm:pt>
    <dgm:pt modelId="{BFB4FB0E-AB9D-458F-AB13-BE7DA086A474}" type="pres">
      <dgm:prSet presAssocID="{263F2FEA-4ED5-4402-8ED2-EC69EBB4C358}" presName="composite2" presStyleCnt="0"/>
      <dgm:spPr/>
    </dgm:pt>
    <dgm:pt modelId="{16FF1AA8-FE10-4B3C-A47C-62E0ECE62685}" type="pres">
      <dgm:prSet presAssocID="{263F2FEA-4ED5-4402-8ED2-EC69EBB4C358}" presName="dummyNode2" presStyleLbl="node1" presStyleIdx="0" presStyleCnt="4"/>
      <dgm:spPr/>
    </dgm:pt>
    <dgm:pt modelId="{4769CA42-4E14-4502-AE91-7A3AFB751715}" type="pres">
      <dgm:prSet presAssocID="{263F2FEA-4ED5-4402-8ED2-EC69EBB4C358}" presName="childNode2" presStyleLbl="bgAcc1" presStyleIdx="1" presStyleCnt="4" custScaleX="218427" custScaleY="290459" custLinFactNeighborX="4397" custLinFactNeighborY="-25327">
        <dgm:presLayoutVars>
          <dgm:bulletEnabled val="1"/>
        </dgm:presLayoutVars>
      </dgm:prSet>
      <dgm:spPr/>
    </dgm:pt>
    <dgm:pt modelId="{7193A13F-5C63-46C0-BBEB-5675259542DF}" type="pres">
      <dgm:prSet presAssocID="{263F2FEA-4ED5-4402-8ED2-EC69EBB4C358}" presName="childNode2tx" presStyleLbl="bgAcc1" presStyleIdx="1" presStyleCnt="4">
        <dgm:presLayoutVars>
          <dgm:bulletEnabled val="1"/>
        </dgm:presLayoutVars>
      </dgm:prSet>
      <dgm:spPr/>
    </dgm:pt>
    <dgm:pt modelId="{D34597CA-748F-44E6-B8F7-C9C866C021CB}" type="pres">
      <dgm:prSet presAssocID="{263F2FEA-4ED5-4402-8ED2-EC69EBB4C358}" presName="parentNode2" presStyleLbl="node1" presStyleIdx="1" presStyleCnt="4" custLinFactY="-100000" custLinFactNeighborY="-120565">
        <dgm:presLayoutVars>
          <dgm:chMax val="0"/>
          <dgm:bulletEnabled val="1"/>
        </dgm:presLayoutVars>
      </dgm:prSet>
      <dgm:spPr/>
    </dgm:pt>
    <dgm:pt modelId="{87F92002-498F-4694-9673-366C1CDAE913}" type="pres">
      <dgm:prSet presAssocID="{263F2FEA-4ED5-4402-8ED2-EC69EBB4C358}" presName="connSite2" presStyleCnt="0"/>
      <dgm:spPr/>
    </dgm:pt>
    <dgm:pt modelId="{D2076E3B-8B39-4279-A1C2-F51FEA8900CF}" type="pres">
      <dgm:prSet presAssocID="{882D6AFF-4ED7-436F-A939-10161988A922}" presName="Name18" presStyleLbl="sibTrans2D1" presStyleIdx="1" presStyleCnt="3" custLinFactNeighborX="-3215" custLinFactNeighborY="8701"/>
      <dgm:spPr/>
    </dgm:pt>
    <dgm:pt modelId="{CDE7A727-5B71-4339-A33F-2BDA061CE8CC}" type="pres">
      <dgm:prSet presAssocID="{103B52F9-50B1-431E-AA84-2B8939310738}" presName="composite1" presStyleCnt="0"/>
      <dgm:spPr/>
    </dgm:pt>
    <dgm:pt modelId="{6BD18E82-3573-4371-8509-7CF5EA467455}" type="pres">
      <dgm:prSet presAssocID="{103B52F9-50B1-431E-AA84-2B8939310738}" presName="dummyNode1" presStyleLbl="node1" presStyleIdx="1" presStyleCnt="4"/>
      <dgm:spPr/>
    </dgm:pt>
    <dgm:pt modelId="{BC2F8D38-70EA-41A1-8D80-ABCF35D60360}" type="pres">
      <dgm:prSet presAssocID="{103B52F9-50B1-431E-AA84-2B8939310738}" presName="childNode1" presStyleLbl="bgAcc1" presStyleIdx="2" presStyleCnt="4" custLinFactNeighborY="-94528">
        <dgm:presLayoutVars>
          <dgm:bulletEnabled val="1"/>
        </dgm:presLayoutVars>
      </dgm:prSet>
      <dgm:spPr/>
    </dgm:pt>
    <dgm:pt modelId="{05D17435-1FE7-4CF1-B8B0-8E20022CD4DA}" type="pres">
      <dgm:prSet presAssocID="{103B52F9-50B1-431E-AA84-2B8939310738}" presName="childNode1tx" presStyleLbl="bgAcc1" presStyleIdx="2" presStyleCnt="4">
        <dgm:presLayoutVars>
          <dgm:bulletEnabled val="1"/>
        </dgm:presLayoutVars>
      </dgm:prSet>
      <dgm:spPr/>
    </dgm:pt>
    <dgm:pt modelId="{1848C950-50E7-4EC7-BD46-D62BDAA96987}" type="pres">
      <dgm:prSet presAssocID="{103B52F9-50B1-431E-AA84-2B8939310738}" presName="parentNode1" presStyleLbl="node1" presStyleIdx="2" presStyleCnt="4" custLinFactY="-100000" custLinFactNeighborY="-120565">
        <dgm:presLayoutVars>
          <dgm:chMax val="1"/>
          <dgm:bulletEnabled val="1"/>
        </dgm:presLayoutVars>
      </dgm:prSet>
      <dgm:spPr/>
    </dgm:pt>
    <dgm:pt modelId="{57EC8C10-F7D1-44A7-AB3C-2FCBC1D35322}" type="pres">
      <dgm:prSet presAssocID="{103B52F9-50B1-431E-AA84-2B8939310738}" presName="connSite1" presStyleCnt="0"/>
      <dgm:spPr/>
    </dgm:pt>
    <dgm:pt modelId="{18E1A771-5AF2-4423-BB6C-422CA94D00B2}" type="pres">
      <dgm:prSet presAssocID="{B0065C0D-53EA-4A16-91AE-D6F0C3E0F403}" presName="Name9" presStyleLbl="sibTrans2D1" presStyleIdx="2" presStyleCnt="3"/>
      <dgm:spPr/>
    </dgm:pt>
    <dgm:pt modelId="{73BED165-6AE7-436B-94C5-ED6B26C2A3ED}" type="pres">
      <dgm:prSet presAssocID="{14C3C736-F445-4DA8-8674-AA084EE1EDC2}" presName="composite2" presStyleCnt="0"/>
      <dgm:spPr/>
    </dgm:pt>
    <dgm:pt modelId="{736378F2-BEE1-4C3E-97C1-1F3F3BE04AC6}" type="pres">
      <dgm:prSet presAssocID="{14C3C736-F445-4DA8-8674-AA084EE1EDC2}" presName="dummyNode2" presStyleLbl="node1" presStyleIdx="2" presStyleCnt="4"/>
      <dgm:spPr/>
    </dgm:pt>
    <dgm:pt modelId="{F47F01DB-49CA-465C-BAA5-FE18503EBF95}" type="pres">
      <dgm:prSet presAssocID="{14C3C736-F445-4DA8-8674-AA084EE1EDC2}" presName="childNode2" presStyleLbl="bgAcc1" presStyleIdx="3" presStyleCnt="4" custScaleX="122430" custLinFactNeighborY="-94528">
        <dgm:presLayoutVars>
          <dgm:bulletEnabled val="1"/>
        </dgm:presLayoutVars>
      </dgm:prSet>
      <dgm:spPr/>
    </dgm:pt>
    <dgm:pt modelId="{F3F7B176-A09C-470A-A1C0-C6DBADC55984}" type="pres">
      <dgm:prSet presAssocID="{14C3C736-F445-4DA8-8674-AA084EE1EDC2}" presName="childNode2tx" presStyleLbl="bgAcc1" presStyleIdx="3" presStyleCnt="4">
        <dgm:presLayoutVars>
          <dgm:bulletEnabled val="1"/>
        </dgm:presLayoutVars>
      </dgm:prSet>
      <dgm:spPr/>
    </dgm:pt>
    <dgm:pt modelId="{F36BD7F8-167E-427B-A079-D19A3C38A691}" type="pres">
      <dgm:prSet presAssocID="{14C3C736-F445-4DA8-8674-AA084EE1EDC2}" presName="parentNode2" presStyleLbl="node1" presStyleIdx="3" presStyleCnt="4" custScaleX="141639" custLinFactY="-100000" custLinFactNeighborY="-120565">
        <dgm:presLayoutVars>
          <dgm:chMax val="0"/>
          <dgm:bulletEnabled val="1"/>
        </dgm:presLayoutVars>
      </dgm:prSet>
      <dgm:spPr/>
    </dgm:pt>
    <dgm:pt modelId="{53D7A489-9F01-4A48-AE64-B45E9E3C4D22}" type="pres">
      <dgm:prSet presAssocID="{14C3C736-F445-4DA8-8674-AA084EE1EDC2}" presName="connSite2" presStyleCnt="0"/>
      <dgm:spPr/>
    </dgm:pt>
  </dgm:ptLst>
  <dgm:cxnLst>
    <dgm:cxn modelId="{FA361405-CE79-4087-82F6-4086DD5B8510}" srcId="{F9979304-4681-4E0E-893D-46E0F373BD99}" destId="{14C3C736-F445-4DA8-8674-AA084EE1EDC2}" srcOrd="3" destOrd="0" parTransId="{C4A379B0-3207-4628-B0CF-16BA2AB552DA}" sibTransId="{8E33E1E4-F83F-4987-ABC9-2B0CAA9290BA}"/>
    <dgm:cxn modelId="{34D4B408-34E1-430C-9663-D7DE3CBBA14E}" type="presOf" srcId="{103B52F9-50B1-431E-AA84-2B8939310738}" destId="{1848C950-50E7-4EC7-BD46-D62BDAA96987}" srcOrd="0" destOrd="0" presId="urn:microsoft.com/office/officeart/2005/8/layout/hProcess4"/>
    <dgm:cxn modelId="{5EA8BB17-26C7-446A-A3BC-C01729881E41}" type="presOf" srcId="{6DC91640-9034-4457-AD5C-CB83461D7614}" destId="{05D17435-1FE7-4CF1-B8B0-8E20022CD4DA}" srcOrd="1" destOrd="1" presId="urn:microsoft.com/office/officeart/2005/8/layout/hProcess4"/>
    <dgm:cxn modelId="{CEA08325-EF36-4BB3-A9CA-66D3C2B8C268}" srcId="{103B52F9-50B1-431E-AA84-2B8939310738}" destId="{9D164ABC-1991-4BA9-9077-0B7A817C6D39}" srcOrd="2" destOrd="0" parTransId="{F5D29839-306D-4AFF-909A-DCF9FE345E4D}" sibTransId="{F39C548B-54D8-4F9A-8CC8-3D27BE88CB6B}"/>
    <dgm:cxn modelId="{322E0D2C-C8A1-4441-968B-F61E61A989B5}" srcId="{263F2FEA-4ED5-4402-8ED2-EC69EBB4C358}" destId="{6511F584-194B-4A56-BBA9-399299D6A163}" srcOrd="0" destOrd="0" parTransId="{F0621F61-375F-4A0D-A888-9EDAC114548B}" sibTransId="{9F1BCB94-08D2-44D3-9A64-5E7CAC84CB4F}"/>
    <dgm:cxn modelId="{1D837E36-0AFB-422C-ABD6-0D85C344DD29}" type="presOf" srcId="{6511F584-194B-4A56-BBA9-399299D6A163}" destId="{4769CA42-4E14-4502-AE91-7A3AFB751715}" srcOrd="0" destOrd="0" presId="urn:microsoft.com/office/officeart/2005/8/layout/hProcess4"/>
    <dgm:cxn modelId="{5914B25B-7E41-4D32-99FC-4CAA779FF056}" type="presOf" srcId="{F9979304-4681-4E0E-893D-46E0F373BD99}" destId="{BB7C069B-2E2E-4616-B23B-33F22AE103FF}" srcOrd="0" destOrd="0" presId="urn:microsoft.com/office/officeart/2005/8/layout/hProcess4"/>
    <dgm:cxn modelId="{B39AA741-4288-4D5C-ADCA-A604497DF357}" type="presOf" srcId="{EF885027-4E93-4802-B2BE-18B65CDDCD14}" destId="{F3F7B176-A09C-470A-A1C0-C6DBADC55984}" srcOrd="1" destOrd="0" presId="urn:microsoft.com/office/officeart/2005/8/layout/hProcess4"/>
    <dgm:cxn modelId="{ABDAC141-2A19-4671-9AEE-F25E24460805}" type="presOf" srcId="{9D164ABC-1991-4BA9-9077-0B7A817C6D39}" destId="{BC2F8D38-70EA-41A1-8D80-ABCF35D60360}" srcOrd="0" destOrd="2" presId="urn:microsoft.com/office/officeart/2005/8/layout/hProcess4"/>
    <dgm:cxn modelId="{F1282C43-1DC4-4A0B-8614-C668E348DA9D}" srcId="{F9979304-4681-4E0E-893D-46E0F373BD99}" destId="{103B52F9-50B1-431E-AA84-2B8939310738}" srcOrd="2" destOrd="0" parTransId="{476CF96A-A7DB-41EE-A546-C66BE6E3D75D}" sibTransId="{B0065C0D-53EA-4A16-91AE-D6F0C3E0F403}"/>
    <dgm:cxn modelId="{5C4FB868-72EA-4582-97EF-56C20A60B193}" type="presOf" srcId="{6511F584-194B-4A56-BBA9-399299D6A163}" destId="{7193A13F-5C63-46C0-BBEB-5675259542DF}" srcOrd="1" destOrd="0" presId="urn:microsoft.com/office/officeart/2005/8/layout/hProcess4"/>
    <dgm:cxn modelId="{BD162069-A1CB-434A-B350-1698C5E94B2D}" srcId="{103B52F9-50B1-431E-AA84-2B8939310738}" destId="{7AEC8B76-73F7-46E9-B2EF-99804266D53C}" srcOrd="0" destOrd="0" parTransId="{DF35069F-A12A-4CD3-8CD4-C453C3F82A58}" sibTransId="{C98CE8B8-6C19-4D9B-876A-07031AF615BE}"/>
    <dgm:cxn modelId="{B509A96E-4F54-4F61-B250-FA55A9FF4934}" type="presOf" srcId="{6A81BD0B-32B6-4AD7-B783-83EA2CBD17AD}" destId="{EAB979F6-F952-4C9F-B38E-4CC51FE57825}" srcOrd="1" destOrd="0" presId="urn:microsoft.com/office/officeart/2005/8/layout/hProcess4"/>
    <dgm:cxn modelId="{0B918579-6033-4899-8FC9-2BB88DE6E638}" type="presOf" srcId="{7AEC8B76-73F7-46E9-B2EF-99804266D53C}" destId="{BC2F8D38-70EA-41A1-8D80-ABCF35D60360}" srcOrd="0" destOrd="0" presId="urn:microsoft.com/office/officeart/2005/8/layout/hProcess4"/>
    <dgm:cxn modelId="{4616897D-C85B-4856-B6F2-81AF89281F20}" type="presOf" srcId="{2D25440B-A61F-4425-B54C-335768710F8F}" destId="{327D4CB9-90C4-48B2-9E7A-DCA51D86DCDD}" srcOrd="0" destOrd="0" presId="urn:microsoft.com/office/officeart/2005/8/layout/hProcess4"/>
    <dgm:cxn modelId="{0CCA7883-0C0E-4FC6-93B9-0EA2A1DE1585}" type="presOf" srcId="{9D164ABC-1991-4BA9-9077-0B7A817C6D39}" destId="{05D17435-1FE7-4CF1-B8B0-8E20022CD4DA}" srcOrd="1" destOrd="2" presId="urn:microsoft.com/office/officeart/2005/8/layout/hProcess4"/>
    <dgm:cxn modelId="{4FB7E38A-04FA-4D9F-90FF-61D0FC920A03}" type="presOf" srcId="{C6738ECD-9146-4BEC-8090-39921E0536ED}" destId="{02F46FEF-3D9C-45F1-8CD9-F12B3A25C28E}" srcOrd="0" destOrd="0" presId="urn:microsoft.com/office/officeart/2005/8/layout/hProcess4"/>
    <dgm:cxn modelId="{E86E5094-C7D0-4FBE-88E4-B06DE303EAA5}" srcId="{2D25440B-A61F-4425-B54C-335768710F8F}" destId="{6A81BD0B-32B6-4AD7-B783-83EA2CBD17AD}" srcOrd="0" destOrd="0" parTransId="{4D9912A6-E2DD-4857-9EBE-7EECA1C31506}" sibTransId="{CFA543CD-5EA8-4AB4-8C2E-B750AC93975F}"/>
    <dgm:cxn modelId="{8716D6A2-FF62-42B4-9A3D-14FDB5EC9F55}" type="presOf" srcId="{6DC91640-9034-4457-AD5C-CB83461D7614}" destId="{BC2F8D38-70EA-41A1-8D80-ABCF35D60360}" srcOrd="0" destOrd="1" presId="urn:microsoft.com/office/officeart/2005/8/layout/hProcess4"/>
    <dgm:cxn modelId="{FEE1E0A8-8F3C-498E-9DE4-314F172DEA39}" type="presOf" srcId="{882D6AFF-4ED7-436F-A939-10161988A922}" destId="{D2076E3B-8B39-4279-A1C2-F51FEA8900CF}" srcOrd="0" destOrd="0" presId="urn:microsoft.com/office/officeart/2005/8/layout/hProcess4"/>
    <dgm:cxn modelId="{271A6EB0-6965-4753-9079-C1C0CA771465}" srcId="{14C3C736-F445-4DA8-8674-AA084EE1EDC2}" destId="{EF885027-4E93-4802-B2BE-18B65CDDCD14}" srcOrd="0" destOrd="0" parTransId="{F8016B14-222B-4221-AE8C-1A2666462159}" sibTransId="{C878CA24-CDD0-44ED-9115-051CDCB56E1E}"/>
    <dgm:cxn modelId="{337303B4-D55E-4A5A-8EA5-52D0F5759D32}" srcId="{F9979304-4681-4E0E-893D-46E0F373BD99}" destId="{263F2FEA-4ED5-4402-8ED2-EC69EBB4C358}" srcOrd="1" destOrd="0" parTransId="{DDDA8899-3E48-4BA3-BF06-322B70E0333F}" sibTransId="{882D6AFF-4ED7-436F-A939-10161988A922}"/>
    <dgm:cxn modelId="{0BA0F7B7-EB9F-46CA-BDE4-2B41AAB60A86}" srcId="{F9979304-4681-4E0E-893D-46E0F373BD99}" destId="{2D25440B-A61F-4425-B54C-335768710F8F}" srcOrd="0" destOrd="0" parTransId="{0CC2A2CF-98D9-4FBF-8186-CB80DB04F0C9}" sibTransId="{C6738ECD-9146-4BEC-8090-39921E0536ED}"/>
    <dgm:cxn modelId="{EB24E0BA-224A-4138-A6F5-7D9A0C8142BB}" type="presOf" srcId="{6A81BD0B-32B6-4AD7-B783-83EA2CBD17AD}" destId="{36A25896-636B-45CF-A0BD-3D40564FD346}" srcOrd="0" destOrd="0" presId="urn:microsoft.com/office/officeart/2005/8/layout/hProcess4"/>
    <dgm:cxn modelId="{FF87B3C5-348D-4C19-99C8-BAA4C52446B0}" type="presOf" srcId="{B0065C0D-53EA-4A16-91AE-D6F0C3E0F403}" destId="{18E1A771-5AF2-4423-BB6C-422CA94D00B2}" srcOrd="0" destOrd="0" presId="urn:microsoft.com/office/officeart/2005/8/layout/hProcess4"/>
    <dgm:cxn modelId="{82F905D1-D4DC-4EC6-BD97-0293A69E6A93}" type="presOf" srcId="{14C3C736-F445-4DA8-8674-AA084EE1EDC2}" destId="{F36BD7F8-167E-427B-A079-D19A3C38A691}" srcOrd="0" destOrd="0" presId="urn:microsoft.com/office/officeart/2005/8/layout/hProcess4"/>
    <dgm:cxn modelId="{81D5E3D1-30DA-467B-968F-B7A8792CBFCD}" type="presOf" srcId="{263F2FEA-4ED5-4402-8ED2-EC69EBB4C358}" destId="{D34597CA-748F-44E6-B8F7-C9C866C021CB}" srcOrd="0" destOrd="0" presId="urn:microsoft.com/office/officeart/2005/8/layout/hProcess4"/>
    <dgm:cxn modelId="{0B1F86F8-9021-45A2-8DB6-2FE3F59380EB}" type="presOf" srcId="{7AEC8B76-73F7-46E9-B2EF-99804266D53C}" destId="{05D17435-1FE7-4CF1-B8B0-8E20022CD4DA}" srcOrd="1" destOrd="0" presId="urn:microsoft.com/office/officeart/2005/8/layout/hProcess4"/>
    <dgm:cxn modelId="{5BA7C0F8-CD63-4741-B154-6D96431B664B}" srcId="{103B52F9-50B1-431E-AA84-2B8939310738}" destId="{6DC91640-9034-4457-AD5C-CB83461D7614}" srcOrd="1" destOrd="0" parTransId="{8682092C-2E12-4737-97CF-DE4364F3A72D}" sibTransId="{87051470-C853-42B0-AB72-413DC83E91E0}"/>
    <dgm:cxn modelId="{991FFEF9-3983-469D-8C53-5FEFDE786641}" type="presOf" srcId="{EF885027-4E93-4802-B2BE-18B65CDDCD14}" destId="{F47F01DB-49CA-465C-BAA5-FE18503EBF95}" srcOrd="0" destOrd="0" presId="urn:microsoft.com/office/officeart/2005/8/layout/hProcess4"/>
    <dgm:cxn modelId="{DE04ADA9-946B-4196-9422-66867E406CAA}" type="presParOf" srcId="{BB7C069B-2E2E-4616-B23B-33F22AE103FF}" destId="{4714BF96-52C7-4EFE-B137-90B954020341}" srcOrd="0" destOrd="0" presId="urn:microsoft.com/office/officeart/2005/8/layout/hProcess4"/>
    <dgm:cxn modelId="{CA236CC7-5102-492D-B907-9A55FB050DAF}" type="presParOf" srcId="{BB7C069B-2E2E-4616-B23B-33F22AE103FF}" destId="{0B8F46FD-2E20-40F4-8F4C-337DB89551AA}" srcOrd="1" destOrd="0" presId="urn:microsoft.com/office/officeart/2005/8/layout/hProcess4"/>
    <dgm:cxn modelId="{A58A1B49-6621-425C-A8F5-6BE2F1B73BC4}" type="presParOf" srcId="{BB7C069B-2E2E-4616-B23B-33F22AE103FF}" destId="{BB962020-423F-4512-AAE5-0700BD58D536}" srcOrd="2" destOrd="0" presId="urn:microsoft.com/office/officeart/2005/8/layout/hProcess4"/>
    <dgm:cxn modelId="{9865D776-FFBA-4452-8D2D-64089F62B82B}" type="presParOf" srcId="{BB962020-423F-4512-AAE5-0700BD58D536}" destId="{C850119F-64F7-425D-B9E7-FFA591091853}" srcOrd="0" destOrd="0" presId="urn:microsoft.com/office/officeart/2005/8/layout/hProcess4"/>
    <dgm:cxn modelId="{D29AB6D4-3BA3-470E-9E77-618211C91402}" type="presParOf" srcId="{C850119F-64F7-425D-B9E7-FFA591091853}" destId="{67F464DE-9952-4BD1-AA27-A948B5253425}" srcOrd="0" destOrd="0" presId="urn:microsoft.com/office/officeart/2005/8/layout/hProcess4"/>
    <dgm:cxn modelId="{8AB8A6DC-6792-4AD9-B77E-126AB4EF4D8D}" type="presParOf" srcId="{C850119F-64F7-425D-B9E7-FFA591091853}" destId="{36A25896-636B-45CF-A0BD-3D40564FD346}" srcOrd="1" destOrd="0" presId="urn:microsoft.com/office/officeart/2005/8/layout/hProcess4"/>
    <dgm:cxn modelId="{626046C7-C903-40A7-A409-24E4D2039CF9}" type="presParOf" srcId="{C850119F-64F7-425D-B9E7-FFA591091853}" destId="{EAB979F6-F952-4C9F-B38E-4CC51FE57825}" srcOrd="2" destOrd="0" presId="urn:microsoft.com/office/officeart/2005/8/layout/hProcess4"/>
    <dgm:cxn modelId="{DEBB2114-D0F9-41EB-AA08-B9E3CA05A369}" type="presParOf" srcId="{C850119F-64F7-425D-B9E7-FFA591091853}" destId="{327D4CB9-90C4-48B2-9E7A-DCA51D86DCDD}" srcOrd="3" destOrd="0" presId="urn:microsoft.com/office/officeart/2005/8/layout/hProcess4"/>
    <dgm:cxn modelId="{0ABE0A31-53E1-4ADE-8504-6297ECEF3D30}" type="presParOf" srcId="{C850119F-64F7-425D-B9E7-FFA591091853}" destId="{FA7828E0-5B45-40D6-8E45-A58B75AC89DF}" srcOrd="4" destOrd="0" presId="urn:microsoft.com/office/officeart/2005/8/layout/hProcess4"/>
    <dgm:cxn modelId="{A554F233-B4B0-4608-A32F-190F0F679C0A}" type="presParOf" srcId="{BB962020-423F-4512-AAE5-0700BD58D536}" destId="{02F46FEF-3D9C-45F1-8CD9-F12B3A25C28E}" srcOrd="1" destOrd="0" presId="urn:microsoft.com/office/officeart/2005/8/layout/hProcess4"/>
    <dgm:cxn modelId="{9D5B5719-9511-4BCA-9B34-E7AB9DB002FA}" type="presParOf" srcId="{BB962020-423F-4512-AAE5-0700BD58D536}" destId="{BFB4FB0E-AB9D-458F-AB13-BE7DA086A474}" srcOrd="2" destOrd="0" presId="urn:microsoft.com/office/officeart/2005/8/layout/hProcess4"/>
    <dgm:cxn modelId="{90E19236-9B6F-4EF5-98FF-8E052CC96C93}" type="presParOf" srcId="{BFB4FB0E-AB9D-458F-AB13-BE7DA086A474}" destId="{16FF1AA8-FE10-4B3C-A47C-62E0ECE62685}" srcOrd="0" destOrd="0" presId="urn:microsoft.com/office/officeart/2005/8/layout/hProcess4"/>
    <dgm:cxn modelId="{E8ACEAC0-2B64-4A7C-8FA4-479C37C07D40}" type="presParOf" srcId="{BFB4FB0E-AB9D-458F-AB13-BE7DA086A474}" destId="{4769CA42-4E14-4502-AE91-7A3AFB751715}" srcOrd="1" destOrd="0" presId="urn:microsoft.com/office/officeart/2005/8/layout/hProcess4"/>
    <dgm:cxn modelId="{345D3088-DF55-4871-80BE-27E7533AB896}" type="presParOf" srcId="{BFB4FB0E-AB9D-458F-AB13-BE7DA086A474}" destId="{7193A13F-5C63-46C0-BBEB-5675259542DF}" srcOrd="2" destOrd="0" presId="urn:microsoft.com/office/officeart/2005/8/layout/hProcess4"/>
    <dgm:cxn modelId="{B5860F4F-BBC6-4617-80E2-5DDDEA3B4577}" type="presParOf" srcId="{BFB4FB0E-AB9D-458F-AB13-BE7DA086A474}" destId="{D34597CA-748F-44E6-B8F7-C9C866C021CB}" srcOrd="3" destOrd="0" presId="urn:microsoft.com/office/officeart/2005/8/layout/hProcess4"/>
    <dgm:cxn modelId="{C9B7D990-889F-47C5-83CB-5603E6E99A4B}" type="presParOf" srcId="{BFB4FB0E-AB9D-458F-AB13-BE7DA086A474}" destId="{87F92002-498F-4694-9673-366C1CDAE913}" srcOrd="4" destOrd="0" presId="urn:microsoft.com/office/officeart/2005/8/layout/hProcess4"/>
    <dgm:cxn modelId="{2DC4A671-ED90-48FF-9856-C2810980BD22}" type="presParOf" srcId="{BB962020-423F-4512-AAE5-0700BD58D536}" destId="{D2076E3B-8B39-4279-A1C2-F51FEA8900CF}" srcOrd="3" destOrd="0" presId="urn:microsoft.com/office/officeart/2005/8/layout/hProcess4"/>
    <dgm:cxn modelId="{4367BB71-D492-4211-B727-30AA4ABDB27B}" type="presParOf" srcId="{BB962020-423F-4512-AAE5-0700BD58D536}" destId="{CDE7A727-5B71-4339-A33F-2BDA061CE8CC}" srcOrd="4" destOrd="0" presId="urn:microsoft.com/office/officeart/2005/8/layout/hProcess4"/>
    <dgm:cxn modelId="{510CC5CD-E871-466C-B0F5-AA7B22F54068}" type="presParOf" srcId="{CDE7A727-5B71-4339-A33F-2BDA061CE8CC}" destId="{6BD18E82-3573-4371-8509-7CF5EA467455}" srcOrd="0" destOrd="0" presId="urn:microsoft.com/office/officeart/2005/8/layout/hProcess4"/>
    <dgm:cxn modelId="{B60DBD89-E235-41CC-8ECB-86B94086CFE8}" type="presParOf" srcId="{CDE7A727-5B71-4339-A33F-2BDA061CE8CC}" destId="{BC2F8D38-70EA-41A1-8D80-ABCF35D60360}" srcOrd="1" destOrd="0" presId="urn:microsoft.com/office/officeart/2005/8/layout/hProcess4"/>
    <dgm:cxn modelId="{3FDFD65C-7C83-49DF-BAB3-BE85451B3060}" type="presParOf" srcId="{CDE7A727-5B71-4339-A33F-2BDA061CE8CC}" destId="{05D17435-1FE7-4CF1-B8B0-8E20022CD4DA}" srcOrd="2" destOrd="0" presId="urn:microsoft.com/office/officeart/2005/8/layout/hProcess4"/>
    <dgm:cxn modelId="{157D2AC8-761F-4BAA-8B5E-A751BB2B5BAA}" type="presParOf" srcId="{CDE7A727-5B71-4339-A33F-2BDA061CE8CC}" destId="{1848C950-50E7-4EC7-BD46-D62BDAA96987}" srcOrd="3" destOrd="0" presId="urn:microsoft.com/office/officeart/2005/8/layout/hProcess4"/>
    <dgm:cxn modelId="{FA779AD9-58D7-4F0E-A93B-7678AF698AAC}" type="presParOf" srcId="{CDE7A727-5B71-4339-A33F-2BDA061CE8CC}" destId="{57EC8C10-F7D1-44A7-AB3C-2FCBC1D35322}" srcOrd="4" destOrd="0" presId="urn:microsoft.com/office/officeart/2005/8/layout/hProcess4"/>
    <dgm:cxn modelId="{83C01946-24B4-4DD8-BB91-ABA08FF55BEB}" type="presParOf" srcId="{BB962020-423F-4512-AAE5-0700BD58D536}" destId="{18E1A771-5AF2-4423-BB6C-422CA94D00B2}" srcOrd="5" destOrd="0" presId="urn:microsoft.com/office/officeart/2005/8/layout/hProcess4"/>
    <dgm:cxn modelId="{1D0C234D-9BF6-4308-A631-06F0E3263A28}" type="presParOf" srcId="{BB962020-423F-4512-AAE5-0700BD58D536}" destId="{73BED165-6AE7-436B-94C5-ED6B26C2A3ED}" srcOrd="6" destOrd="0" presId="urn:microsoft.com/office/officeart/2005/8/layout/hProcess4"/>
    <dgm:cxn modelId="{486632C7-FC41-4D6E-BA29-382EB3B0C3B7}" type="presParOf" srcId="{73BED165-6AE7-436B-94C5-ED6B26C2A3ED}" destId="{736378F2-BEE1-4C3E-97C1-1F3F3BE04AC6}" srcOrd="0" destOrd="0" presId="urn:microsoft.com/office/officeart/2005/8/layout/hProcess4"/>
    <dgm:cxn modelId="{77BE12AC-8820-43B9-87DE-2EB6AACEF7C0}" type="presParOf" srcId="{73BED165-6AE7-436B-94C5-ED6B26C2A3ED}" destId="{F47F01DB-49CA-465C-BAA5-FE18503EBF95}" srcOrd="1" destOrd="0" presId="urn:microsoft.com/office/officeart/2005/8/layout/hProcess4"/>
    <dgm:cxn modelId="{26A9102F-C390-485D-A661-1607CAA2DF15}" type="presParOf" srcId="{73BED165-6AE7-436B-94C5-ED6B26C2A3ED}" destId="{F3F7B176-A09C-470A-A1C0-C6DBADC55984}" srcOrd="2" destOrd="0" presId="urn:microsoft.com/office/officeart/2005/8/layout/hProcess4"/>
    <dgm:cxn modelId="{F0BBEE54-E6A0-45FA-ADFB-40C70319B4DB}" type="presParOf" srcId="{73BED165-6AE7-436B-94C5-ED6B26C2A3ED}" destId="{F36BD7F8-167E-427B-A079-D19A3C38A691}" srcOrd="3" destOrd="0" presId="urn:microsoft.com/office/officeart/2005/8/layout/hProcess4"/>
    <dgm:cxn modelId="{4355506B-7AC5-46AB-AF75-E0EB4F656AB7}" type="presParOf" srcId="{73BED165-6AE7-436B-94C5-ED6B26C2A3ED}" destId="{53D7A489-9F01-4A48-AE64-B45E9E3C4D22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F6D22B-66AC-4089-BE5E-5EE523F97011}">
      <dsp:nvSpPr>
        <dsp:cNvPr id="0" name=""/>
        <dsp:cNvSpPr/>
      </dsp:nvSpPr>
      <dsp:spPr>
        <a:xfrm>
          <a:off x="3964244" y="1678719"/>
          <a:ext cx="2133724" cy="1845758"/>
        </a:xfrm>
        <a:prstGeom prst="hexagon">
          <a:avLst>
            <a:gd name="adj" fmla="val 28570"/>
            <a:gd name="vf" fmla="val 11547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1600" b="1" kern="1200" dirty="0"/>
            <a:t>Constitución Política de la República, Artículos 119, 121, 125 y 129</a:t>
          </a:r>
        </a:p>
      </dsp:txBody>
      <dsp:txXfrm>
        <a:off x="4317832" y="1984587"/>
        <a:ext cx="1426548" cy="1234022"/>
      </dsp:txXfrm>
    </dsp:sp>
    <dsp:sp modelId="{60ABAA16-4D0F-45EB-BBC4-C9FD2D6423BE}">
      <dsp:nvSpPr>
        <dsp:cNvPr id="0" name=""/>
        <dsp:cNvSpPr/>
      </dsp:nvSpPr>
      <dsp:spPr>
        <a:xfrm flipV="1">
          <a:off x="5701589" y="1100430"/>
          <a:ext cx="59050" cy="247655"/>
        </a:xfrm>
        <a:prstGeom prst="hexagon">
          <a:avLst>
            <a:gd name="adj" fmla="val 28900"/>
            <a:gd name="vf" fmla="val 11547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43E8B7-0689-4629-9C7B-7E28ED90FAF7}">
      <dsp:nvSpPr>
        <dsp:cNvPr id="0" name=""/>
        <dsp:cNvSpPr/>
      </dsp:nvSpPr>
      <dsp:spPr>
        <a:xfrm>
          <a:off x="4160791" y="0"/>
          <a:ext cx="1748572" cy="1512720"/>
        </a:xfrm>
        <a:prstGeom prst="hexagon">
          <a:avLst>
            <a:gd name="adj" fmla="val 28570"/>
            <a:gd name="vf" fmla="val 11547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1400" b="1" kern="1200" dirty="0"/>
            <a:t>Ley de Hidrocarburos, Decreto Ley 109-83</a:t>
          </a:r>
        </a:p>
      </dsp:txBody>
      <dsp:txXfrm>
        <a:off x="4450567" y="250690"/>
        <a:ext cx="1169020" cy="1011340"/>
      </dsp:txXfrm>
    </dsp:sp>
    <dsp:sp modelId="{99C3DEAA-0FA6-4DB1-8826-063A559F520C}">
      <dsp:nvSpPr>
        <dsp:cNvPr id="0" name=""/>
        <dsp:cNvSpPr/>
      </dsp:nvSpPr>
      <dsp:spPr>
        <a:xfrm flipV="1">
          <a:off x="6239919" y="2416382"/>
          <a:ext cx="805048" cy="45718"/>
        </a:xfrm>
        <a:prstGeom prst="hexagon">
          <a:avLst>
            <a:gd name="adj" fmla="val 28900"/>
            <a:gd name="vf" fmla="val 11547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21C02C-5A41-4506-9CE7-05469606A7E2}">
      <dsp:nvSpPr>
        <dsp:cNvPr id="0" name=""/>
        <dsp:cNvSpPr/>
      </dsp:nvSpPr>
      <dsp:spPr>
        <a:xfrm>
          <a:off x="5680870" y="930424"/>
          <a:ext cx="1915701" cy="1512720"/>
        </a:xfrm>
        <a:prstGeom prst="hexagon">
          <a:avLst>
            <a:gd name="adj" fmla="val 28570"/>
            <a:gd name="vf" fmla="val 11547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1400" b="1" kern="1200" dirty="0"/>
            <a:t>Ley para el Control, uso y aplicación de Radioisótopos y Radiaciones Ionizantes, Decreto 11-86</a:t>
          </a:r>
        </a:p>
      </dsp:txBody>
      <dsp:txXfrm>
        <a:off x="5984573" y="1170241"/>
        <a:ext cx="1308295" cy="1033086"/>
      </dsp:txXfrm>
    </dsp:sp>
    <dsp:sp modelId="{CC35D135-F6BA-476F-9AE2-CC9A70BF5AF0}">
      <dsp:nvSpPr>
        <dsp:cNvPr id="0" name=""/>
        <dsp:cNvSpPr/>
      </dsp:nvSpPr>
      <dsp:spPr>
        <a:xfrm>
          <a:off x="5858856" y="3831868"/>
          <a:ext cx="261825" cy="142358"/>
        </a:xfrm>
        <a:prstGeom prst="hexagon">
          <a:avLst>
            <a:gd name="adj" fmla="val 28900"/>
            <a:gd name="vf" fmla="val 11547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38632D-D98B-40AF-A028-9961CF59838A}">
      <dsp:nvSpPr>
        <dsp:cNvPr id="0" name=""/>
        <dsp:cNvSpPr/>
      </dsp:nvSpPr>
      <dsp:spPr>
        <a:xfrm>
          <a:off x="5764435" y="2759531"/>
          <a:ext cx="1748572" cy="1512720"/>
        </a:xfrm>
        <a:prstGeom prst="hexagon">
          <a:avLst>
            <a:gd name="adj" fmla="val 28570"/>
            <a:gd name="vf" fmla="val 11547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1400" b="1" kern="1200" dirty="0"/>
            <a:t>Ley General de Electricidad, Decreto 93-96</a:t>
          </a:r>
        </a:p>
      </dsp:txBody>
      <dsp:txXfrm>
        <a:off x="6054211" y="3010221"/>
        <a:ext cx="1169020" cy="1011340"/>
      </dsp:txXfrm>
    </dsp:sp>
    <dsp:sp modelId="{2C0B0C68-0289-4E42-994C-BA5BA0974EEB}">
      <dsp:nvSpPr>
        <dsp:cNvPr id="0" name=""/>
        <dsp:cNvSpPr/>
      </dsp:nvSpPr>
      <dsp:spPr>
        <a:xfrm>
          <a:off x="4320479" y="4032137"/>
          <a:ext cx="100518" cy="45718"/>
        </a:xfrm>
        <a:prstGeom prst="hexagon">
          <a:avLst>
            <a:gd name="adj" fmla="val 28900"/>
            <a:gd name="vf" fmla="val 11547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D2C38D-D5A6-4491-A746-C010B0B9E275}">
      <dsp:nvSpPr>
        <dsp:cNvPr id="0" name=""/>
        <dsp:cNvSpPr/>
      </dsp:nvSpPr>
      <dsp:spPr>
        <a:xfrm>
          <a:off x="4160791" y="3690996"/>
          <a:ext cx="1748572" cy="1512720"/>
        </a:xfrm>
        <a:prstGeom prst="hexagon">
          <a:avLst>
            <a:gd name="adj" fmla="val 28570"/>
            <a:gd name="vf" fmla="val 11547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1400" b="1" kern="1200" dirty="0"/>
            <a:t>Ley de Minería, Decreto 48-97</a:t>
          </a:r>
        </a:p>
      </dsp:txBody>
      <dsp:txXfrm>
        <a:off x="4450567" y="3941686"/>
        <a:ext cx="1169020" cy="1011340"/>
      </dsp:txXfrm>
    </dsp:sp>
    <dsp:sp modelId="{FBFC1129-78EA-4095-A9A4-2F41CD17788E}">
      <dsp:nvSpPr>
        <dsp:cNvPr id="0" name=""/>
        <dsp:cNvSpPr/>
      </dsp:nvSpPr>
      <dsp:spPr>
        <a:xfrm>
          <a:off x="3013274" y="2735891"/>
          <a:ext cx="805048" cy="45718"/>
        </a:xfrm>
        <a:prstGeom prst="hexagon">
          <a:avLst>
            <a:gd name="adj" fmla="val 28900"/>
            <a:gd name="vf" fmla="val 11547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66B5C5-7982-4472-9635-E2E50B0AAD72}">
      <dsp:nvSpPr>
        <dsp:cNvPr id="0" name=""/>
        <dsp:cNvSpPr/>
      </dsp:nvSpPr>
      <dsp:spPr>
        <a:xfrm>
          <a:off x="2549702" y="2760571"/>
          <a:ext cx="1748572" cy="1512720"/>
        </a:xfrm>
        <a:prstGeom prst="hexagon">
          <a:avLst>
            <a:gd name="adj" fmla="val 28570"/>
            <a:gd name="vf" fmla="val 11547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1400" b="1" kern="1200" dirty="0"/>
            <a:t>Ley del Organismo Ejecutivo, Decreto 114-97</a:t>
          </a:r>
        </a:p>
      </dsp:txBody>
      <dsp:txXfrm>
        <a:off x="2839478" y="3011261"/>
        <a:ext cx="1169020" cy="1011340"/>
      </dsp:txXfrm>
    </dsp:sp>
    <dsp:sp modelId="{3F8B943F-C3BF-4A86-9DE4-78A369788D86}">
      <dsp:nvSpPr>
        <dsp:cNvPr id="0" name=""/>
        <dsp:cNvSpPr/>
      </dsp:nvSpPr>
      <dsp:spPr>
        <a:xfrm>
          <a:off x="2549702" y="928343"/>
          <a:ext cx="1748572" cy="1512720"/>
        </a:xfrm>
        <a:prstGeom prst="hexagon">
          <a:avLst>
            <a:gd name="adj" fmla="val 28570"/>
            <a:gd name="vf" fmla="val 11547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1400" b="1" kern="1200" dirty="0"/>
            <a:t>Ley de Radioisótopos</a:t>
          </a:r>
        </a:p>
      </dsp:txBody>
      <dsp:txXfrm>
        <a:off x="2839478" y="1179033"/>
        <a:ext cx="1169020" cy="10113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344D5A-B558-4EC0-91B2-C5EEEF097359}">
      <dsp:nvSpPr>
        <dsp:cNvPr id="0" name=""/>
        <dsp:cNvSpPr/>
      </dsp:nvSpPr>
      <dsp:spPr>
        <a:xfrm>
          <a:off x="5014023" y="414677"/>
          <a:ext cx="91440" cy="3587018"/>
        </a:xfrm>
        <a:custGeom>
          <a:avLst/>
          <a:gdLst/>
          <a:ahLst/>
          <a:cxnLst/>
          <a:rect l="0" t="0" r="0" b="0"/>
          <a:pathLst>
            <a:path>
              <a:moveTo>
                <a:pt x="91482" y="0"/>
              </a:moveTo>
              <a:lnTo>
                <a:pt x="91482" y="3587018"/>
              </a:lnTo>
              <a:lnTo>
                <a:pt x="45720" y="3587018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dsp:style>
    </dsp:sp>
    <dsp:sp modelId="{00E1A05B-1BD4-48A3-AC71-343E744639D4}">
      <dsp:nvSpPr>
        <dsp:cNvPr id="0" name=""/>
        <dsp:cNvSpPr/>
      </dsp:nvSpPr>
      <dsp:spPr>
        <a:xfrm>
          <a:off x="5059786" y="414677"/>
          <a:ext cx="91440" cy="312095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20952"/>
              </a:lnTo>
              <a:lnTo>
                <a:pt x="91482" y="3120952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dsp:style>
    </dsp:sp>
    <dsp:sp modelId="{28648FAA-5BA7-43FD-B2FD-9AF650F49829}">
      <dsp:nvSpPr>
        <dsp:cNvPr id="0" name=""/>
        <dsp:cNvSpPr/>
      </dsp:nvSpPr>
      <dsp:spPr>
        <a:xfrm>
          <a:off x="5014023" y="414677"/>
          <a:ext cx="91440" cy="3120952"/>
        </a:xfrm>
        <a:custGeom>
          <a:avLst/>
          <a:gdLst/>
          <a:ahLst/>
          <a:cxnLst/>
          <a:rect l="0" t="0" r="0" b="0"/>
          <a:pathLst>
            <a:path>
              <a:moveTo>
                <a:pt x="91482" y="0"/>
              </a:moveTo>
              <a:lnTo>
                <a:pt x="91482" y="3120952"/>
              </a:lnTo>
              <a:lnTo>
                <a:pt x="45720" y="3120952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dsp:style>
    </dsp:sp>
    <dsp:sp modelId="{AE705AF0-611B-4224-B691-7BAA38FCFDA8}">
      <dsp:nvSpPr>
        <dsp:cNvPr id="0" name=""/>
        <dsp:cNvSpPr/>
      </dsp:nvSpPr>
      <dsp:spPr>
        <a:xfrm>
          <a:off x="5059786" y="414677"/>
          <a:ext cx="91440" cy="265488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54886"/>
              </a:lnTo>
              <a:lnTo>
                <a:pt x="91482" y="2654886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dsp:style>
    </dsp:sp>
    <dsp:sp modelId="{224EF773-C11B-4B7E-AAC6-F5CA6B0142CB}">
      <dsp:nvSpPr>
        <dsp:cNvPr id="0" name=""/>
        <dsp:cNvSpPr/>
      </dsp:nvSpPr>
      <dsp:spPr>
        <a:xfrm>
          <a:off x="5014023" y="414677"/>
          <a:ext cx="91440" cy="2654886"/>
        </a:xfrm>
        <a:custGeom>
          <a:avLst/>
          <a:gdLst/>
          <a:ahLst/>
          <a:cxnLst/>
          <a:rect l="0" t="0" r="0" b="0"/>
          <a:pathLst>
            <a:path>
              <a:moveTo>
                <a:pt x="91482" y="0"/>
              </a:moveTo>
              <a:lnTo>
                <a:pt x="91482" y="2654886"/>
              </a:lnTo>
              <a:lnTo>
                <a:pt x="45720" y="2654886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dsp:style>
    </dsp:sp>
    <dsp:sp modelId="{AB1C8356-D6FB-4786-8853-5DE78DC066D0}">
      <dsp:nvSpPr>
        <dsp:cNvPr id="0" name=""/>
        <dsp:cNvSpPr/>
      </dsp:nvSpPr>
      <dsp:spPr>
        <a:xfrm>
          <a:off x="5059786" y="414677"/>
          <a:ext cx="91440" cy="218882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88820"/>
              </a:lnTo>
              <a:lnTo>
                <a:pt x="91482" y="2188820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dsp:style>
    </dsp:sp>
    <dsp:sp modelId="{51B7AF6A-558D-4518-BCF5-11967E4FD703}">
      <dsp:nvSpPr>
        <dsp:cNvPr id="0" name=""/>
        <dsp:cNvSpPr/>
      </dsp:nvSpPr>
      <dsp:spPr>
        <a:xfrm>
          <a:off x="5014023" y="414677"/>
          <a:ext cx="91440" cy="2188820"/>
        </a:xfrm>
        <a:custGeom>
          <a:avLst/>
          <a:gdLst/>
          <a:ahLst/>
          <a:cxnLst/>
          <a:rect l="0" t="0" r="0" b="0"/>
          <a:pathLst>
            <a:path>
              <a:moveTo>
                <a:pt x="91482" y="0"/>
              </a:moveTo>
              <a:lnTo>
                <a:pt x="91482" y="2188820"/>
              </a:lnTo>
              <a:lnTo>
                <a:pt x="45720" y="2188820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dsp:style>
    </dsp:sp>
    <dsp:sp modelId="{1551A188-3E3C-422E-B77D-8BFEDAF5CD45}">
      <dsp:nvSpPr>
        <dsp:cNvPr id="0" name=""/>
        <dsp:cNvSpPr/>
      </dsp:nvSpPr>
      <dsp:spPr>
        <a:xfrm>
          <a:off x="5059786" y="414677"/>
          <a:ext cx="91440" cy="172275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22754"/>
              </a:lnTo>
              <a:lnTo>
                <a:pt x="91482" y="1722754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dsp:style>
    </dsp:sp>
    <dsp:sp modelId="{828E25D8-B639-4774-8218-7D36273AC4B9}">
      <dsp:nvSpPr>
        <dsp:cNvPr id="0" name=""/>
        <dsp:cNvSpPr/>
      </dsp:nvSpPr>
      <dsp:spPr>
        <a:xfrm>
          <a:off x="5014023" y="414677"/>
          <a:ext cx="91440" cy="1722754"/>
        </a:xfrm>
        <a:custGeom>
          <a:avLst/>
          <a:gdLst/>
          <a:ahLst/>
          <a:cxnLst/>
          <a:rect l="0" t="0" r="0" b="0"/>
          <a:pathLst>
            <a:path>
              <a:moveTo>
                <a:pt x="91482" y="0"/>
              </a:moveTo>
              <a:lnTo>
                <a:pt x="91482" y="1722754"/>
              </a:lnTo>
              <a:lnTo>
                <a:pt x="45720" y="1722754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dsp:style>
    </dsp:sp>
    <dsp:sp modelId="{89739E20-892F-4874-805F-BEE4CE791F2A}">
      <dsp:nvSpPr>
        <dsp:cNvPr id="0" name=""/>
        <dsp:cNvSpPr/>
      </dsp:nvSpPr>
      <dsp:spPr>
        <a:xfrm>
          <a:off x="5059786" y="414677"/>
          <a:ext cx="91440" cy="125399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53993"/>
              </a:lnTo>
              <a:lnTo>
                <a:pt x="91482" y="1253993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dsp:style>
    </dsp:sp>
    <dsp:sp modelId="{39620685-BF17-46A6-A7A8-3859D842849F}">
      <dsp:nvSpPr>
        <dsp:cNvPr id="0" name=""/>
        <dsp:cNvSpPr/>
      </dsp:nvSpPr>
      <dsp:spPr>
        <a:xfrm>
          <a:off x="5014023" y="414677"/>
          <a:ext cx="91440" cy="1251297"/>
        </a:xfrm>
        <a:custGeom>
          <a:avLst/>
          <a:gdLst/>
          <a:ahLst/>
          <a:cxnLst/>
          <a:rect l="0" t="0" r="0" b="0"/>
          <a:pathLst>
            <a:path>
              <a:moveTo>
                <a:pt x="91482" y="0"/>
              </a:moveTo>
              <a:lnTo>
                <a:pt x="91482" y="1251297"/>
              </a:lnTo>
              <a:lnTo>
                <a:pt x="45720" y="1251297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dsp:style>
    </dsp:sp>
    <dsp:sp modelId="{7872A636-25D9-40B5-BA5D-FCF0079017A9}">
      <dsp:nvSpPr>
        <dsp:cNvPr id="0" name=""/>
        <dsp:cNvSpPr/>
      </dsp:nvSpPr>
      <dsp:spPr>
        <a:xfrm>
          <a:off x="5059786" y="414677"/>
          <a:ext cx="91440" cy="74486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44861"/>
              </a:lnTo>
              <a:lnTo>
                <a:pt x="91482" y="744861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dsp:style>
    </dsp:sp>
    <dsp:sp modelId="{3CD11D20-4B2A-4A16-870B-95F5315C1B9E}">
      <dsp:nvSpPr>
        <dsp:cNvPr id="0" name=""/>
        <dsp:cNvSpPr/>
      </dsp:nvSpPr>
      <dsp:spPr>
        <a:xfrm>
          <a:off x="5014023" y="414677"/>
          <a:ext cx="91440" cy="765046"/>
        </a:xfrm>
        <a:custGeom>
          <a:avLst/>
          <a:gdLst/>
          <a:ahLst/>
          <a:cxnLst/>
          <a:rect l="0" t="0" r="0" b="0"/>
          <a:pathLst>
            <a:path>
              <a:moveTo>
                <a:pt x="91482" y="0"/>
              </a:moveTo>
              <a:lnTo>
                <a:pt x="91482" y="765046"/>
              </a:lnTo>
              <a:lnTo>
                <a:pt x="45720" y="765046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dsp:style>
    </dsp:sp>
    <dsp:sp modelId="{8E5EC0A0-5675-4C28-9F9E-F111013294C4}">
      <dsp:nvSpPr>
        <dsp:cNvPr id="0" name=""/>
        <dsp:cNvSpPr/>
      </dsp:nvSpPr>
      <dsp:spPr>
        <a:xfrm>
          <a:off x="5059786" y="414677"/>
          <a:ext cx="91440" cy="27879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8795"/>
              </a:lnTo>
              <a:lnTo>
                <a:pt x="91482" y="278795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dsp:style>
    </dsp:sp>
    <dsp:sp modelId="{A2CE5018-3941-4B31-8BA3-443BFD0571ED}">
      <dsp:nvSpPr>
        <dsp:cNvPr id="0" name=""/>
        <dsp:cNvSpPr/>
      </dsp:nvSpPr>
      <dsp:spPr>
        <a:xfrm>
          <a:off x="5014023" y="414677"/>
          <a:ext cx="91440" cy="278795"/>
        </a:xfrm>
        <a:custGeom>
          <a:avLst/>
          <a:gdLst/>
          <a:ahLst/>
          <a:cxnLst/>
          <a:rect l="0" t="0" r="0" b="0"/>
          <a:pathLst>
            <a:path>
              <a:moveTo>
                <a:pt x="91482" y="0"/>
              </a:moveTo>
              <a:lnTo>
                <a:pt x="91482" y="278795"/>
              </a:lnTo>
              <a:lnTo>
                <a:pt x="45720" y="278795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dsp:style>
    </dsp:sp>
    <dsp:sp modelId="{11EAE609-68A3-4FB4-9A4B-E3FD52A6D51B}">
      <dsp:nvSpPr>
        <dsp:cNvPr id="0" name=""/>
        <dsp:cNvSpPr/>
      </dsp:nvSpPr>
      <dsp:spPr>
        <a:xfrm>
          <a:off x="5105506" y="414677"/>
          <a:ext cx="1359436" cy="38658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20051"/>
              </a:lnTo>
              <a:lnTo>
                <a:pt x="1359436" y="3820051"/>
              </a:lnTo>
              <a:lnTo>
                <a:pt x="1359436" y="3865813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dsp:style>
    </dsp:sp>
    <dsp:sp modelId="{37232769-B954-41EF-B231-BB9AE73D876D}">
      <dsp:nvSpPr>
        <dsp:cNvPr id="0" name=""/>
        <dsp:cNvSpPr/>
      </dsp:nvSpPr>
      <dsp:spPr>
        <a:xfrm>
          <a:off x="5009606" y="5118485"/>
          <a:ext cx="99789" cy="2432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3276"/>
              </a:lnTo>
              <a:lnTo>
                <a:pt x="99789" y="243276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dsp:style>
    </dsp:sp>
    <dsp:sp modelId="{5C05F873-8BB1-4A56-BDC5-08B6FCEB3753}">
      <dsp:nvSpPr>
        <dsp:cNvPr id="0" name=""/>
        <dsp:cNvSpPr/>
      </dsp:nvSpPr>
      <dsp:spPr>
        <a:xfrm>
          <a:off x="5229991" y="4680114"/>
          <a:ext cx="91440" cy="9152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1524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dsp:style>
    </dsp:sp>
    <dsp:sp modelId="{30EB448B-B459-47B4-9044-8998B28C4F58}">
      <dsp:nvSpPr>
        <dsp:cNvPr id="0" name=""/>
        <dsp:cNvSpPr/>
      </dsp:nvSpPr>
      <dsp:spPr>
        <a:xfrm>
          <a:off x="5105506" y="414677"/>
          <a:ext cx="170205" cy="38658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20051"/>
              </a:lnTo>
              <a:lnTo>
                <a:pt x="170205" y="3820051"/>
              </a:lnTo>
              <a:lnTo>
                <a:pt x="170205" y="3865813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dsp:style>
    </dsp:sp>
    <dsp:sp modelId="{B0FF527C-6F74-492F-AB3C-7065AEAE58CF}">
      <dsp:nvSpPr>
        <dsp:cNvPr id="0" name=""/>
        <dsp:cNvSpPr/>
      </dsp:nvSpPr>
      <dsp:spPr>
        <a:xfrm>
          <a:off x="4194307" y="5121947"/>
          <a:ext cx="109541" cy="2432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3276"/>
              </a:lnTo>
              <a:lnTo>
                <a:pt x="109541" y="243276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dsp:style>
    </dsp:sp>
    <dsp:sp modelId="{170317D2-DE73-484C-8A25-4F292B3FF449}">
      <dsp:nvSpPr>
        <dsp:cNvPr id="0" name=""/>
        <dsp:cNvSpPr/>
      </dsp:nvSpPr>
      <dsp:spPr>
        <a:xfrm>
          <a:off x="3678271" y="4683577"/>
          <a:ext cx="808146" cy="915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762"/>
              </a:lnTo>
              <a:lnTo>
                <a:pt x="808146" y="45762"/>
              </a:lnTo>
              <a:lnTo>
                <a:pt x="808146" y="91524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dsp:style>
    </dsp:sp>
    <dsp:sp modelId="{B752FCA5-474B-40A8-8389-08EA3435D006}">
      <dsp:nvSpPr>
        <dsp:cNvPr id="0" name=""/>
        <dsp:cNvSpPr/>
      </dsp:nvSpPr>
      <dsp:spPr>
        <a:xfrm>
          <a:off x="3431018" y="5121947"/>
          <a:ext cx="99789" cy="2432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3276"/>
              </a:lnTo>
              <a:lnTo>
                <a:pt x="99789" y="243276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dsp:style>
    </dsp:sp>
    <dsp:sp modelId="{4BB7A8FE-D4F1-4F20-92B6-9599480DFA4D}">
      <dsp:nvSpPr>
        <dsp:cNvPr id="0" name=""/>
        <dsp:cNvSpPr/>
      </dsp:nvSpPr>
      <dsp:spPr>
        <a:xfrm>
          <a:off x="3632551" y="4683577"/>
          <a:ext cx="91440" cy="9152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5762"/>
              </a:lnTo>
              <a:lnTo>
                <a:pt x="64571" y="45762"/>
              </a:lnTo>
              <a:lnTo>
                <a:pt x="64571" y="91524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dsp:style>
    </dsp:sp>
    <dsp:sp modelId="{21770BE7-5622-401B-8422-629D982837AB}">
      <dsp:nvSpPr>
        <dsp:cNvPr id="0" name=""/>
        <dsp:cNvSpPr/>
      </dsp:nvSpPr>
      <dsp:spPr>
        <a:xfrm>
          <a:off x="2581785" y="5121947"/>
          <a:ext cx="115196" cy="6383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8303"/>
              </a:lnTo>
              <a:lnTo>
                <a:pt x="115196" y="638303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dsp:style>
    </dsp:sp>
    <dsp:sp modelId="{535BA860-6CC8-4E3A-9F53-2E54809C4FA4}">
      <dsp:nvSpPr>
        <dsp:cNvPr id="0" name=""/>
        <dsp:cNvSpPr/>
      </dsp:nvSpPr>
      <dsp:spPr>
        <a:xfrm>
          <a:off x="2581785" y="5121947"/>
          <a:ext cx="115196" cy="2432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3276"/>
              </a:lnTo>
              <a:lnTo>
                <a:pt x="115196" y="243276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dsp:style>
    </dsp:sp>
    <dsp:sp modelId="{ADFCA338-816F-4F5A-ABCD-419A23B81D9F}">
      <dsp:nvSpPr>
        <dsp:cNvPr id="0" name=""/>
        <dsp:cNvSpPr/>
      </dsp:nvSpPr>
      <dsp:spPr>
        <a:xfrm>
          <a:off x="2888977" y="4683577"/>
          <a:ext cx="789294" cy="91524"/>
        </a:xfrm>
        <a:custGeom>
          <a:avLst/>
          <a:gdLst/>
          <a:ahLst/>
          <a:cxnLst/>
          <a:rect l="0" t="0" r="0" b="0"/>
          <a:pathLst>
            <a:path>
              <a:moveTo>
                <a:pt x="789294" y="0"/>
              </a:moveTo>
              <a:lnTo>
                <a:pt x="789294" y="45762"/>
              </a:lnTo>
              <a:lnTo>
                <a:pt x="0" y="45762"/>
              </a:lnTo>
              <a:lnTo>
                <a:pt x="0" y="91524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dsp:style>
    </dsp:sp>
    <dsp:sp modelId="{018746E9-C404-47EE-8012-2313625A082F}">
      <dsp:nvSpPr>
        <dsp:cNvPr id="0" name=""/>
        <dsp:cNvSpPr/>
      </dsp:nvSpPr>
      <dsp:spPr>
        <a:xfrm>
          <a:off x="3678271" y="414677"/>
          <a:ext cx="1427234" cy="3865813"/>
        </a:xfrm>
        <a:custGeom>
          <a:avLst/>
          <a:gdLst/>
          <a:ahLst/>
          <a:cxnLst/>
          <a:rect l="0" t="0" r="0" b="0"/>
          <a:pathLst>
            <a:path>
              <a:moveTo>
                <a:pt x="1427234" y="0"/>
              </a:moveTo>
              <a:lnTo>
                <a:pt x="1427234" y="3820051"/>
              </a:lnTo>
              <a:lnTo>
                <a:pt x="0" y="3820051"/>
              </a:lnTo>
              <a:lnTo>
                <a:pt x="0" y="3865813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dsp:style>
    </dsp:sp>
    <dsp:sp modelId="{4B9D2EBE-008D-4573-BD9B-02D6DED54DA4}">
      <dsp:nvSpPr>
        <dsp:cNvPr id="0" name=""/>
        <dsp:cNvSpPr/>
      </dsp:nvSpPr>
      <dsp:spPr>
        <a:xfrm>
          <a:off x="4566636" y="1040"/>
          <a:ext cx="1077738" cy="413637"/>
        </a:xfrm>
        <a:prstGeom prst="rect">
          <a:avLst/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8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MINISTRO DE 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8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ENERGÍA Y MINAS</a:t>
          </a:r>
        </a:p>
      </dsp:txBody>
      <dsp:txXfrm>
        <a:off x="4566636" y="1040"/>
        <a:ext cx="1077738" cy="413637"/>
      </dsp:txXfrm>
    </dsp:sp>
    <dsp:sp modelId="{287FB586-98D4-47D4-B71C-24482DA6BE4D}">
      <dsp:nvSpPr>
        <dsp:cNvPr id="0" name=""/>
        <dsp:cNvSpPr/>
      </dsp:nvSpPr>
      <dsp:spPr>
        <a:xfrm>
          <a:off x="3210944" y="4280491"/>
          <a:ext cx="934655" cy="403085"/>
        </a:xfrm>
        <a:prstGeom prst="rect">
          <a:avLst/>
        </a:prstGeom>
        <a:solidFill>
          <a:srgbClr val="CC66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800" b="1" kern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VICEMINISTERIO DE ENERGÍA Y MINAS</a:t>
          </a:r>
        </a:p>
      </dsp:txBody>
      <dsp:txXfrm>
        <a:off x="3210944" y="4280491"/>
        <a:ext cx="934655" cy="403085"/>
      </dsp:txXfrm>
    </dsp:sp>
    <dsp:sp modelId="{BA5DFAD8-F8F3-4AD0-8431-F4355A44D6A1}">
      <dsp:nvSpPr>
        <dsp:cNvPr id="0" name=""/>
        <dsp:cNvSpPr/>
      </dsp:nvSpPr>
      <dsp:spPr>
        <a:xfrm>
          <a:off x="2504987" y="4775101"/>
          <a:ext cx="767979" cy="346846"/>
        </a:xfrm>
        <a:prstGeom prst="rect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8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Dirección General de Hidrocarburos</a:t>
          </a:r>
        </a:p>
      </dsp:txBody>
      <dsp:txXfrm>
        <a:off x="2504987" y="4775101"/>
        <a:ext cx="767979" cy="346846"/>
      </dsp:txXfrm>
    </dsp:sp>
    <dsp:sp modelId="{3433909D-CFA3-493F-A2F2-63D224C824AB}">
      <dsp:nvSpPr>
        <dsp:cNvPr id="0" name=""/>
        <dsp:cNvSpPr/>
      </dsp:nvSpPr>
      <dsp:spPr>
        <a:xfrm>
          <a:off x="2696982" y="5213472"/>
          <a:ext cx="711962" cy="3035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7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Subdirección de Hidrocarburos</a:t>
          </a:r>
        </a:p>
      </dsp:txBody>
      <dsp:txXfrm>
        <a:off x="2696982" y="5213472"/>
        <a:ext cx="711962" cy="303502"/>
      </dsp:txXfrm>
    </dsp:sp>
    <dsp:sp modelId="{DE885E6C-212F-4B8E-8CC3-44BC40EE06E3}">
      <dsp:nvSpPr>
        <dsp:cNvPr id="0" name=""/>
        <dsp:cNvSpPr/>
      </dsp:nvSpPr>
      <dsp:spPr>
        <a:xfrm>
          <a:off x="2696982" y="5608499"/>
          <a:ext cx="791649" cy="3035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7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Subdirección de Comercialización</a:t>
          </a:r>
        </a:p>
      </dsp:txBody>
      <dsp:txXfrm>
        <a:off x="2696982" y="5608499"/>
        <a:ext cx="791649" cy="303502"/>
      </dsp:txXfrm>
    </dsp:sp>
    <dsp:sp modelId="{78DB28B0-8554-4A0E-ADC2-FFE7E19BC5B0}">
      <dsp:nvSpPr>
        <dsp:cNvPr id="0" name=""/>
        <dsp:cNvSpPr/>
      </dsp:nvSpPr>
      <dsp:spPr>
        <a:xfrm>
          <a:off x="3364492" y="4775101"/>
          <a:ext cx="665262" cy="346846"/>
        </a:xfrm>
        <a:prstGeom prst="rect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800" b="1" kern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Dirección General de Minería</a:t>
          </a:r>
        </a:p>
      </dsp:txBody>
      <dsp:txXfrm>
        <a:off x="3364492" y="4775101"/>
        <a:ext cx="665262" cy="346846"/>
      </dsp:txXfrm>
    </dsp:sp>
    <dsp:sp modelId="{FCA3DD37-0935-41F3-9A55-DC65A624BBE2}">
      <dsp:nvSpPr>
        <dsp:cNvPr id="0" name=""/>
        <dsp:cNvSpPr/>
      </dsp:nvSpPr>
      <dsp:spPr>
        <a:xfrm>
          <a:off x="3530807" y="5213472"/>
          <a:ext cx="606342" cy="3035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7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Subdirección de Minería</a:t>
          </a:r>
        </a:p>
      </dsp:txBody>
      <dsp:txXfrm>
        <a:off x="3530807" y="5213472"/>
        <a:ext cx="606342" cy="303502"/>
      </dsp:txXfrm>
    </dsp:sp>
    <dsp:sp modelId="{83449567-48DF-4F04-AF15-31C9583C5111}">
      <dsp:nvSpPr>
        <dsp:cNvPr id="0" name=""/>
        <dsp:cNvSpPr/>
      </dsp:nvSpPr>
      <dsp:spPr>
        <a:xfrm>
          <a:off x="4121279" y="4775101"/>
          <a:ext cx="730275" cy="346846"/>
        </a:xfrm>
        <a:prstGeom prst="rect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333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75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Dirección General Administrativa</a:t>
          </a:r>
        </a:p>
      </dsp:txBody>
      <dsp:txXfrm>
        <a:off x="4121279" y="4775101"/>
        <a:ext cx="730275" cy="346846"/>
      </dsp:txXfrm>
    </dsp:sp>
    <dsp:sp modelId="{C41D5F04-BCB1-40D2-8E4B-69FE558FC38B}">
      <dsp:nvSpPr>
        <dsp:cNvPr id="0" name=""/>
        <dsp:cNvSpPr/>
      </dsp:nvSpPr>
      <dsp:spPr>
        <a:xfrm>
          <a:off x="4303848" y="5213472"/>
          <a:ext cx="653634" cy="3035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7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Subdirección Administrativa</a:t>
          </a:r>
        </a:p>
      </dsp:txBody>
      <dsp:txXfrm>
        <a:off x="4303848" y="5213472"/>
        <a:ext cx="653634" cy="303502"/>
      </dsp:txXfrm>
    </dsp:sp>
    <dsp:sp modelId="{125FB056-9EFB-46BA-B86A-342AA761EB34}">
      <dsp:nvSpPr>
        <dsp:cNvPr id="0" name=""/>
        <dsp:cNvSpPr/>
      </dsp:nvSpPr>
      <dsp:spPr>
        <a:xfrm>
          <a:off x="4713130" y="4280491"/>
          <a:ext cx="1125161" cy="399623"/>
        </a:xfrm>
        <a:prstGeom prst="rect">
          <a:avLst/>
        </a:prstGeom>
        <a:solidFill>
          <a:srgbClr val="CC66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800" b="1" kern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VICEMINISTERIO ENCARGADO DEL ÁREA ENERGÉTICA</a:t>
          </a:r>
        </a:p>
      </dsp:txBody>
      <dsp:txXfrm>
        <a:off x="4713130" y="4280491"/>
        <a:ext cx="1125161" cy="399623"/>
      </dsp:txXfrm>
    </dsp:sp>
    <dsp:sp modelId="{61400F9E-78A7-4E5F-89F2-286A8F3F7093}">
      <dsp:nvSpPr>
        <dsp:cNvPr id="0" name=""/>
        <dsp:cNvSpPr/>
      </dsp:nvSpPr>
      <dsp:spPr>
        <a:xfrm>
          <a:off x="4943080" y="4771639"/>
          <a:ext cx="665262" cy="346846"/>
        </a:xfrm>
        <a:prstGeom prst="rect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800" b="1" kern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Dirección General de Energía</a:t>
          </a:r>
        </a:p>
      </dsp:txBody>
      <dsp:txXfrm>
        <a:off x="4943080" y="4771639"/>
        <a:ext cx="665262" cy="346846"/>
      </dsp:txXfrm>
    </dsp:sp>
    <dsp:sp modelId="{94CA0D4E-FBE1-4D07-9F70-7A1473460761}">
      <dsp:nvSpPr>
        <dsp:cNvPr id="0" name=""/>
        <dsp:cNvSpPr/>
      </dsp:nvSpPr>
      <dsp:spPr>
        <a:xfrm>
          <a:off x="5109396" y="5210009"/>
          <a:ext cx="647554" cy="3035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333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75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Subdirección de Energía</a:t>
          </a:r>
        </a:p>
      </dsp:txBody>
      <dsp:txXfrm>
        <a:off x="5109396" y="5210009"/>
        <a:ext cx="647554" cy="303502"/>
      </dsp:txXfrm>
    </dsp:sp>
    <dsp:sp modelId="{F3F93B9B-1DED-4C3D-B7A6-EC321BC21E08}">
      <dsp:nvSpPr>
        <dsp:cNvPr id="0" name=""/>
        <dsp:cNvSpPr/>
      </dsp:nvSpPr>
      <dsp:spPr>
        <a:xfrm>
          <a:off x="5929817" y="4280491"/>
          <a:ext cx="1070251" cy="394874"/>
        </a:xfrm>
        <a:prstGeom prst="rect">
          <a:avLst/>
        </a:prstGeom>
        <a:solidFill>
          <a:srgbClr val="CC66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8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VICEMINISTERIO DE DESARROLLO SOSTENIBLE</a:t>
          </a:r>
        </a:p>
      </dsp:txBody>
      <dsp:txXfrm>
        <a:off x="5929817" y="4280491"/>
        <a:ext cx="1070251" cy="394874"/>
      </dsp:txXfrm>
    </dsp:sp>
    <dsp:sp modelId="{DF178B7B-EFDD-4E2C-B1B1-F6DAB9697D6B}">
      <dsp:nvSpPr>
        <dsp:cNvPr id="0" name=""/>
        <dsp:cNvSpPr/>
      </dsp:nvSpPr>
      <dsp:spPr>
        <a:xfrm>
          <a:off x="4022459" y="506202"/>
          <a:ext cx="1037284" cy="374541"/>
        </a:xfrm>
        <a:prstGeom prst="rect">
          <a:avLst/>
        </a:prstGeom>
        <a:solidFill>
          <a:srgbClr val="0099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8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 Secretaría General	</a:t>
          </a:r>
        </a:p>
      </dsp:txBody>
      <dsp:txXfrm>
        <a:off x="4022459" y="506202"/>
        <a:ext cx="1037284" cy="374541"/>
      </dsp:txXfrm>
    </dsp:sp>
    <dsp:sp modelId="{3E8D0EDD-A965-447E-A4C2-46FAA9DD68A0}">
      <dsp:nvSpPr>
        <dsp:cNvPr id="0" name=""/>
        <dsp:cNvSpPr/>
      </dsp:nvSpPr>
      <dsp:spPr>
        <a:xfrm>
          <a:off x="5151268" y="506202"/>
          <a:ext cx="1060104" cy="374541"/>
        </a:xfrm>
        <a:prstGeom prst="rect">
          <a:avLst/>
        </a:prstGeom>
        <a:solidFill>
          <a:srgbClr val="0099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8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Unidad de Asesoría Ministerial</a:t>
          </a:r>
        </a:p>
      </dsp:txBody>
      <dsp:txXfrm>
        <a:off x="5151268" y="506202"/>
        <a:ext cx="1060104" cy="374541"/>
      </dsp:txXfrm>
    </dsp:sp>
    <dsp:sp modelId="{9C09952D-C0F7-4518-BA6F-D78D5554D4C7}">
      <dsp:nvSpPr>
        <dsp:cNvPr id="0" name=""/>
        <dsp:cNvSpPr/>
      </dsp:nvSpPr>
      <dsp:spPr>
        <a:xfrm>
          <a:off x="4022459" y="972268"/>
          <a:ext cx="1037284" cy="414912"/>
        </a:xfrm>
        <a:prstGeom prst="rect">
          <a:avLst/>
        </a:prstGeom>
        <a:solidFill>
          <a:srgbClr val="0099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333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75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Unidad de Planificación   y Modernización Institucional</a:t>
          </a:r>
        </a:p>
      </dsp:txBody>
      <dsp:txXfrm>
        <a:off x="4022459" y="972268"/>
        <a:ext cx="1037284" cy="414912"/>
      </dsp:txXfrm>
    </dsp:sp>
    <dsp:sp modelId="{37B1C4FA-B5B7-4F2C-BD23-625BA54D8584}">
      <dsp:nvSpPr>
        <dsp:cNvPr id="0" name=""/>
        <dsp:cNvSpPr/>
      </dsp:nvSpPr>
      <dsp:spPr>
        <a:xfrm>
          <a:off x="5151268" y="972268"/>
          <a:ext cx="1060104" cy="374541"/>
        </a:xfrm>
        <a:prstGeom prst="rect">
          <a:avLst/>
        </a:prstGeom>
        <a:solidFill>
          <a:srgbClr val="0099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800" b="1" kern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Unidad de             Comunicación Social</a:t>
          </a:r>
        </a:p>
      </dsp:txBody>
      <dsp:txXfrm>
        <a:off x="5151268" y="972268"/>
        <a:ext cx="1060104" cy="374541"/>
      </dsp:txXfrm>
    </dsp:sp>
    <dsp:sp modelId="{28C8D0D6-FFA5-46DB-A835-847A2F04AD47}">
      <dsp:nvSpPr>
        <dsp:cNvPr id="0" name=""/>
        <dsp:cNvSpPr/>
      </dsp:nvSpPr>
      <dsp:spPr>
        <a:xfrm>
          <a:off x="4022459" y="1478705"/>
          <a:ext cx="1037284" cy="374541"/>
        </a:xfrm>
        <a:prstGeom prst="rect">
          <a:avLst/>
        </a:prstGeom>
        <a:solidFill>
          <a:srgbClr val="0099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8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Unidad de Auditoría Interna</a:t>
          </a:r>
        </a:p>
      </dsp:txBody>
      <dsp:txXfrm>
        <a:off x="4022459" y="1478705"/>
        <a:ext cx="1037284" cy="374541"/>
      </dsp:txXfrm>
    </dsp:sp>
    <dsp:sp modelId="{808DC94E-2DDC-4271-B4AA-FC71029140D6}">
      <dsp:nvSpPr>
        <dsp:cNvPr id="0" name=""/>
        <dsp:cNvSpPr/>
      </dsp:nvSpPr>
      <dsp:spPr>
        <a:xfrm>
          <a:off x="5151268" y="1478705"/>
          <a:ext cx="1060104" cy="379932"/>
        </a:xfrm>
        <a:prstGeom prst="rect">
          <a:avLst/>
        </a:prstGeom>
        <a:solidFill>
          <a:srgbClr val="0099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800" b="1" kern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Unidad de  Administración Financiera</a:t>
          </a:r>
        </a:p>
      </dsp:txBody>
      <dsp:txXfrm>
        <a:off x="5151268" y="1478705"/>
        <a:ext cx="1060104" cy="379932"/>
      </dsp:txXfrm>
    </dsp:sp>
    <dsp:sp modelId="{089446D7-D21F-4F08-B23F-EABB045C8386}">
      <dsp:nvSpPr>
        <dsp:cNvPr id="0" name=""/>
        <dsp:cNvSpPr/>
      </dsp:nvSpPr>
      <dsp:spPr>
        <a:xfrm>
          <a:off x="4022459" y="1950162"/>
          <a:ext cx="1037284" cy="374541"/>
        </a:xfrm>
        <a:prstGeom prst="rect">
          <a:avLst/>
        </a:prstGeom>
        <a:solidFill>
          <a:srgbClr val="0099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8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Unidad de Gestión       Socio Ambiental</a:t>
          </a:r>
        </a:p>
      </dsp:txBody>
      <dsp:txXfrm>
        <a:off x="4022459" y="1950162"/>
        <a:ext cx="1037284" cy="374541"/>
      </dsp:txXfrm>
    </dsp:sp>
    <dsp:sp modelId="{1517C168-126F-44B8-92C1-F9B3F47E6316}">
      <dsp:nvSpPr>
        <dsp:cNvPr id="0" name=""/>
        <dsp:cNvSpPr/>
      </dsp:nvSpPr>
      <dsp:spPr>
        <a:xfrm>
          <a:off x="5151268" y="1950162"/>
          <a:ext cx="1060104" cy="374541"/>
        </a:xfrm>
        <a:prstGeom prst="rect">
          <a:avLst/>
        </a:prstGeom>
        <a:solidFill>
          <a:srgbClr val="0099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800" b="1" kern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Unidad de Asesoría Jurídica</a:t>
          </a:r>
        </a:p>
      </dsp:txBody>
      <dsp:txXfrm>
        <a:off x="5151268" y="1950162"/>
        <a:ext cx="1060104" cy="374541"/>
      </dsp:txXfrm>
    </dsp:sp>
    <dsp:sp modelId="{E52DB210-CE85-4265-9204-55FB7D10E060}">
      <dsp:nvSpPr>
        <dsp:cNvPr id="0" name=""/>
        <dsp:cNvSpPr/>
      </dsp:nvSpPr>
      <dsp:spPr>
        <a:xfrm>
          <a:off x="4022459" y="2416228"/>
          <a:ext cx="1037284" cy="374541"/>
        </a:xfrm>
        <a:prstGeom prst="rect">
          <a:avLst/>
        </a:prstGeom>
        <a:solidFill>
          <a:srgbClr val="0099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800" b="1" kern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Unidad de           Fiscalización</a:t>
          </a:r>
        </a:p>
      </dsp:txBody>
      <dsp:txXfrm>
        <a:off x="4022459" y="2416228"/>
        <a:ext cx="1037284" cy="374541"/>
      </dsp:txXfrm>
    </dsp:sp>
    <dsp:sp modelId="{4F7B0470-A566-401C-8FE5-CAA2DEE2EABE}">
      <dsp:nvSpPr>
        <dsp:cNvPr id="0" name=""/>
        <dsp:cNvSpPr/>
      </dsp:nvSpPr>
      <dsp:spPr>
        <a:xfrm>
          <a:off x="5151268" y="2416228"/>
          <a:ext cx="1060104" cy="374541"/>
        </a:xfrm>
        <a:prstGeom prst="rect">
          <a:avLst/>
        </a:prstGeom>
        <a:solidFill>
          <a:srgbClr val="0099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800" b="1" kern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Laboratorios Técnicos</a:t>
          </a:r>
        </a:p>
      </dsp:txBody>
      <dsp:txXfrm>
        <a:off x="5151268" y="2416228"/>
        <a:ext cx="1060104" cy="374541"/>
      </dsp:txXfrm>
    </dsp:sp>
    <dsp:sp modelId="{ADA4C466-3454-448E-BAB0-7EAA5A641233}">
      <dsp:nvSpPr>
        <dsp:cNvPr id="0" name=""/>
        <dsp:cNvSpPr/>
      </dsp:nvSpPr>
      <dsp:spPr>
        <a:xfrm>
          <a:off x="4022459" y="2882293"/>
          <a:ext cx="1037284" cy="374541"/>
        </a:xfrm>
        <a:prstGeom prst="rect">
          <a:avLst/>
        </a:prstGeom>
        <a:solidFill>
          <a:srgbClr val="0099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800" b="1" kern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Unidad de Recursos Humanos</a:t>
          </a:r>
        </a:p>
      </dsp:txBody>
      <dsp:txXfrm>
        <a:off x="4022459" y="2882293"/>
        <a:ext cx="1037284" cy="374541"/>
      </dsp:txXfrm>
    </dsp:sp>
    <dsp:sp modelId="{6A5A666E-E930-42CB-B1EB-8A790E38F034}">
      <dsp:nvSpPr>
        <dsp:cNvPr id="0" name=""/>
        <dsp:cNvSpPr/>
      </dsp:nvSpPr>
      <dsp:spPr>
        <a:xfrm>
          <a:off x="5151268" y="2882293"/>
          <a:ext cx="1060104" cy="374541"/>
        </a:xfrm>
        <a:prstGeom prst="rect">
          <a:avLst/>
        </a:prstGeom>
        <a:solidFill>
          <a:srgbClr val="0099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800" b="1" kern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Unidad de Cooperación Internacional</a:t>
          </a:r>
        </a:p>
      </dsp:txBody>
      <dsp:txXfrm>
        <a:off x="5151268" y="2882293"/>
        <a:ext cx="1060104" cy="374541"/>
      </dsp:txXfrm>
    </dsp:sp>
    <dsp:sp modelId="{70F87E97-BB28-4BFD-92C1-27F92918CE0A}">
      <dsp:nvSpPr>
        <dsp:cNvPr id="0" name=""/>
        <dsp:cNvSpPr/>
      </dsp:nvSpPr>
      <dsp:spPr>
        <a:xfrm>
          <a:off x="4022459" y="3348359"/>
          <a:ext cx="1037284" cy="374541"/>
        </a:xfrm>
        <a:prstGeom prst="rect">
          <a:avLst/>
        </a:prstGeom>
        <a:solidFill>
          <a:srgbClr val="0099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800" b="1" kern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Unidad de Planeación Energético Minero</a:t>
          </a:r>
        </a:p>
      </dsp:txBody>
      <dsp:txXfrm>
        <a:off x="4022459" y="3348359"/>
        <a:ext cx="1037284" cy="374541"/>
      </dsp:txXfrm>
    </dsp:sp>
    <dsp:sp modelId="{A562F70D-E7EA-4351-A870-574D2D7E5A20}">
      <dsp:nvSpPr>
        <dsp:cNvPr id="0" name=""/>
        <dsp:cNvSpPr/>
      </dsp:nvSpPr>
      <dsp:spPr>
        <a:xfrm>
          <a:off x="5151268" y="3348359"/>
          <a:ext cx="1060104" cy="374541"/>
        </a:xfrm>
        <a:prstGeom prst="rect">
          <a:avLst/>
        </a:prstGeom>
        <a:solidFill>
          <a:srgbClr val="0099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800" b="1" kern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Unidad de Información Pública</a:t>
          </a:r>
        </a:p>
      </dsp:txBody>
      <dsp:txXfrm>
        <a:off x="5151268" y="3348359"/>
        <a:ext cx="1060104" cy="374541"/>
      </dsp:txXfrm>
    </dsp:sp>
    <dsp:sp modelId="{9523E94B-F66D-4FAE-8992-3CA6B229B7FC}">
      <dsp:nvSpPr>
        <dsp:cNvPr id="0" name=""/>
        <dsp:cNvSpPr/>
      </dsp:nvSpPr>
      <dsp:spPr>
        <a:xfrm>
          <a:off x="4022459" y="3814425"/>
          <a:ext cx="1037284" cy="374541"/>
        </a:xfrm>
        <a:prstGeom prst="rect">
          <a:avLst/>
        </a:prstGeom>
        <a:solidFill>
          <a:srgbClr val="0099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800" b="1" kern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Unidad de Género</a:t>
          </a:r>
        </a:p>
      </dsp:txBody>
      <dsp:txXfrm>
        <a:off x="4022459" y="3814425"/>
        <a:ext cx="1037284" cy="37454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8C107F-489B-4515-8A07-743E7C2BCAE4}">
      <dsp:nvSpPr>
        <dsp:cNvPr id="0" name=""/>
        <dsp:cNvSpPr/>
      </dsp:nvSpPr>
      <dsp:spPr>
        <a:xfrm>
          <a:off x="4025" y="1443"/>
          <a:ext cx="10954578" cy="10686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1600" kern="1200" dirty="0">
              <a:latin typeface="Arial Rounded MT Bold" pitchFamily="34" charset="0"/>
            </a:rPr>
            <a:t>RESULTADO EN FAVOR DE LA POBLACIÓN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1600" kern="1200" dirty="0">
              <a:latin typeface="Arial Rounded MT Bold" pitchFamily="34" charset="0"/>
            </a:rPr>
            <a:t>Para el año 2023 se incrementan del 2% al 10% las inspecciones a personas individuales y jurídicas que utilizan equipos generadores de radiaciones y fuentes radiactivas, para proteger la salud de las personas.</a:t>
          </a:r>
        </a:p>
      </dsp:txBody>
      <dsp:txXfrm>
        <a:off x="35324" y="32742"/>
        <a:ext cx="10891980" cy="1006039"/>
      </dsp:txXfrm>
    </dsp:sp>
    <dsp:sp modelId="{1CB3132E-07B0-4A73-85B7-A729C0B5BD07}">
      <dsp:nvSpPr>
        <dsp:cNvPr id="0" name=""/>
        <dsp:cNvSpPr/>
      </dsp:nvSpPr>
      <dsp:spPr>
        <a:xfrm>
          <a:off x="4025" y="1209768"/>
          <a:ext cx="10954578" cy="10686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1600" kern="1200" dirty="0">
              <a:latin typeface="Arial Rounded MT Bold" pitchFamily="34" charset="0"/>
            </a:rPr>
            <a:t>PRODUCTO  ENTREGADO A LA COMUNIDAD ENERGÉTICA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1600" kern="1200" dirty="0">
              <a:latin typeface="Arial Rounded MT Bold" pitchFamily="34" charset="0"/>
            </a:rPr>
            <a:t>Fiscalización y capacitación sobre el uso y aplicaciones de radiaciones ionizantes y no ionizantes, a organizaciones públicas y privadas.</a:t>
          </a:r>
        </a:p>
      </dsp:txBody>
      <dsp:txXfrm>
        <a:off x="35324" y="1241067"/>
        <a:ext cx="10891980" cy="1006039"/>
      </dsp:txXfrm>
    </dsp:sp>
    <dsp:sp modelId="{2A66980E-0D8F-4B42-ADB4-4DA6F60EC31D}">
      <dsp:nvSpPr>
        <dsp:cNvPr id="0" name=""/>
        <dsp:cNvSpPr/>
      </dsp:nvSpPr>
      <dsp:spPr>
        <a:xfrm>
          <a:off x="4025" y="2418093"/>
          <a:ext cx="2655011" cy="10686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1600" kern="1200" dirty="0">
              <a:latin typeface="Arial Rounded MT Bold" pitchFamily="34" charset="0"/>
            </a:rPr>
            <a:t>AÑO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1600" kern="1200" dirty="0">
              <a:latin typeface="Arial Rounded MT Bold" pitchFamily="34" charset="0"/>
            </a:rPr>
            <a:t>2016</a:t>
          </a:r>
        </a:p>
      </dsp:txBody>
      <dsp:txXfrm>
        <a:off x="35324" y="2449392"/>
        <a:ext cx="2592413" cy="1006039"/>
      </dsp:txXfrm>
    </dsp:sp>
    <dsp:sp modelId="{06954406-99A5-4108-B397-87DE6CBA107C}">
      <dsp:nvSpPr>
        <dsp:cNvPr id="0" name=""/>
        <dsp:cNvSpPr/>
      </dsp:nvSpPr>
      <dsp:spPr>
        <a:xfrm>
          <a:off x="4025" y="3626419"/>
          <a:ext cx="2655011" cy="10686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1600" kern="1200" dirty="0">
              <a:latin typeface="Arial Rounded MT Bold" pitchFamily="34" charset="0"/>
            </a:rPr>
            <a:t>META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1600" kern="1200" dirty="0">
              <a:latin typeface="Arial Rounded MT Bold" pitchFamily="34" charset="0"/>
            </a:rPr>
            <a:t>395</a:t>
          </a:r>
        </a:p>
      </dsp:txBody>
      <dsp:txXfrm>
        <a:off x="35324" y="3657718"/>
        <a:ext cx="2592413" cy="1006039"/>
      </dsp:txXfrm>
    </dsp:sp>
    <dsp:sp modelId="{0E630C25-5155-4D13-A222-7FB513B49F5C}">
      <dsp:nvSpPr>
        <dsp:cNvPr id="0" name=""/>
        <dsp:cNvSpPr/>
      </dsp:nvSpPr>
      <dsp:spPr>
        <a:xfrm>
          <a:off x="2770547" y="2418093"/>
          <a:ext cx="2655011" cy="10686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1600" kern="1200" dirty="0">
              <a:latin typeface="Arial Rounded MT Bold" pitchFamily="34" charset="0"/>
            </a:rPr>
            <a:t>AÑO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1600" kern="1200" dirty="0">
              <a:latin typeface="Arial Rounded MT Bold" pitchFamily="34" charset="0"/>
            </a:rPr>
            <a:t>2017</a:t>
          </a:r>
        </a:p>
      </dsp:txBody>
      <dsp:txXfrm>
        <a:off x="2801846" y="2449392"/>
        <a:ext cx="2592413" cy="1006039"/>
      </dsp:txXfrm>
    </dsp:sp>
    <dsp:sp modelId="{323829DC-1CF5-4439-934E-02DE4312E9A5}">
      <dsp:nvSpPr>
        <dsp:cNvPr id="0" name=""/>
        <dsp:cNvSpPr/>
      </dsp:nvSpPr>
      <dsp:spPr>
        <a:xfrm>
          <a:off x="2770547" y="3626419"/>
          <a:ext cx="2655011" cy="10686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1600" kern="1200" dirty="0">
              <a:latin typeface="Arial Rounded MT Bold" pitchFamily="34" charset="0"/>
            </a:rPr>
            <a:t>META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1600" kern="1200" dirty="0">
              <a:latin typeface="Arial Rounded MT Bold" pitchFamily="34" charset="0"/>
            </a:rPr>
            <a:t>403</a:t>
          </a:r>
        </a:p>
      </dsp:txBody>
      <dsp:txXfrm>
        <a:off x="2801846" y="3657718"/>
        <a:ext cx="2592413" cy="1006039"/>
      </dsp:txXfrm>
    </dsp:sp>
    <dsp:sp modelId="{6AD2D2FA-8BEE-4FB1-8DFF-457250F82FA3}">
      <dsp:nvSpPr>
        <dsp:cNvPr id="0" name=""/>
        <dsp:cNvSpPr/>
      </dsp:nvSpPr>
      <dsp:spPr>
        <a:xfrm>
          <a:off x="5537069" y="2418093"/>
          <a:ext cx="2655011" cy="10686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1600" kern="1200" dirty="0">
              <a:latin typeface="Arial Rounded MT Bold" pitchFamily="34" charset="0"/>
            </a:rPr>
            <a:t>AÑO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1600" kern="1200" dirty="0">
              <a:latin typeface="Arial Rounded MT Bold" pitchFamily="34" charset="0"/>
            </a:rPr>
            <a:t>2018</a:t>
          </a:r>
        </a:p>
      </dsp:txBody>
      <dsp:txXfrm>
        <a:off x="5568368" y="2449392"/>
        <a:ext cx="2592413" cy="1006039"/>
      </dsp:txXfrm>
    </dsp:sp>
    <dsp:sp modelId="{620DDC43-9C02-40AF-BEF9-4B8CED6BAD30}">
      <dsp:nvSpPr>
        <dsp:cNvPr id="0" name=""/>
        <dsp:cNvSpPr/>
      </dsp:nvSpPr>
      <dsp:spPr>
        <a:xfrm>
          <a:off x="5537069" y="3626419"/>
          <a:ext cx="2655011" cy="10686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1600" kern="1200" dirty="0">
              <a:latin typeface="Arial Rounded MT Bold" pitchFamily="34" charset="0"/>
            </a:rPr>
            <a:t>META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1600" kern="1200" dirty="0">
              <a:latin typeface="Arial Rounded MT Bold" pitchFamily="34" charset="0"/>
            </a:rPr>
            <a:t>311</a:t>
          </a:r>
        </a:p>
      </dsp:txBody>
      <dsp:txXfrm>
        <a:off x="5568368" y="3657718"/>
        <a:ext cx="2592413" cy="1006039"/>
      </dsp:txXfrm>
    </dsp:sp>
    <dsp:sp modelId="{13AF749B-28E9-4ABA-B42E-3AADD575D7FC}">
      <dsp:nvSpPr>
        <dsp:cNvPr id="0" name=""/>
        <dsp:cNvSpPr/>
      </dsp:nvSpPr>
      <dsp:spPr>
        <a:xfrm>
          <a:off x="8303591" y="2418093"/>
          <a:ext cx="2655011" cy="10686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1600" kern="1200" dirty="0">
              <a:latin typeface="Arial Rounded MT Bold" pitchFamily="34" charset="0"/>
            </a:rPr>
            <a:t>AÑO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1600" kern="1200" dirty="0">
              <a:latin typeface="Arial Rounded MT Bold" pitchFamily="34" charset="0"/>
            </a:rPr>
            <a:t>2019</a:t>
          </a:r>
        </a:p>
      </dsp:txBody>
      <dsp:txXfrm>
        <a:off x="8334890" y="2449392"/>
        <a:ext cx="2592413" cy="1006039"/>
      </dsp:txXfrm>
    </dsp:sp>
    <dsp:sp modelId="{B9C05920-C330-4750-9B8B-216D0DFC4161}">
      <dsp:nvSpPr>
        <dsp:cNvPr id="0" name=""/>
        <dsp:cNvSpPr/>
      </dsp:nvSpPr>
      <dsp:spPr>
        <a:xfrm>
          <a:off x="8303591" y="3626419"/>
          <a:ext cx="2655011" cy="10686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1600" kern="1200" dirty="0">
              <a:latin typeface="Arial Rounded MT Bold" pitchFamily="34" charset="0"/>
            </a:rPr>
            <a:t>META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1600" kern="1200" dirty="0">
              <a:latin typeface="Arial Rounded MT Bold" pitchFamily="34" charset="0"/>
            </a:rPr>
            <a:t>420</a:t>
          </a:r>
        </a:p>
      </dsp:txBody>
      <dsp:txXfrm>
        <a:off x="8334890" y="3657718"/>
        <a:ext cx="2592413" cy="100603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8C107F-489B-4515-8A07-743E7C2BCAE4}">
      <dsp:nvSpPr>
        <dsp:cNvPr id="0" name=""/>
        <dsp:cNvSpPr/>
      </dsp:nvSpPr>
      <dsp:spPr>
        <a:xfrm>
          <a:off x="4018" y="2362"/>
          <a:ext cx="10937178" cy="11610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1600" kern="1200" dirty="0">
              <a:latin typeface="Arial Rounded MT Bold" pitchFamily="34" charset="0"/>
            </a:rPr>
            <a:t>RESULTADO EN FAVOR DE LA POBLACIÓN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1600" kern="1200" dirty="0">
              <a:latin typeface="Arial Rounded MT Bold" pitchFamily="34" charset="0"/>
            </a:rPr>
            <a:t>Para el año 2023 incrementar en 10% los análisis de laboratorios a empresas privadas, personas individuales y entidades del Estado, en beneficio de la calidad de los productos energéticos y mineros que se comercializan en el mercado nacional.</a:t>
          </a:r>
        </a:p>
      </dsp:txBody>
      <dsp:txXfrm>
        <a:off x="38025" y="36369"/>
        <a:ext cx="10869164" cy="1093079"/>
      </dsp:txXfrm>
    </dsp:sp>
    <dsp:sp modelId="{1CB3132E-07B0-4A73-85B7-A729C0B5BD07}">
      <dsp:nvSpPr>
        <dsp:cNvPr id="0" name=""/>
        <dsp:cNvSpPr/>
      </dsp:nvSpPr>
      <dsp:spPr>
        <a:xfrm>
          <a:off x="4018" y="1303819"/>
          <a:ext cx="10937178" cy="11610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1600" kern="1200" dirty="0">
              <a:latin typeface="Arial Rounded MT Bold" pitchFamily="34" charset="0"/>
            </a:rPr>
            <a:t>PRODUCTO ENTREGADO A LA COMUNIDAD ENERGÉTICA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1600" kern="1200" dirty="0">
              <a:latin typeface="Arial Rounded MT Bold" pitchFamily="34" charset="0"/>
            </a:rPr>
            <a:t>Servicios de Laboratorio Técnico.</a:t>
          </a:r>
        </a:p>
      </dsp:txBody>
      <dsp:txXfrm>
        <a:off x="38025" y="1337826"/>
        <a:ext cx="10869164" cy="1093079"/>
      </dsp:txXfrm>
    </dsp:sp>
    <dsp:sp modelId="{2A66980E-0D8F-4B42-ADB4-4DA6F60EC31D}">
      <dsp:nvSpPr>
        <dsp:cNvPr id="0" name=""/>
        <dsp:cNvSpPr/>
      </dsp:nvSpPr>
      <dsp:spPr>
        <a:xfrm>
          <a:off x="4018" y="2605276"/>
          <a:ext cx="2650794" cy="11610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1600" kern="1200" dirty="0">
              <a:latin typeface="Arial Rounded MT Bold" pitchFamily="34" charset="0"/>
            </a:rPr>
            <a:t>AÑO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1600" kern="1200" dirty="0">
              <a:latin typeface="Arial Rounded MT Bold" pitchFamily="34" charset="0"/>
            </a:rPr>
            <a:t>2016</a:t>
          </a:r>
        </a:p>
      </dsp:txBody>
      <dsp:txXfrm>
        <a:off x="38025" y="2639283"/>
        <a:ext cx="2582780" cy="1093079"/>
      </dsp:txXfrm>
    </dsp:sp>
    <dsp:sp modelId="{06954406-99A5-4108-B397-87DE6CBA107C}">
      <dsp:nvSpPr>
        <dsp:cNvPr id="0" name=""/>
        <dsp:cNvSpPr/>
      </dsp:nvSpPr>
      <dsp:spPr>
        <a:xfrm>
          <a:off x="4018" y="3906734"/>
          <a:ext cx="2650794" cy="11610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1600" kern="1200" dirty="0">
              <a:latin typeface="Arial Rounded MT Bold" pitchFamily="34" charset="0"/>
            </a:rPr>
            <a:t>META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1600" kern="1200" dirty="0">
              <a:latin typeface="Arial Rounded MT Bold" pitchFamily="34" charset="0"/>
            </a:rPr>
            <a:t>22,562</a:t>
          </a:r>
        </a:p>
      </dsp:txBody>
      <dsp:txXfrm>
        <a:off x="38025" y="3940741"/>
        <a:ext cx="2582780" cy="1093079"/>
      </dsp:txXfrm>
    </dsp:sp>
    <dsp:sp modelId="{0E630C25-5155-4D13-A222-7FB513B49F5C}">
      <dsp:nvSpPr>
        <dsp:cNvPr id="0" name=""/>
        <dsp:cNvSpPr/>
      </dsp:nvSpPr>
      <dsp:spPr>
        <a:xfrm>
          <a:off x="2766146" y="2605276"/>
          <a:ext cx="2650794" cy="11610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1600" kern="1200" dirty="0">
              <a:latin typeface="Arial Rounded MT Bold" pitchFamily="34" charset="0"/>
            </a:rPr>
            <a:t>AÑO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1600" kern="1200" dirty="0">
              <a:latin typeface="Arial Rounded MT Bold" pitchFamily="34" charset="0"/>
            </a:rPr>
            <a:t>2017</a:t>
          </a:r>
        </a:p>
      </dsp:txBody>
      <dsp:txXfrm>
        <a:off x="2800153" y="2639283"/>
        <a:ext cx="2582780" cy="1093079"/>
      </dsp:txXfrm>
    </dsp:sp>
    <dsp:sp modelId="{323829DC-1CF5-4439-934E-02DE4312E9A5}">
      <dsp:nvSpPr>
        <dsp:cNvPr id="0" name=""/>
        <dsp:cNvSpPr/>
      </dsp:nvSpPr>
      <dsp:spPr>
        <a:xfrm>
          <a:off x="2766146" y="3906734"/>
          <a:ext cx="2650794" cy="11610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1600" kern="1200" dirty="0">
              <a:latin typeface="Arial Rounded MT Bold" pitchFamily="34" charset="0"/>
            </a:rPr>
            <a:t>META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1600" kern="1200" dirty="0">
              <a:latin typeface="Arial Rounded MT Bold" pitchFamily="34" charset="0"/>
            </a:rPr>
            <a:t>22,777</a:t>
          </a:r>
        </a:p>
      </dsp:txBody>
      <dsp:txXfrm>
        <a:off x="2800153" y="3940741"/>
        <a:ext cx="2582780" cy="1093079"/>
      </dsp:txXfrm>
    </dsp:sp>
    <dsp:sp modelId="{6AD2D2FA-8BEE-4FB1-8DFF-457250F82FA3}">
      <dsp:nvSpPr>
        <dsp:cNvPr id="0" name=""/>
        <dsp:cNvSpPr/>
      </dsp:nvSpPr>
      <dsp:spPr>
        <a:xfrm>
          <a:off x="5528274" y="2605276"/>
          <a:ext cx="2650794" cy="11610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1600" kern="1200" dirty="0">
              <a:latin typeface="Arial Rounded MT Bold" pitchFamily="34" charset="0"/>
            </a:rPr>
            <a:t>AÑO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1600" kern="1200" dirty="0">
              <a:latin typeface="Arial Rounded MT Bold" pitchFamily="34" charset="0"/>
            </a:rPr>
            <a:t>2018</a:t>
          </a:r>
        </a:p>
      </dsp:txBody>
      <dsp:txXfrm>
        <a:off x="5562281" y="2639283"/>
        <a:ext cx="2582780" cy="1093079"/>
      </dsp:txXfrm>
    </dsp:sp>
    <dsp:sp modelId="{620DDC43-9C02-40AF-BEF9-4B8CED6BAD30}">
      <dsp:nvSpPr>
        <dsp:cNvPr id="0" name=""/>
        <dsp:cNvSpPr/>
      </dsp:nvSpPr>
      <dsp:spPr>
        <a:xfrm>
          <a:off x="5528274" y="3906734"/>
          <a:ext cx="2650794" cy="11610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1600" kern="1200" dirty="0">
              <a:latin typeface="Arial Rounded MT Bold" pitchFamily="34" charset="0"/>
            </a:rPr>
            <a:t>META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1600" kern="1200" dirty="0">
              <a:latin typeface="Arial Rounded MT Bold" pitchFamily="34" charset="0"/>
            </a:rPr>
            <a:t>22,570</a:t>
          </a:r>
        </a:p>
      </dsp:txBody>
      <dsp:txXfrm>
        <a:off x="5562281" y="3940741"/>
        <a:ext cx="2582780" cy="1093079"/>
      </dsp:txXfrm>
    </dsp:sp>
    <dsp:sp modelId="{5D22D83D-46A5-48D7-B0AB-21A7E7BAB056}">
      <dsp:nvSpPr>
        <dsp:cNvPr id="0" name=""/>
        <dsp:cNvSpPr/>
      </dsp:nvSpPr>
      <dsp:spPr>
        <a:xfrm>
          <a:off x="8290402" y="2605276"/>
          <a:ext cx="2650794" cy="11610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1600" kern="1200" dirty="0">
              <a:latin typeface="Arial Rounded MT Bold" pitchFamily="34" charset="0"/>
            </a:rPr>
            <a:t>AÑO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1600" kern="1200" dirty="0">
              <a:latin typeface="Arial Rounded MT Bold" pitchFamily="34" charset="0"/>
            </a:rPr>
            <a:t>2019</a:t>
          </a:r>
        </a:p>
      </dsp:txBody>
      <dsp:txXfrm>
        <a:off x="8324409" y="2639283"/>
        <a:ext cx="2582780" cy="1093079"/>
      </dsp:txXfrm>
    </dsp:sp>
    <dsp:sp modelId="{6A58A51E-0DC0-4417-AAB3-5C4518ED4B5D}">
      <dsp:nvSpPr>
        <dsp:cNvPr id="0" name=""/>
        <dsp:cNvSpPr/>
      </dsp:nvSpPr>
      <dsp:spPr>
        <a:xfrm>
          <a:off x="8294421" y="3909096"/>
          <a:ext cx="2650794" cy="11610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1600" kern="1200" dirty="0">
              <a:latin typeface="Arial Rounded MT Bold" pitchFamily="34" charset="0"/>
            </a:rPr>
            <a:t>META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1600" kern="1200" dirty="0">
              <a:latin typeface="Arial Rounded MT Bold" pitchFamily="34" charset="0"/>
            </a:rPr>
            <a:t>22,545</a:t>
          </a:r>
        </a:p>
      </dsp:txBody>
      <dsp:txXfrm>
        <a:off x="8328428" y="3943103"/>
        <a:ext cx="2582780" cy="109307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8C107F-489B-4515-8A07-743E7C2BCAE4}">
      <dsp:nvSpPr>
        <dsp:cNvPr id="0" name=""/>
        <dsp:cNvSpPr/>
      </dsp:nvSpPr>
      <dsp:spPr>
        <a:xfrm>
          <a:off x="1254" y="2679"/>
          <a:ext cx="11471558" cy="13084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1600" kern="1200" dirty="0">
              <a:latin typeface="Arial Rounded MT Bold" pitchFamily="34" charset="0"/>
            </a:rPr>
            <a:t>RESULTADO  EN FAVOR  DE  LA  POBLACIÓN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1600" kern="1200" dirty="0">
              <a:latin typeface="Arial Rounded MT Bold" pitchFamily="34" charset="0"/>
            </a:rPr>
            <a:t>Se diversificará la matriz energética con énfasis en energías renovables , de un 57.93%  en 2015 a un  64.20% en 2032, para mejorar las condiciones de desarrollo sostenible de la población y, reducir en el territorio del país, los efectos del cambio climático.</a:t>
          </a:r>
        </a:p>
      </dsp:txBody>
      <dsp:txXfrm>
        <a:off x="39576" y="41001"/>
        <a:ext cx="11394914" cy="1231762"/>
      </dsp:txXfrm>
    </dsp:sp>
    <dsp:sp modelId="{1CB3132E-07B0-4A73-85B7-A729C0B5BD07}">
      <dsp:nvSpPr>
        <dsp:cNvPr id="0" name=""/>
        <dsp:cNvSpPr/>
      </dsp:nvSpPr>
      <dsp:spPr>
        <a:xfrm>
          <a:off x="1200" y="1474368"/>
          <a:ext cx="11471558" cy="10738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1600" kern="1200" dirty="0">
              <a:latin typeface="Arial Rounded MT Bold" pitchFamily="34" charset="0"/>
            </a:rPr>
            <a:t>PRODUCTO ENTREGADO A LA COMUNIDAD ENERGÉTICA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1600" kern="1200" dirty="0">
              <a:latin typeface="Arial Rounded MT Bold" pitchFamily="34" charset="0"/>
            </a:rPr>
            <a:t>Incremento de la energía renovable en la matriz energética (Giga vatios por hora)</a:t>
          </a:r>
        </a:p>
      </dsp:txBody>
      <dsp:txXfrm>
        <a:off x="32651" y="1505819"/>
        <a:ext cx="11408656" cy="1010900"/>
      </dsp:txXfrm>
    </dsp:sp>
    <dsp:sp modelId="{0E630C25-5155-4D13-A222-7FB513B49F5C}">
      <dsp:nvSpPr>
        <dsp:cNvPr id="0" name=""/>
        <dsp:cNvSpPr/>
      </dsp:nvSpPr>
      <dsp:spPr>
        <a:xfrm>
          <a:off x="141343" y="2663463"/>
          <a:ext cx="3719701" cy="10738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1600" kern="1200">
              <a:latin typeface="Arial Rounded MT Bold" pitchFamily="34" charset="0"/>
            </a:rPr>
            <a:t>AÑO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1600" kern="1200">
              <a:latin typeface="Arial Rounded MT Bold" pitchFamily="34" charset="0"/>
            </a:rPr>
            <a:t>2017</a:t>
          </a:r>
          <a:endParaRPr lang="es-GT" sz="1600" kern="1200" dirty="0">
            <a:latin typeface="Arial Rounded MT Bold" pitchFamily="34" charset="0"/>
          </a:endParaRPr>
        </a:p>
      </dsp:txBody>
      <dsp:txXfrm>
        <a:off x="172794" y="2694914"/>
        <a:ext cx="3656799" cy="1010900"/>
      </dsp:txXfrm>
    </dsp:sp>
    <dsp:sp modelId="{323829DC-1CF5-4439-934E-02DE4312E9A5}">
      <dsp:nvSpPr>
        <dsp:cNvPr id="0" name=""/>
        <dsp:cNvSpPr/>
      </dsp:nvSpPr>
      <dsp:spPr>
        <a:xfrm>
          <a:off x="141343" y="3876552"/>
          <a:ext cx="3719701" cy="10738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1600" kern="1200">
              <a:latin typeface="Arial Rounded MT Bold" pitchFamily="34" charset="0"/>
            </a:rPr>
            <a:t>META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1600" kern="1200">
              <a:latin typeface="Arial Rounded MT Bold" pitchFamily="34" charset="0"/>
            </a:rPr>
            <a:t>6,647</a:t>
          </a:r>
          <a:endParaRPr lang="es-GT" sz="1600" kern="1200" dirty="0">
            <a:latin typeface="Arial Rounded MT Bold" pitchFamily="34" charset="0"/>
          </a:endParaRPr>
        </a:p>
      </dsp:txBody>
      <dsp:txXfrm>
        <a:off x="172794" y="3908003"/>
        <a:ext cx="3656799" cy="1010900"/>
      </dsp:txXfrm>
    </dsp:sp>
    <dsp:sp modelId="{6AD2D2FA-8BEE-4FB1-8DFF-457250F82FA3}">
      <dsp:nvSpPr>
        <dsp:cNvPr id="0" name=""/>
        <dsp:cNvSpPr/>
      </dsp:nvSpPr>
      <dsp:spPr>
        <a:xfrm>
          <a:off x="3935401" y="2663463"/>
          <a:ext cx="3719701" cy="10738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1600" kern="1200">
              <a:latin typeface="Arial Rounded MT Bold" pitchFamily="34" charset="0"/>
            </a:rPr>
            <a:t>AÑO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1600" kern="1200">
              <a:latin typeface="Arial Rounded MT Bold" pitchFamily="34" charset="0"/>
            </a:rPr>
            <a:t>2018</a:t>
          </a:r>
          <a:endParaRPr lang="es-GT" sz="1600" kern="1200" dirty="0">
            <a:latin typeface="Arial Rounded MT Bold" pitchFamily="34" charset="0"/>
          </a:endParaRPr>
        </a:p>
      </dsp:txBody>
      <dsp:txXfrm>
        <a:off x="3966852" y="2694914"/>
        <a:ext cx="3656799" cy="1010900"/>
      </dsp:txXfrm>
    </dsp:sp>
    <dsp:sp modelId="{620DDC43-9C02-40AF-BEF9-4B8CED6BAD30}">
      <dsp:nvSpPr>
        <dsp:cNvPr id="0" name=""/>
        <dsp:cNvSpPr/>
      </dsp:nvSpPr>
      <dsp:spPr>
        <a:xfrm>
          <a:off x="3876555" y="3876552"/>
          <a:ext cx="3719701" cy="10738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1600" kern="1200">
              <a:latin typeface="Arial Rounded MT Bold" pitchFamily="34" charset="0"/>
            </a:rPr>
            <a:t>META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1600" kern="1200">
              <a:latin typeface="Arial Rounded MT Bold" pitchFamily="34" charset="0"/>
            </a:rPr>
            <a:t>6,959</a:t>
          </a:r>
          <a:endParaRPr lang="es-GT" sz="1600" kern="1200" dirty="0">
            <a:latin typeface="Arial Rounded MT Bold" pitchFamily="34" charset="0"/>
          </a:endParaRPr>
        </a:p>
      </dsp:txBody>
      <dsp:txXfrm>
        <a:off x="3908006" y="3908003"/>
        <a:ext cx="3656799" cy="1010900"/>
      </dsp:txXfrm>
    </dsp:sp>
    <dsp:sp modelId="{E1F8FDAB-7CEE-4D96-A4AC-17D311529470}">
      <dsp:nvSpPr>
        <dsp:cNvPr id="0" name=""/>
        <dsp:cNvSpPr/>
      </dsp:nvSpPr>
      <dsp:spPr>
        <a:xfrm>
          <a:off x="7753111" y="2663463"/>
          <a:ext cx="3719701" cy="10738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1600" kern="1200">
              <a:latin typeface="Arial Rounded MT Bold" pitchFamily="34" charset="0"/>
            </a:rPr>
            <a:t>AÑO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1600" kern="1200">
              <a:latin typeface="Arial Rounded MT Bold" pitchFamily="34" charset="0"/>
            </a:rPr>
            <a:t>2019</a:t>
          </a:r>
          <a:endParaRPr lang="es-GT" sz="1600" kern="1200" dirty="0">
            <a:latin typeface="Arial Rounded MT Bold" pitchFamily="34" charset="0"/>
          </a:endParaRPr>
        </a:p>
      </dsp:txBody>
      <dsp:txXfrm>
        <a:off x="7784562" y="2694914"/>
        <a:ext cx="3656799" cy="1010900"/>
      </dsp:txXfrm>
    </dsp:sp>
    <dsp:sp modelId="{FB38C468-DEBD-4029-96B8-405A87E623E7}">
      <dsp:nvSpPr>
        <dsp:cNvPr id="0" name=""/>
        <dsp:cNvSpPr/>
      </dsp:nvSpPr>
      <dsp:spPr>
        <a:xfrm>
          <a:off x="7752484" y="3876552"/>
          <a:ext cx="3719701" cy="10738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1600" kern="1200">
              <a:latin typeface="Arial Rounded MT Bold" pitchFamily="34" charset="0"/>
            </a:rPr>
            <a:t>META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1600" kern="1200">
              <a:latin typeface="Arial Rounded MT Bold" pitchFamily="34" charset="0"/>
            </a:rPr>
            <a:t>7,286</a:t>
          </a:r>
          <a:endParaRPr lang="es-GT" sz="1600" kern="1200" dirty="0">
            <a:latin typeface="Arial Rounded MT Bold" pitchFamily="34" charset="0"/>
          </a:endParaRPr>
        </a:p>
      </dsp:txBody>
      <dsp:txXfrm>
        <a:off x="7783935" y="3908003"/>
        <a:ext cx="3656799" cy="10109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A25896-636B-45CF-A0BD-3D40564FD346}">
      <dsp:nvSpPr>
        <dsp:cNvPr id="0" name=""/>
        <dsp:cNvSpPr/>
      </dsp:nvSpPr>
      <dsp:spPr>
        <a:xfrm>
          <a:off x="1768" y="0"/>
          <a:ext cx="1941745" cy="17433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GT" sz="1300" kern="1200" dirty="0">
              <a:latin typeface="Arial Rounded MT Bold" pitchFamily="34" charset="0"/>
            </a:rPr>
            <a:t>Desarrollo Sostenible del sector energético, minero y de hidrocarburos.</a:t>
          </a:r>
        </a:p>
      </dsp:txBody>
      <dsp:txXfrm>
        <a:off x="41887" y="40119"/>
        <a:ext cx="1861507" cy="1289531"/>
      </dsp:txXfrm>
    </dsp:sp>
    <dsp:sp modelId="{02F46FEF-3D9C-45F1-8CD9-F12B3A25C28E}">
      <dsp:nvSpPr>
        <dsp:cNvPr id="0" name=""/>
        <dsp:cNvSpPr/>
      </dsp:nvSpPr>
      <dsp:spPr>
        <a:xfrm>
          <a:off x="1012925" y="119434"/>
          <a:ext cx="2997285" cy="2788665"/>
        </a:xfrm>
        <a:prstGeom prst="leftCircularArrow">
          <a:avLst>
            <a:gd name="adj1" fmla="val 1801"/>
            <a:gd name="adj2" fmla="val 214790"/>
            <a:gd name="adj3" fmla="val 3141730"/>
            <a:gd name="adj4" fmla="val 10175918"/>
            <a:gd name="adj5" fmla="val 2101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27D4CB9-90C4-48B2-9E7A-DCA51D86DCDD}">
      <dsp:nvSpPr>
        <dsp:cNvPr id="0" name=""/>
        <dsp:cNvSpPr/>
      </dsp:nvSpPr>
      <dsp:spPr>
        <a:xfrm>
          <a:off x="498263" y="1335193"/>
          <a:ext cx="1390797" cy="4652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1400" kern="1200" dirty="0">
              <a:latin typeface="Arial Rounded MT Bold" pitchFamily="34" charset="0"/>
            </a:rPr>
            <a:t>PROGRAMA 3</a:t>
          </a:r>
        </a:p>
      </dsp:txBody>
      <dsp:txXfrm>
        <a:off x="511890" y="1348820"/>
        <a:ext cx="1363543" cy="437991"/>
      </dsp:txXfrm>
    </dsp:sp>
    <dsp:sp modelId="{4769CA42-4E14-4502-AE91-7A3AFB751715}">
      <dsp:nvSpPr>
        <dsp:cNvPr id="0" name=""/>
        <dsp:cNvSpPr/>
      </dsp:nvSpPr>
      <dsp:spPr>
        <a:xfrm>
          <a:off x="2242200" y="199683"/>
          <a:ext cx="2874890" cy="31531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GT" sz="1200" kern="1200" dirty="0">
              <a:latin typeface="Arial Rounded MT Bold" pitchFamily="34" charset="0"/>
            </a:rPr>
            <a:t> </a:t>
          </a:r>
          <a:r>
            <a:rPr lang="es-GT" sz="1300" kern="1200" dirty="0">
              <a:latin typeface="Arial Rounded MT Bold" pitchFamily="34" charset="0"/>
            </a:rPr>
            <a:t>Población beneficiada con la coordinación de procesos de información, diálogo, asesoría, participación comunitaria, investigación y diagnósticos socioambientales, para impulsar proyectos con enfoque de desarrollo sostenible en las áreas energéticas, mineras y de hidrocarburos.</a:t>
          </a:r>
        </a:p>
      </dsp:txBody>
      <dsp:txXfrm>
        <a:off x="2314763" y="947920"/>
        <a:ext cx="2729764" cy="2332343"/>
      </dsp:txXfrm>
    </dsp:sp>
    <dsp:sp modelId="{D2076E3B-8B39-4279-A1C2-F51FEA8900CF}">
      <dsp:nvSpPr>
        <dsp:cNvPr id="0" name=""/>
        <dsp:cNvSpPr/>
      </dsp:nvSpPr>
      <dsp:spPr>
        <a:xfrm>
          <a:off x="3561928" y="-172798"/>
          <a:ext cx="2381673" cy="2381673"/>
        </a:xfrm>
        <a:prstGeom prst="circularArrow">
          <a:avLst>
            <a:gd name="adj1" fmla="val 2109"/>
            <a:gd name="adj2" fmla="val 253267"/>
            <a:gd name="adj3" fmla="val 19571219"/>
            <a:gd name="adj4" fmla="val 12575508"/>
            <a:gd name="adj5" fmla="val 246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34597CA-748F-44E6-B8F7-C9C866C021CB}">
      <dsp:nvSpPr>
        <dsp:cNvPr id="0" name=""/>
        <dsp:cNvSpPr/>
      </dsp:nvSpPr>
      <dsp:spPr>
        <a:xfrm>
          <a:off x="3256168" y="249620"/>
          <a:ext cx="1169936" cy="4652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1400" kern="1200" dirty="0">
              <a:latin typeface="Arial Rounded MT Bold" pitchFamily="34" charset="0"/>
            </a:rPr>
            <a:t>PRODUCTO</a:t>
          </a:r>
        </a:p>
      </dsp:txBody>
      <dsp:txXfrm>
        <a:off x="3269795" y="263247"/>
        <a:ext cx="1142682" cy="437991"/>
      </dsp:txXfrm>
    </dsp:sp>
    <dsp:sp modelId="{BC2F8D38-70EA-41A1-8D80-ABCF35D60360}">
      <dsp:nvSpPr>
        <dsp:cNvPr id="0" name=""/>
        <dsp:cNvSpPr/>
      </dsp:nvSpPr>
      <dsp:spPr>
        <a:xfrm>
          <a:off x="5298374" y="482241"/>
          <a:ext cx="1316179" cy="10855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GT" sz="1400" kern="1200">
            <a:latin typeface="Arial Rounded MT Bold" pitchFamily="34" charset="0"/>
          </a:endParaRPr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GT" sz="1400" kern="1200" dirty="0">
              <a:latin typeface="Arial Rounded MT Bold" pitchFamily="34" charset="0"/>
            </a:rPr>
            <a:t>18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GT" sz="1400" kern="1200" dirty="0">
            <a:latin typeface="Arial Rounded MT Bold" pitchFamily="34" charset="0"/>
          </a:endParaRPr>
        </a:p>
      </dsp:txBody>
      <dsp:txXfrm>
        <a:off x="5323356" y="507223"/>
        <a:ext cx="1266215" cy="802985"/>
      </dsp:txXfrm>
    </dsp:sp>
    <dsp:sp modelId="{18E1A771-5AF2-4423-BB6C-422CA94D00B2}">
      <dsp:nvSpPr>
        <dsp:cNvPr id="0" name=""/>
        <dsp:cNvSpPr/>
      </dsp:nvSpPr>
      <dsp:spPr>
        <a:xfrm>
          <a:off x="6020570" y="591047"/>
          <a:ext cx="1655164" cy="1655164"/>
        </a:xfrm>
        <a:prstGeom prst="leftCircularArrow">
          <a:avLst>
            <a:gd name="adj1" fmla="val 3034"/>
            <a:gd name="adj2" fmla="val 372355"/>
            <a:gd name="adj3" fmla="val 2147862"/>
            <a:gd name="adj4" fmla="val 9024485"/>
            <a:gd name="adj5" fmla="val 354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848C950-50E7-4EC7-BD46-D62BDAA96987}">
      <dsp:nvSpPr>
        <dsp:cNvPr id="0" name=""/>
        <dsp:cNvSpPr/>
      </dsp:nvSpPr>
      <dsp:spPr>
        <a:xfrm>
          <a:off x="5590858" y="1335193"/>
          <a:ext cx="1169936" cy="4652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1400" kern="1200" dirty="0">
              <a:latin typeface="Arial Rounded MT Bold" pitchFamily="34" charset="0"/>
            </a:rPr>
            <a:t>META 2019</a:t>
          </a:r>
        </a:p>
      </dsp:txBody>
      <dsp:txXfrm>
        <a:off x="5604485" y="1348820"/>
        <a:ext cx="1142682" cy="437991"/>
      </dsp:txXfrm>
    </dsp:sp>
    <dsp:sp modelId="{F47F01DB-49CA-465C-BAA5-FE18503EBF95}">
      <dsp:nvSpPr>
        <dsp:cNvPr id="0" name=""/>
        <dsp:cNvSpPr/>
      </dsp:nvSpPr>
      <dsp:spPr>
        <a:xfrm>
          <a:off x="6999951" y="482241"/>
          <a:ext cx="1611398" cy="10855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GT" sz="1300" kern="1200" dirty="0">
              <a:latin typeface="Arial Rounded MT Bold" pitchFamily="34" charset="0"/>
            </a:rPr>
            <a:t>5.8 Millones de Quetzales</a:t>
          </a:r>
        </a:p>
      </dsp:txBody>
      <dsp:txXfrm>
        <a:off x="7024933" y="739846"/>
        <a:ext cx="1561434" cy="802985"/>
      </dsp:txXfrm>
    </dsp:sp>
    <dsp:sp modelId="{F36BD7F8-167E-427B-A079-D19A3C38A691}">
      <dsp:nvSpPr>
        <dsp:cNvPr id="0" name=""/>
        <dsp:cNvSpPr/>
      </dsp:nvSpPr>
      <dsp:spPr>
        <a:xfrm>
          <a:off x="7196470" y="249620"/>
          <a:ext cx="1657087" cy="4652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1400" kern="1200" dirty="0">
              <a:latin typeface="Arial Rounded MT Bold" pitchFamily="34" charset="0"/>
            </a:rPr>
            <a:t>PRESUPUESTO PROGRAMA</a:t>
          </a:r>
        </a:p>
      </dsp:txBody>
      <dsp:txXfrm>
        <a:off x="7210097" y="263247"/>
        <a:ext cx="1629833" cy="4379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ágonos radiales"/>
  <dgm:desc val="Se usa para mostrar un proceso secuencial  relacionado con un tema o una idea centrales. Limitado a seis formas de Nivel 2. Funciona mejor con poco texto No aparece el texto sin utilizar, pero queda disponible si cambia entre diseño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0.4681</cdr:x>
      <cdr:y>0.19303</cdr:y>
    </cdr:from>
    <cdr:to>
      <cdr:x>0.55794</cdr:x>
      <cdr:y>0.26599</cdr:y>
    </cdr:to>
    <cdr:sp macro="" textlink="">
      <cdr:nvSpPr>
        <cdr:cNvPr id="2" name="1 CuadroTexto"/>
        <cdr:cNvSpPr txBox="1"/>
      </cdr:nvSpPr>
      <cdr:spPr>
        <a:xfrm xmlns:a="http://schemas.openxmlformats.org/drawingml/2006/main">
          <a:off x="3385995" y="907070"/>
          <a:ext cx="649851" cy="3428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s-GT" sz="1600" b="1" dirty="0">
              <a:solidFill>
                <a:schemeClr val="tx1">
                  <a:lumMod val="85000"/>
                  <a:lumOff val="15000"/>
                </a:schemeClr>
              </a:solidFill>
            </a:rPr>
            <a:t>3,639</a:t>
          </a:r>
          <a:endParaRPr lang="es-GT" sz="1800" b="1" dirty="0">
            <a:solidFill>
              <a:schemeClr val="tx1">
                <a:lumMod val="85000"/>
                <a:lumOff val="1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0.33416</cdr:x>
      <cdr:y>0.22438</cdr:y>
    </cdr:from>
    <cdr:to>
      <cdr:x>0.42572</cdr:x>
      <cdr:y>0.29847</cdr:y>
    </cdr:to>
    <cdr:sp macro="" textlink="">
      <cdr:nvSpPr>
        <cdr:cNvPr id="3" name="1 CuadroTexto"/>
        <cdr:cNvSpPr txBox="1"/>
      </cdr:nvSpPr>
      <cdr:spPr>
        <a:xfrm xmlns:a="http://schemas.openxmlformats.org/drawingml/2006/main">
          <a:off x="2839268" y="1024060"/>
          <a:ext cx="777875" cy="338138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>
          <a:spAutoFit/>
        </a:bodyPr>
        <a:lstStyle xmlns:a="http://schemas.openxmlformats.org/drawingml/2006/main">
          <a:defPPr>
            <a:defRPr lang="es-GT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1" hangingPunct="1">
            <a:defRPr/>
          </a:pPr>
          <a:r>
            <a:rPr lang="es-GT" sz="1600" b="1" dirty="0">
              <a:solidFill>
                <a:schemeClr val="tx1">
                  <a:lumMod val="85000"/>
                  <a:lumOff val="15000"/>
                </a:schemeClr>
              </a:solidFill>
            </a:rPr>
            <a:t>2,985</a:t>
          </a:r>
        </a:p>
      </cdr:txBody>
    </cdr:sp>
  </cdr:relSizeAnchor>
  <cdr:relSizeAnchor xmlns:cdr="http://schemas.openxmlformats.org/drawingml/2006/chartDrawing">
    <cdr:from>
      <cdr:x>0.60172</cdr:x>
      <cdr:y>0.30578</cdr:y>
    </cdr:from>
    <cdr:to>
      <cdr:x>0.69009</cdr:x>
      <cdr:y>0.37987</cdr:y>
    </cdr:to>
    <cdr:sp macro="" textlink="">
      <cdr:nvSpPr>
        <cdr:cNvPr id="4" name="3 CuadroTexto"/>
        <cdr:cNvSpPr txBox="1"/>
      </cdr:nvSpPr>
      <cdr:spPr>
        <a:xfrm xmlns:a="http://schemas.openxmlformats.org/drawingml/2006/main">
          <a:off x="5112568" y="1395535"/>
          <a:ext cx="750888" cy="338138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anchor="ctr">
          <a:spAutoFit/>
        </a:bodyPr>
        <a:lstStyle xmlns:a="http://schemas.openxmlformats.org/drawingml/2006/main">
          <a:defPPr>
            <a:defRPr lang="es-GT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eaLnBrk="1" hangingPunct="1">
            <a:defRPr/>
          </a:pPr>
          <a:r>
            <a:rPr lang="es-GT" sz="1600" b="1" dirty="0">
              <a:solidFill>
                <a:schemeClr val="tx1">
                  <a:lumMod val="85000"/>
                  <a:lumOff val="15000"/>
                </a:schemeClr>
              </a:solidFill>
            </a:rPr>
            <a:t>2,420</a:t>
          </a:r>
        </a:p>
      </cdr:txBody>
    </cdr:sp>
  </cdr:relSizeAnchor>
  <cdr:relSizeAnchor xmlns:cdr="http://schemas.openxmlformats.org/drawingml/2006/chartDrawing">
    <cdr:from>
      <cdr:x>0.73456</cdr:x>
      <cdr:y>0.27412</cdr:y>
    </cdr:from>
    <cdr:to>
      <cdr:x>0.82256</cdr:x>
      <cdr:y>0.34856</cdr:y>
    </cdr:to>
    <cdr:sp macro="" textlink="">
      <cdr:nvSpPr>
        <cdr:cNvPr id="5" name="4 CuadroTexto"/>
        <cdr:cNvSpPr txBox="1"/>
      </cdr:nvSpPr>
      <cdr:spPr>
        <a:xfrm xmlns:a="http://schemas.openxmlformats.org/drawingml/2006/main">
          <a:off x="6241281" y="1251073"/>
          <a:ext cx="747712" cy="339725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anchor="ctr">
          <a:spAutoFit/>
        </a:bodyPr>
        <a:lstStyle xmlns:a="http://schemas.openxmlformats.org/drawingml/2006/main">
          <a:defPPr>
            <a:defRPr lang="es-GT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eaLnBrk="1" hangingPunct="1">
            <a:defRPr/>
          </a:pPr>
          <a:r>
            <a:rPr lang="es-GT" sz="1600" b="1" dirty="0">
              <a:solidFill>
                <a:schemeClr val="tx1">
                  <a:lumMod val="85000"/>
                  <a:lumOff val="15000"/>
                </a:schemeClr>
              </a:solidFill>
            </a:rPr>
            <a:t>2,612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0.26453</cdr:x>
      <cdr:y>0.29632</cdr:y>
    </cdr:from>
    <cdr:to>
      <cdr:x>0.35673</cdr:x>
      <cdr:y>0.36933</cdr:y>
    </cdr:to>
    <cdr:sp macro="" textlink="">
      <cdr:nvSpPr>
        <cdr:cNvPr id="2" name="1 CuadroTexto"/>
        <cdr:cNvSpPr txBox="1"/>
      </cdr:nvSpPr>
      <cdr:spPr>
        <a:xfrm xmlns:a="http://schemas.openxmlformats.org/drawingml/2006/main">
          <a:off x="2231975" y="1372196"/>
          <a:ext cx="777875" cy="338137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>
          <a:spAutoFit/>
        </a:bodyPr>
        <a:lstStyle xmlns:a="http://schemas.openxmlformats.org/drawingml/2006/main">
          <a:defPPr>
            <a:defRPr lang="es-GT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1" hangingPunct="1">
            <a:defRPr/>
          </a:pPr>
          <a:r>
            <a:rPr lang="es-GT" sz="1600" b="1" dirty="0">
              <a:solidFill>
                <a:schemeClr val="tx1">
                  <a:lumMod val="85000"/>
                  <a:lumOff val="15000"/>
                </a:schemeClr>
              </a:solidFill>
            </a:rPr>
            <a:t>9,203</a:t>
          </a:r>
        </a:p>
      </cdr:txBody>
    </cdr:sp>
  </cdr:relSizeAnchor>
  <cdr:relSizeAnchor xmlns:cdr="http://schemas.openxmlformats.org/drawingml/2006/chartDrawing">
    <cdr:from>
      <cdr:x>0.42672</cdr:x>
      <cdr:y>0.14342</cdr:y>
    </cdr:from>
    <cdr:to>
      <cdr:x>0.53754</cdr:x>
      <cdr:y>0.21644</cdr:y>
    </cdr:to>
    <cdr:sp macro="" textlink="">
      <cdr:nvSpPr>
        <cdr:cNvPr id="3" name="1 CuadroTexto"/>
        <cdr:cNvSpPr txBox="1"/>
      </cdr:nvSpPr>
      <cdr:spPr>
        <a:xfrm xmlns:a="http://schemas.openxmlformats.org/drawingml/2006/main">
          <a:off x="3600400" y="664171"/>
          <a:ext cx="935038" cy="338137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>
          <a:spAutoFit/>
        </a:bodyPr>
        <a:lstStyle xmlns:a="http://schemas.openxmlformats.org/drawingml/2006/main">
          <a:defPPr>
            <a:defRPr lang="es-GT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1" hangingPunct="1">
            <a:defRPr/>
          </a:pPr>
          <a:r>
            <a:rPr lang="es-GT" sz="1600" b="1" dirty="0">
              <a:solidFill>
                <a:schemeClr val="tx1">
                  <a:lumMod val="85000"/>
                  <a:lumOff val="15000"/>
                </a:schemeClr>
              </a:solidFill>
            </a:rPr>
            <a:t>13,544</a:t>
          </a:r>
        </a:p>
      </cdr:txBody>
    </cdr:sp>
  </cdr:relSizeAnchor>
  <cdr:relSizeAnchor xmlns:cdr="http://schemas.openxmlformats.org/drawingml/2006/chartDrawing">
    <cdr:from>
      <cdr:x>0.60594</cdr:x>
      <cdr:y>0.31028</cdr:y>
    </cdr:from>
    <cdr:to>
      <cdr:x>0.69813</cdr:x>
      <cdr:y>0.3833</cdr:y>
    </cdr:to>
    <cdr:sp macro="" textlink="">
      <cdr:nvSpPr>
        <cdr:cNvPr id="4" name="1 CuadroTexto"/>
        <cdr:cNvSpPr txBox="1"/>
      </cdr:nvSpPr>
      <cdr:spPr>
        <a:xfrm xmlns:a="http://schemas.openxmlformats.org/drawingml/2006/main">
          <a:off x="5112568" y="1436855"/>
          <a:ext cx="777875" cy="338138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>
          <a:spAutoFit/>
        </a:bodyPr>
        <a:lstStyle xmlns:a="http://schemas.openxmlformats.org/drawingml/2006/main">
          <a:defPPr>
            <a:defRPr lang="es-GT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1" hangingPunct="1">
            <a:defRPr/>
          </a:pPr>
          <a:r>
            <a:rPr lang="es-GT" sz="1600" b="1" dirty="0">
              <a:solidFill>
                <a:schemeClr val="tx1">
                  <a:lumMod val="85000"/>
                  <a:lumOff val="15000"/>
                </a:schemeClr>
              </a:solidFill>
            </a:rPr>
            <a:t>7,967</a:t>
          </a:r>
        </a:p>
      </cdr:txBody>
    </cdr:sp>
  </cdr:relSizeAnchor>
  <cdr:relSizeAnchor xmlns:cdr="http://schemas.openxmlformats.org/drawingml/2006/chartDrawing">
    <cdr:from>
      <cdr:x>0.75102</cdr:x>
      <cdr:y>0.39073</cdr:y>
    </cdr:from>
    <cdr:to>
      <cdr:x>0.84303</cdr:x>
      <cdr:y>0.46375</cdr:y>
    </cdr:to>
    <cdr:sp macro="" textlink="">
      <cdr:nvSpPr>
        <cdr:cNvPr id="5" name="1 CuadroTexto"/>
        <cdr:cNvSpPr txBox="1"/>
      </cdr:nvSpPr>
      <cdr:spPr>
        <a:xfrm xmlns:a="http://schemas.openxmlformats.org/drawingml/2006/main">
          <a:off x="6336704" y="1809431"/>
          <a:ext cx="776287" cy="338137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>
          <a:spAutoFit/>
        </a:bodyPr>
        <a:lstStyle xmlns:a="http://schemas.openxmlformats.org/drawingml/2006/main">
          <a:defPPr>
            <a:defRPr lang="es-GT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1" hangingPunct="1">
            <a:defRPr/>
          </a:pPr>
          <a:r>
            <a:rPr lang="es-GT" sz="1600" b="1" dirty="0">
              <a:solidFill>
                <a:schemeClr val="tx1">
                  <a:lumMod val="85000"/>
                  <a:lumOff val="15000"/>
                </a:schemeClr>
              </a:solidFill>
            </a:rPr>
            <a:t>5,523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0.36118</cdr:x>
      <cdr:y>0.2293</cdr:y>
    </cdr:from>
    <cdr:to>
      <cdr:x>0.48458</cdr:x>
      <cdr:y>0.26592</cdr:y>
    </cdr:to>
    <cdr:sp macro="" textlink="">
      <cdr:nvSpPr>
        <cdr:cNvPr id="2" name="1 CuadroTexto"/>
        <cdr:cNvSpPr txBox="1"/>
      </cdr:nvSpPr>
      <cdr:spPr>
        <a:xfrm xmlns:a="http://schemas.openxmlformats.org/drawingml/2006/main">
          <a:off x="2676525" y="1371600"/>
          <a:ext cx="914400" cy="2190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s-GT" sz="1100"/>
        </a:p>
      </cdr:txBody>
    </cdr:sp>
  </cdr:relSizeAnchor>
  <cdr:relSizeAnchor xmlns:cdr="http://schemas.openxmlformats.org/drawingml/2006/chartDrawing">
    <cdr:from>
      <cdr:x>0.35294</cdr:x>
      <cdr:y>0.20686</cdr:y>
    </cdr:from>
    <cdr:to>
      <cdr:x>0.48569</cdr:x>
      <cdr:y>0.28334</cdr:y>
    </cdr:to>
    <cdr:sp macro="" textlink="">
      <cdr:nvSpPr>
        <cdr:cNvPr id="3" name="2 CuadroTexto"/>
        <cdr:cNvSpPr txBox="1"/>
      </cdr:nvSpPr>
      <cdr:spPr>
        <a:xfrm xmlns:a="http://schemas.openxmlformats.org/drawingml/2006/main">
          <a:off x="3024336" y="1070517"/>
          <a:ext cx="1137528" cy="3957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s-GT" sz="1400" b="1" dirty="0"/>
            <a:t>Q55,688,489</a:t>
          </a:r>
        </a:p>
      </cdr:txBody>
    </cdr:sp>
  </cdr:relSizeAnchor>
  <cdr:relSizeAnchor xmlns:cdr="http://schemas.openxmlformats.org/drawingml/2006/chartDrawing">
    <cdr:from>
      <cdr:x>0.63025</cdr:x>
      <cdr:y>0.50774</cdr:y>
    </cdr:from>
    <cdr:to>
      <cdr:x>0.78954</cdr:x>
      <cdr:y>0.57147</cdr:y>
    </cdr:to>
    <cdr:sp macro="" textlink="">
      <cdr:nvSpPr>
        <cdr:cNvPr id="4" name="3 CuadroTexto"/>
        <cdr:cNvSpPr txBox="1"/>
      </cdr:nvSpPr>
      <cdr:spPr>
        <a:xfrm xmlns:a="http://schemas.openxmlformats.org/drawingml/2006/main">
          <a:off x="5400600" y="2627557"/>
          <a:ext cx="1364948" cy="3298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s-GT" sz="1400" b="1" dirty="0"/>
            <a:t>Q17,983,412</a:t>
          </a:r>
        </a:p>
      </cdr:txBody>
    </cdr:sp>
  </cdr:relSizeAnchor>
  <cdr:relSizeAnchor xmlns:cdr="http://schemas.openxmlformats.org/drawingml/2006/chartDrawing">
    <cdr:from>
      <cdr:x>0.47788</cdr:x>
      <cdr:y>0.46463</cdr:y>
    </cdr:from>
    <cdr:to>
      <cdr:x>0.62831</cdr:x>
      <cdr:y>0.52836</cdr:y>
    </cdr:to>
    <cdr:sp macro="" textlink="">
      <cdr:nvSpPr>
        <cdr:cNvPr id="6" name="1 CuadroTexto"/>
        <cdr:cNvSpPr txBox="1"/>
      </cdr:nvSpPr>
      <cdr:spPr>
        <a:xfrm xmlns:a="http://schemas.openxmlformats.org/drawingml/2006/main">
          <a:off x="3888432" y="2624708"/>
          <a:ext cx="1224101" cy="3600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GT" sz="1400" b="1" dirty="0"/>
            <a:t>Q21,487,578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>
            <a:extLst>
              <a:ext uri="{FF2B5EF4-FFF2-40B4-BE49-F238E27FC236}">
                <a16:creationId xmlns:a16="http://schemas.microsoft.com/office/drawing/2014/main" id="{6D85C29B-0CA1-401F-B198-D75DEFBE720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21898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GT"/>
          </a:p>
        </p:txBody>
      </p:sp>
      <p:sp>
        <p:nvSpPr>
          <p:cNvPr id="3" name="2 Marcador de fecha">
            <a:extLst>
              <a:ext uri="{FF2B5EF4-FFF2-40B4-BE49-F238E27FC236}">
                <a16:creationId xmlns:a16="http://schemas.microsoft.com/office/drawing/2014/main" id="{DC65AEE3-DFD6-4336-8B37-D2FFA6C3B5D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21898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19825A6-010E-4423-9AA6-A8231C46682B}" type="datetime1">
              <a:rPr lang="es-GT"/>
              <a:pPr>
                <a:defRPr/>
              </a:pPr>
              <a:t>14/06/2019</a:t>
            </a:fld>
            <a:endParaRPr lang="es-GT"/>
          </a:p>
        </p:txBody>
      </p:sp>
      <p:sp>
        <p:nvSpPr>
          <p:cNvPr id="4" name="3 Marcador de pie de página">
            <a:extLst>
              <a:ext uri="{FF2B5EF4-FFF2-40B4-BE49-F238E27FC236}">
                <a16:creationId xmlns:a16="http://schemas.microsoft.com/office/drawing/2014/main" id="{CE19E8CC-B224-48E5-82A8-7EE04884FEC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21898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GT"/>
          </a:p>
        </p:txBody>
      </p:sp>
      <p:sp>
        <p:nvSpPr>
          <p:cNvPr id="5" name="4 Marcador de número de diapositiva">
            <a:extLst>
              <a:ext uri="{FF2B5EF4-FFF2-40B4-BE49-F238E27FC236}">
                <a16:creationId xmlns:a16="http://schemas.microsoft.com/office/drawing/2014/main" id="{76FC698E-8101-4415-9BFF-033238E9DE2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195E94-D43E-4AA9-9BFD-B2D04BB92AA3}" type="slidenum">
              <a:rPr lang="es-GT" altLang="es-GT"/>
              <a:pPr/>
              <a:t>‹Nº›</a:t>
            </a:fld>
            <a:endParaRPr lang="es-GT" altLang="es-G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61B24E6-50CC-4F6C-9FF3-2F59D2E1065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defTabSz="121898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8262FE-8CB4-4C38-8250-2EA6ABE567F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defTabSz="121898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97EE0FD-B9A9-4753-89C8-49938C35CFEC}" type="datetime1">
              <a:rPr lang="es-GT"/>
              <a:pPr>
                <a:defRPr/>
              </a:pPr>
              <a:t>14/06/2019</a:t>
            </a:fld>
            <a:endParaRPr lang="en-US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DF899786-3B41-47B3-B1B8-081590A7E9A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4425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47B21F17-4166-455A-853F-DCC40E3F6B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161128-BE10-44C4-B18D-A15684587C6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defTabSz="121898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2102E1-E270-41E6-9F36-44DF8E309C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F462AE6-041D-469B-AD17-FA74FD7D7DA7}" type="slidenum">
              <a:rPr lang="en-US" altLang="es-GT"/>
              <a:pPr/>
              <a:t>‹Nº›</a:t>
            </a:fld>
            <a:endParaRPr lang="en-US" altLang="es-G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1217613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8013" algn="l" defTabSz="1217613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7613" algn="l" defTabSz="1217613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7213" algn="l" defTabSz="1217613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6813" algn="l" defTabSz="1217613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>
            <a:extLst>
              <a:ext uri="{FF2B5EF4-FFF2-40B4-BE49-F238E27FC236}">
                <a16:creationId xmlns:a16="http://schemas.microsoft.com/office/drawing/2014/main" id="{FEDB2162-B425-4808-A612-3135C331AA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>
            <a:extLst>
              <a:ext uri="{FF2B5EF4-FFF2-40B4-BE49-F238E27FC236}">
                <a16:creationId xmlns:a16="http://schemas.microsoft.com/office/drawing/2014/main" id="{643AD200-2851-4BB3-92A7-7AEC9CDD3C4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GT" altLang="es-GT"/>
          </a:p>
        </p:txBody>
      </p:sp>
      <p:sp>
        <p:nvSpPr>
          <p:cNvPr id="47108" name="Slide Number Placeholder 3">
            <a:extLst>
              <a:ext uri="{FF2B5EF4-FFF2-40B4-BE49-F238E27FC236}">
                <a16:creationId xmlns:a16="http://schemas.microsoft.com/office/drawing/2014/main" id="{7DD02750-D476-4EC5-BEA3-41EF52F9EE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217613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217613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217613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217613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D6465EE-31C7-49BA-935B-4BDB4ABB7227}" type="slidenum">
              <a:rPr lang="en-US" altLang="es-GT" sz="1200"/>
              <a:pPr eaLnBrk="1" hangingPunct="1">
                <a:spcBef>
                  <a:spcPct val="0"/>
                </a:spcBef>
              </a:pPr>
              <a:t>1</a:t>
            </a:fld>
            <a:endParaRPr lang="en-US" altLang="es-GT" sz="1200"/>
          </a:p>
        </p:txBody>
      </p:sp>
      <p:sp>
        <p:nvSpPr>
          <p:cNvPr id="47109" name="Marcador de fecha 4">
            <a:extLst>
              <a:ext uri="{FF2B5EF4-FFF2-40B4-BE49-F238E27FC236}">
                <a16:creationId xmlns:a16="http://schemas.microsoft.com/office/drawing/2014/main" id="{BF6B5258-B294-4AB6-977B-28CE75838F1F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217613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217613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217613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217613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1217613" eaLnBrk="1" fontAlgn="base" hangingPunct="1">
              <a:spcBef>
                <a:spcPct val="0"/>
              </a:spcBef>
              <a:spcAft>
                <a:spcPct val="0"/>
              </a:spcAft>
            </a:pPr>
            <a:fld id="{0B10CEBE-9B1F-48F0-9BAE-41BD72C7114F}" type="datetime1">
              <a:rPr lang="es-GT" altLang="es-GT" sz="1200" smtClean="0">
                <a:ea typeface="Helvetica Light"/>
                <a:cs typeface="Helvetica Light"/>
              </a:rPr>
              <a:pPr defTabSz="1217613" eaLnBrk="1" fontAlgn="base" hangingPunct="1">
                <a:spcBef>
                  <a:spcPct val="0"/>
                </a:spcBef>
                <a:spcAft>
                  <a:spcPct val="0"/>
                </a:spcAft>
              </a:pPr>
              <a:t>14/06/2019</a:t>
            </a:fld>
            <a:endParaRPr lang="en-US" altLang="es-GT" sz="1200">
              <a:ea typeface="Helvetica Light"/>
              <a:cs typeface="Helvetica Light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>
            <a:extLst>
              <a:ext uri="{FF2B5EF4-FFF2-40B4-BE49-F238E27FC236}">
                <a16:creationId xmlns:a16="http://schemas.microsoft.com/office/drawing/2014/main" id="{EB2CA93B-B4EB-4A66-9294-1CF8C63DBA9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>
            <a:extLst>
              <a:ext uri="{FF2B5EF4-FFF2-40B4-BE49-F238E27FC236}">
                <a16:creationId xmlns:a16="http://schemas.microsoft.com/office/drawing/2014/main" id="{0FEF060E-53AF-4E9C-A607-4FCBAADD506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GT" altLang="es-GT"/>
          </a:p>
        </p:txBody>
      </p:sp>
      <p:sp>
        <p:nvSpPr>
          <p:cNvPr id="56324" name="Slide Number Placeholder 3">
            <a:extLst>
              <a:ext uri="{FF2B5EF4-FFF2-40B4-BE49-F238E27FC236}">
                <a16:creationId xmlns:a16="http://schemas.microsoft.com/office/drawing/2014/main" id="{7754FEC8-471B-4511-AC52-4826443156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217613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217613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217613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217613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F566D9B-7629-4A2E-B5EB-46FC1B447256}" type="slidenum">
              <a:rPr lang="en-US" altLang="es-GT" sz="1200"/>
              <a:pPr eaLnBrk="1" hangingPunct="1">
                <a:spcBef>
                  <a:spcPct val="0"/>
                </a:spcBef>
              </a:pPr>
              <a:t>10</a:t>
            </a:fld>
            <a:endParaRPr lang="en-US" altLang="es-GT" sz="1200"/>
          </a:p>
        </p:txBody>
      </p:sp>
      <p:sp>
        <p:nvSpPr>
          <p:cNvPr id="56325" name="Marcador de fecha 4">
            <a:extLst>
              <a:ext uri="{FF2B5EF4-FFF2-40B4-BE49-F238E27FC236}">
                <a16:creationId xmlns:a16="http://schemas.microsoft.com/office/drawing/2014/main" id="{A6A48BA9-5723-4EB4-96ED-93CABB4CEE6D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217613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217613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217613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217613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1217613" eaLnBrk="1" fontAlgn="base" hangingPunct="1">
              <a:spcBef>
                <a:spcPct val="0"/>
              </a:spcBef>
              <a:spcAft>
                <a:spcPct val="0"/>
              </a:spcAft>
            </a:pPr>
            <a:fld id="{B90CA3E1-E89E-4B86-BB4C-17C2F50C7821}" type="datetime1">
              <a:rPr lang="es-GT" altLang="es-GT" sz="1200" smtClean="0">
                <a:ea typeface="Helvetica Light"/>
                <a:cs typeface="Helvetica Light"/>
              </a:rPr>
              <a:pPr defTabSz="1217613" eaLnBrk="1" fontAlgn="base" hangingPunct="1">
                <a:spcBef>
                  <a:spcPct val="0"/>
                </a:spcBef>
                <a:spcAft>
                  <a:spcPct val="0"/>
                </a:spcAft>
              </a:pPr>
              <a:t>14/06/2019</a:t>
            </a:fld>
            <a:endParaRPr lang="en-US" altLang="es-GT" sz="1200">
              <a:ea typeface="Helvetica Light"/>
              <a:cs typeface="Helvetica Light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>
            <a:extLst>
              <a:ext uri="{FF2B5EF4-FFF2-40B4-BE49-F238E27FC236}">
                <a16:creationId xmlns:a16="http://schemas.microsoft.com/office/drawing/2014/main" id="{46EF2885-73FE-4A4D-B7BE-2DEF34BCD2B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>
            <a:extLst>
              <a:ext uri="{FF2B5EF4-FFF2-40B4-BE49-F238E27FC236}">
                <a16:creationId xmlns:a16="http://schemas.microsoft.com/office/drawing/2014/main" id="{3F07766A-F108-4921-9BD1-2EBCCE06697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GT" altLang="es-GT"/>
          </a:p>
        </p:txBody>
      </p:sp>
      <p:sp>
        <p:nvSpPr>
          <p:cNvPr id="57348" name="Slide Number Placeholder 3">
            <a:extLst>
              <a:ext uri="{FF2B5EF4-FFF2-40B4-BE49-F238E27FC236}">
                <a16:creationId xmlns:a16="http://schemas.microsoft.com/office/drawing/2014/main" id="{6790B6F8-3754-4E27-AC62-73B7539E86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217613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217613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217613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217613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753BF23-8B63-4729-9AD7-F55FF935EB94}" type="slidenum">
              <a:rPr lang="en-US" altLang="es-GT" sz="1200"/>
              <a:pPr eaLnBrk="1" hangingPunct="1">
                <a:spcBef>
                  <a:spcPct val="0"/>
                </a:spcBef>
              </a:pPr>
              <a:t>12</a:t>
            </a:fld>
            <a:endParaRPr lang="en-US" altLang="es-GT" sz="1200"/>
          </a:p>
        </p:txBody>
      </p:sp>
      <p:sp>
        <p:nvSpPr>
          <p:cNvPr id="57349" name="Marcador de fecha 4">
            <a:extLst>
              <a:ext uri="{FF2B5EF4-FFF2-40B4-BE49-F238E27FC236}">
                <a16:creationId xmlns:a16="http://schemas.microsoft.com/office/drawing/2014/main" id="{C810E810-647C-4943-8F92-BF675D9CEA50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217613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217613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217613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217613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1217613" eaLnBrk="1" fontAlgn="base" hangingPunct="1">
              <a:spcBef>
                <a:spcPct val="0"/>
              </a:spcBef>
              <a:spcAft>
                <a:spcPct val="0"/>
              </a:spcAft>
            </a:pPr>
            <a:fld id="{D8D7474B-8357-41CE-9381-FCC640C3B08F}" type="datetime1">
              <a:rPr lang="es-GT" altLang="es-GT" sz="1200" smtClean="0">
                <a:ea typeface="Helvetica Light"/>
                <a:cs typeface="Helvetica Light"/>
              </a:rPr>
              <a:pPr defTabSz="1217613" eaLnBrk="1" fontAlgn="base" hangingPunct="1">
                <a:spcBef>
                  <a:spcPct val="0"/>
                </a:spcBef>
                <a:spcAft>
                  <a:spcPct val="0"/>
                </a:spcAft>
              </a:pPr>
              <a:t>14/06/2019</a:t>
            </a:fld>
            <a:endParaRPr lang="en-US" altLang="es-GT" sz="1200">
              <a:ea typeface="Helvetica Light"/>
              <a:cs typeface="Helvetica Light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>
            <a:extLst>
              <a:ext uri="{FF2B5EF4-FFF2-40B4-BE49-F238E27FC236}">
                <a16:creationId xmlns:a16="http://schemas.microsoft.com/office/drawing/2014/main" id="{B17D9D22-6111-4A3A-883A-505B8AC8B60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>
            <a:extLst>
              <a:ext uri="{FF2B5EF4-FFF2-40B4-BE49-F238E27FC236}">
                <a16:creationId xmlns:a16="http://schemas.microsoft.com/office/drawing/2014/main" id="{3F9D2D2D-012B-41C1-9DDC-DD651D798D9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GT" altLang="es-GT"/>
          </a:p>
        </p:txBody>
      </p:sp>
      <p:sp>
        <p:nvSpPr>
          <p:cNvPr id="58372" name="Slide Number Placeholder 3">
            <a:extLst>
              <a:ext uri="{FF2B5EF4-FFF2-40B4-BE49-F238E27FC236}">
                <a16:creationId xmlns:a16="http://schemas.microsoft.com/office/drawing/2014/main" id="{A23CA41A-4C50-40B6-ACEA-BDBA7F67FD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217613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217613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217613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217613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709D83B-0CC1-43C5-8B72-2A8A3CF4ACCD}" type="slidenum">
              <a:rPr lang="en-US" altLang="es-GT" sz="1200"/>
              <a:pPr eaLnBrk="1" hangingPunct="1">
                <a:spcBef>
                  <a:spcPct val="0"/>
                </a:spcBef>
              </a:pPr>
              <a:t>13</a:t>
            </a:fld>
            <a:endParaRPr lang="en-US" altLang="es-GT" sz="1200"/>
          </a:p>
        </p:txBody>
      </p:sp>
      <p:sp>
        <p:nvSpPr>
          <p:cNvPr id="58373" name="Marcador de fecha 4">
            <a:extLst>
              <a:ext uri="{FF2B5EF4-FFF2-40B4-BE49-F238E27FC236}">
                <a16:creationId xmlns:a16="http://schemas.microsoft.com/office/drawing/2014/main" id="{02C17848-6D6B-4917-95C7-CF00D69893A8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217613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217613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217613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217613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1217613" eaLnBrk="1" fontAlgn="base" hangingPunct="1">
              <a:spcBef>
                <a:spcPct val="0"/>
              </a:spcBef>
              <a:spcAft>
                <a:spcPct val="0"/>
              </a:spcAft>
            </a:pPr>
            <a:fld id="{7E58813B-93BC-4FB5-B879-89ECDF06125B}" type="datetime1">
              <a:rPr lang="es-GT" altLang="es-GT" sz="1200" smtClean="0">
                <a:ea typeface="Helvetica Light"/>
                <a:cs typeface="Helvetica Light"/>
              </a:rPr>
              <a:pPr defTabSz="1217613" eaLnBrk="1" fontAlgn="base" hangingPunct="1">
                <a:spcBef>
                  <a:spcPct val="0"/>
                </a:spcBef>
                <a:spcAft>
                  <a:spcPct val="0"/>
                </a:spcAft>
              </a:pPr>
              <a:t>14/06/2019</a:t>
            </a:fld>
            <a:endParaRPr lang="en-US" altLang="es-GT" sz="1200">
              <a:ea typeface="Helvetica Light"/>
              <a:cs typeface="Helvetica Light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>
            <a:extLst>
              <a:ext uri="{FF2B5EF4-FFF2-40B4-BE49-F238E27FC236}">
                <a16:creationId xmlns:a16="http://schemas.microsoft.com/office/drawing/2014/main" id="{A3D69B7A-1068-48F7-8B65-A06004D91BB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>
            <a:extLst>
              <a:ext uri="{FF2B5EF4-FFF2-40B4-BE49-F238E27FC236}">
                <a16:creationId xmlns:a16="http://schemas.microsoft.com/office/drawing/2014/main" id="{87B87F0C-68D9-4697-9E13-1467844409D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GT" altLang="es-GT"/>
          </a:p>
        </p:txBody>
      </p:sp>
      <p:sp>
        <p:nvSpPr>
          <p:cNvPr id="59396" name="Slide Number Placeholder 3">
            <a:extLst>
              <a:ext uri="{FF2B5EF4-FFF2-40B4-BE49-F238E27FC236}">
                <a16:creationId xmlns:a16="http://schemas.microsoft.com/office/drawing/2014/main" id="{5A95626A-7C16-4A81-8B64-30D78305B63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217613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217613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217613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217613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03C84FF-4759-4469-98DE-7341ACE7EB53}" type="slidenum">
              <a:rPr lang="en-US" altLang="es-GT" sz="1200"/>
              <a:pPr eaLnBrk="1" hangingPunct="1">
                <a:spcBef>
                  <a:spcPct val="0"/>
                </a:spcBef>
              </a:pPr>
              <a:t>14</a:t>
            </a:fld>
            <a:endParaRPr lang="en-US" altLang="es-GT" sz="1200"/>
          </a:p>
        </p:txBody>
      </p:sp>
      <p:sp>
        <p:nvSpPr>
          <p:cNvPr id="59397" name="Marcador de fecha 4">
            <a:extLst>
              <a:ext uri="{FF2B5EF4-FFF2-40B4-BE49-F238E27FC236}">
                <a16:creationId xmlns:a16="http://schemas.microsoft.com/office/drawing/2014/main" id="{BDBD36DF-CDDC-4803-9FDF-CADED540A531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217613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217613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217613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217613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1217613" eaLnBrk="1" fontAlgn="base" hangingPunct="1">
              <a:spcBef>
                <a:spcPct val="0"/>
              </a:spcBef>
              <a:spcAft>
                <a:spcPct val="0"/>
              </a:spcAft>
            </a:pPr>
            <a:fld id="{B059C858-FA80-4887-AC35-AF58C092C99A}" type="datetime1">
              <a:rPr lang="es-GT" altLang="es-GT" sz="1200" smtClean="0">
                <a:ea typeface="Helvetica Light"/>
                <a:cs typeface="Helvetica Light"/>
              </a:rPr>
              <a:pPr defTabSz="1217613" eaLnBrk="1" fontAlgn="base" hangingPunct="1">
                <a:spcBef>
                  <a:spcPct val="0"/>
                </a:spcBef>
                <a:spcAft>
                  <a:spcPct val="0"/>
                </a:spcAft>
              </a:pPr>
              <a:t>14/06/2019</a:t>
            </a:fld>
            <a:endParaRPr lang="en-US" altLang="es-GT" sz="1200">
              <a:ea typeface="Helvetica Light"/>
              <a:cs typeface="Helvetica Light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>
            <a:extLst>
              <a:ext uri="{FF2B5EF4-FFF2-40B4-BE49-F238E27FC236}">
                <a16:creationId xmlns:a16="http://schemas.microsoft.com/office/drawing/2014/main" id="{03FFF663-A965-498A-B50B-BB34CB08C72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>
            <a:extLst>
              <a:ext uri="{FF2B5EF4-FFF2-40B4-BE49-F238E27FC236}">
                <a16:creationId xmlns:a16="http://schemas.microsoft.com/office/drawing/2014/main" id="{592881E7-9B54-4506-B97E-BB64A0DB613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GT" altLang="es-GT"/>
          </a:p>
        </p:txBody>
      </p:sp>
      <p:sp>
        <p:nvSpPr>
          <p:cNvPr id="60420" name="Slide Number Placeholder 3">
            <a:extLst>
              <a:ext uri="{FF2B5EF4-FFF2-40B4-BE49-F238E27FC236}">
                <a16:creationId xmlns:a16="http://schemas.microsoft.com/office/drawing/2014/main" id="{3818CE24-2B1F-46F5-BE0D-D3FA0D3B867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217613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217613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217613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217613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A9F316F-1835-4DE5-A8CC-627F1F974EEF}" type="slidenum">
              <a:rPr lang="en-US" altLang="es-GT" sz="1200"/>
              <a:pPr eaLnBrk="1" hangingPunct="1">
                <a:spcBef>
                  <a:spcPct val="0"/>
                </a:spcBef>
              </a:pPr>
              <a:t>15</a:t>
            </a:fld>
            <a:endParaRPr lang="en-US" altLang="es-GT" sz="1200"/>
          </a:p>
        </p:txBody>
      </p:sp>
      <p:sp>
        <p:nvSpPr>
          <p:cNvPr id="60421" name="Marcador de fecha 4">
            <a:extLst>
              <a:ext uri="{FF2B5EF4-FFF2-40B4-BE49-F238E27FC236}">
                <a16:creationId xmlns:a16="http://schemas.microsoft.com/office/drawing/2014/main" id="{79B7D24D-8D91-4E89-8E00-14151F303660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217613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217613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217613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217613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1217613" eaLnBrk="1" fontAlgn="base" hangingPunct="1">
              <a:spcBef>
                <a:spcPct val="0"/>
              </a:spcBef>
              <a:spcAft>
                <a:spcPct val="0"/>
              </a:spcAft>
            </a:pPr>
            <a:fld id="{F5BCA6FF-896A-49A6-B495-52139F9E5FE7}" type="datetime1">
              <a:rPr lang="es-GT" altLang="es-GT" sz="1200" smtClean="0">
                <a:ea typeface="Helvetica Light"/>
                <a:cs typeface="Helvetica Light"/>
              </a:rPr>
              <a:pPr defTabSz="1217613" eaLnBrk="1" fontAlgn="base" hangingPunct="1">
                <a:spcBef>
                  <a:spcPct val="0"/>
                </a:spcBef>
                <a:spcAft>
                  <a:spcPct val="0"/>
                </a:spcAft>
              </a:pPr>
              <a:t>14/06/2019</a:t>
            </a:fld>
            <a:endParaRPr lang="en-US" altLang="es-GT" sz="1200">
              <a:ea typeface="Helvetica Light"/>
              <a:cs typeface="Helvetica Light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>
            <a:extLst>
              <a:ext uri="{FF2B5EF4-FFF2-40B4-BE49-F238E27FC236}">
                <a16:creationId xmlns:a16="http://schemas.microsoft.com/office/drawing/2014/main" id="{95CDFE3A-E761-4C4F-9871-84121EAA03D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>
            <a:extLst>
              <a:ext uri="{FF2B5EF4-FFF2-40B4-BE49-F238E27FC236}">
                <a16:creationId xmlns:a16="http://schemas.microsoft.com/office/drawing/2014/main" id="{7595D55F-B02F-4286-A092-A5D3E73686A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GT" altLang="es-GT"/>
          </a:p>
        </p:txBody>
      </p:sp>
      <p:sp>
        <p:nvSpPr>
          <p:cNvPr id="61444" name="Slide Number Placeholder 3">
            <a:extLst>
              <a:ext uri="{FF2B5EF4-FFF2-40B4-BE49-F238E27FC236}">
                <a16:creationId xmlns:a16="http://schemas.microsoft.com/office/drawing/2014/main" id="{676C08E7-48DB-4264-A38A-7D13A63759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217613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217613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217613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217613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73A0744-FF2F-49B5-94D8-0D1400CD7B05}" type="slidenum">
              <a:rPr lang="en-US" altLang="es-GT" sz="1200"/>
              <a:pPr eaLnBrk="1" hangingPunct="1">
                <a:spcBef>
                  <a:spcPct val="0"/>
                </a:spcBef>
              </a:pPr>
              <a:t>16</a:t>
            </a:fld>
            <a:endParaRPr lang="en-US" altLang="es-GT" sz="1200"/>
          </a:p>
        </p:txBody>
      </p:sp>
      <p:sp>
        <p:nvSpPr>
          <p:cNvPr id="61445" name="Marcador de fecha 4">
            <a:extLst>
              <a:ext uri="{FF2B5EF4-FFF2-40B4-BE49-F238E27FC236}">
                <a16:creationId xmlns:a16="http://schemas.microsoft.com/office/drawing/2014/main" id="{0F01BF57-DD36-4F4C-AB35-DB28A5B1F61A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217613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217613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217613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217613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1217613" eaLnBrk="1" fontAlgn="base" hangingPunct="1">
              <a:spcBef>
                <a:spcPct val="0"/>
              </a:spcBef>
              <a:spcAft>
                <a:spcPct val="0"/>
              </a:spcAft>
            </a:pPr>
            <a:fld id="{C12BD209-365A-4CEF-906E-1144376A2084}" type="datetime1">
              <a:rPr lang="es-GT" altLang="es-GT" sz="1200" smtClean="0">
                <a:ea typeface="Helvetica Light"/>
                <a:cs typeface="Helvetica Light"/>
              </a:rPr>
              <a:pPr defTabSz="1217613" eaLnBrk="1" fontAlgn="base" hangingPunct="1">
                <a:spcBef>
                  <a:spcPct val="0"/>
                </a:spcBef>
                <a:spcAft>
                  <a:spcPct val="0"/>
                </a:spcAft>
              </a:pPr>
              <a:t>14/06/2019</a:t>
            </a:fld>
            <a:endParaRPr lang="en-US" altLang="es-GT" sz="1200">
              <a:ea typeface="Helvetica Light"/>
              <a:cs typeface="Helvetica Light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>
            <a:extLst>
              <a:ext uri="{FF2B5EF4-FFF2-40B4-BE49-F238E27FC236}">
                <a16:creationId xmlns:a16="http://schemas.microsoft.com/office/drawing/2014/main" id="{11C8146A-5B7A-445A-841C-55D45C83F0D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>
            <a:extLst>
              <a:ext uri="{FF2B5EF4-FFF2-40B4-BE49-F238E27FC236}">
                <a16:creationId xmlns:a16="http://schemas.microsoft.com/office/drawing/2014/main" id="{075971DE-07EC-4A43-AF29-BBFA67BE37F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GT" altLang="es-GT"/>
          </a:p>
        </p:txBody>
      </p:sp>
      <p:sp>
        <p:nvSpPr>
          <p:cNvPr id="62468" name="Slide Number Placeholder 3">
            <a:extLst>
              <a:ext uri="{FF2B5EF4-FFF2-40B4-BE49-F238E27FC236}">
                <a16:creationId xmlns:a16="http://schemas.microsoft.com/office/drawing/2014/main" id="{1A45B455-B88F-4446-BF88-41E55B11020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217613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217613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217613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217613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740C031-AC01-44F6-AF93-690A0EAAD6B5}" type="slidenum">
              <a:rPr lang="en-US" altLang="es-GT" sz="1200"/>
              <a:pPr eaLnBrk="1" hangingPunct="1">
                <a:spcBef>
                  <a:spcPct val="0"/>
                </a:spcBef>
              </a:pPr>
              <a:t>17</a:t>
            </a:fld>
            <a:endParaRPr lang="en-US" altLang="es-GT" sz="1200"/>
          </a:p>
        </p:txBody>
      </p:sp>
      <p:sp>
        <p:nvSpPr>
          <p:cNvPr id="62469" name="Marcador de fecha 4">
            <a:extLst>
              <a:ext uri="{FF2B5EF4-FFF2-40B4-BE49-F238E27FC236}">
                <a16:creationId xmlns:a16="http://schemas.microsoft.com/office/drawing/2014/main" id="{8A46D0A9-C0AA-4700-BBF0-6788AAD2A88A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217613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217613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217613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217613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1217613" eaLnBrk="1" fontAlgn="base" hangingPunct="1">
              <a:spcBef>
                <a:spcPct val="0"/>
              </a:spcBef>
              <a:spcAft>
                <a:spcPct val="0"/>
              </a:spcAft>
            </a:pPr>
            <a:fld id="{6EEA2E96-F254-41B8-8379-E6F797566BBB}" type="datetime1">
              <a:rPr lang="es-GT" altLang="es-GT" sz="1200" smtClean="0">
                <a:ea typeface="Helvetica Light"/>
                <a:cs typeface="Helvetica Light"/>
              </a:rPr>
              <a:pPr defTabSz="1217613" eaLnBrk="1" fontAlgn="base" hangingPunct="1">
                <a:spcBef>
                  <a:spcPct val="0"/>
                </a:spcBef>
                <a:spcAft>
                  <a:spcPct val="0"/>
                </a:spcAft>
              </a:pPr>
              <a:t>14/06/2019</a:t>
            </a:fld>
            <a:endParaRPr lang="en-US" altLang="es-GT" sz="1200">
              <a:ea typeface="Helvetica Light"/>
              <a:cs typeface="Helvetica Light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>
            <a:extLst>
              <a:ext uri="{FF2B5EF4-FFF2-40B4-BE49-F238E27FC236}">
                <a16:creationId xmlns:a16="http://schemas.microsoft.com/office/drawing/2014/main" id="{AD3C85ED-CE89-4862-9829-A2C972422A2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>
            <a:extLst>
              <a:ext uri="{FF2B5EF4-FFF2-40B4-BE49-F238E27FC236}">
                <a16:creationId xmlns:a16="http://schemas.microsoft.com/office/drawing/2014/main" id="{68A9B84B-5317-4055-8084-F904C4C85A2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GT" altLang="es-GT"/>
          </a:p>
        </p:txBody>
      </p:sp>
      <p:sp>
        <p:nvSpPr>
          <p:cNvPr id="63492" name="Slide Number Placeholder 3">
            <a:extLst>
              <a:ext uri="{FF2B5EF4-FFF2-40B4-BE49-F238E27FC236}">
                <a16:creationId xmlns:a16="http://schemas.microsoft.com/office/drawing/2014/main" id="{B4B87984-AEE4-48DA-8163-833738B8534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217613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217613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217613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217613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1897EE0-8C99-4B59-A269-B96F9EAF3F9A}" type="slidenum">
              <a:rPr lang="en-US" altLang="es-GT" sz="1200"/>
              <a:pPr eaLnBrk="1" hangingPunct="1">
                <a:spcBef>
                  <a:spcPct val="0"/>
                </a:spcBef>
              </a:pPr>
              <a:t>18</a:t>
            </a:fld>
            <a:endParaRPr lang="en-US" altLang="es-GT" sz="1200"/>
          </a:p>
        </p:txBody>
      </p:sp>
      <p:sp>
        <p:nvSpPr>
          <p:cNvPr id="63493" name="Marcador de fecha 4">
            <a:extLst>
              <a:ext uri="{FF2B5EF4-FFF2-40B4-BE49-F238E27FC236}">
                <a16:creationId xmlns:a16="http://schemas.microsoft.com/office/drawing/2014/main" id="{C36E4391-F0C8-447D-A607-8A2E54DBCCA5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217613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217613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217613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217613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1217613" eaLnBrk="1" fontAlgn="base" hangingPunct="1">
              <a:spcBef>
                <a:spcPct val="0"/>
              </a:spcBef>
              <a:spcAft>
                <a:spcPct val="0"/>
              </a:spcAft>
            </a:pPr>
            <a:fld id="{E8BC722D-D762-4074-9DED-8AD6C8F4BF63}" type="datetime1">
              <a:rPr lang="es-GT" altLang="es-GT" sz="1200" smtClean="0">
                <a:ea typeface="Helvetica Light"/>
                <a:cs typeface="Helvetica Light"/>
              </a:rPr>
              <a:pPr defTabSz="1217613" eaLnBrk="1" fontAlgn="base" hangingPunct="1">
                <a:spcBef>
                  <a:spcPct val="0"/>
                </a:spcBef>
                <a:spcAft>
                  <a:spcPct val="0"/>
                </a:spcAft>
              </a:pPr>
              <a:t>14/06/2019</a:t>
            </a:fld>
            <a:endParaRPr lang="en-US" altLang="es-GT" sz="1200">
              <a:ea typeface="Helvetica Light"/>
              <a:cs typeface="Helvetica Light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>
            <a:extLst>
              <a:ext uri="{FF2B5EF4-FFF2-40B4-BE49-F238E27FC236}">
                <a16:creationId xmlns:a16="http://schemas.microsoft.com/office/drawing/2014/main" id="{F8805553-04FD-4F82-B87C-239D15E8B89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>
            <a:extLst>
              <a:ext uri="{FF2B5EF4-FFF2-40B4-BE49-F238E27FC236}">
                <a16:creationId xmlns:a16="http://schemas.microsoft.com/office/drawing/2014/main" id="{0CA0F317-EB29-4AEC-8C0A-ED9589F81AE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GT" altLang="es-GT"/>
          </a:p>
        </p:txBody>
      </p:sp>
      <p:sp>
        <p:nvSpPr>
          <p:cNvPr id="64516" name="Slide Number Placeholder 3">
            <a:extLst>
              <a:ext uri="{FF2B5EF4-FFF2-40B4-BE49-F238E27FC236}">
                <a16:creationId xmlns:a16="http://schemas.microsoft.com/office/drawing/2014/main" id="{E0A971FD-6CB4-4BD5-A81C-C0B7B481B2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217613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217613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217613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217613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DE04FE8-F022-4A27-9C2E-D7DC6FEF2A80}" type="slidenum">
              <a:rPr lang="en-US" altLang="es-GT" sz="1200"/>
              <a:pPr eaLnBrk="1" hangingPunct="1">
                <a:spcBef>
                  <a:spcPct val="0"/>
                </a:spcBef>
              </a:pPr>
              <a:t>19</a:t>
            </a:fld>
            <a:endParaRPr lang="en-US" altLang="es-GT" sz="1200"/>
          </a:p>
        </p:txBody>
      </p:sp>
      <p:sp>
        <p:nvSpPr>
          <p:cNvPr id="64517" name="Marcador de fecha 4">
            <a:extLst>
              <a:ext uri="{FF2B5EF4-FFF2-40B4-BE49-F238E27FC236}">
                <a16:creationId xmlns:a16="http://schemas.microsoft.com/office/drawing/2014/main" id="{24A156AA-D8DD-4D08-A988-7BD3DE86B73F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217613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217613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217613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217613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1217613" eaLnBrk="1" fontAlgn="base" hangingPunct="1">
              <a:spcBef>
                <a:spcPct val="0"/>
              </a:spcBef>
              <a:spcAft>
                <a:spcPct val="0"/>
              </a:spcAft>
            </a:pPr>
            <a:fld id="{B137E73D-B16D-411A-B480-9A0165AA304F}" type="datetime1">
              <a:rPr lang="es-GT" altLang="es-GT" sz="1200" smtClean="0">
                <a:ea typeface="Helvetica Light"/>
                <a:cs typeface="Helvetica Light"/>
              </a:rPr>
              <a:pPr defTabSz="1217613" eaLnBrk="1" fontAlgn="base" hangingPunct="1">
                <a:spcBef>
                  <a:spcPct val="0"/>
                </a:spcBef>
                <a:spcAft>
                  <a:spcPct val="0"/>
                </a:spcAft>
              </a:pPr>
              <a:t>14/06/2019</a:t>
            </a:fld>
            <a:endParaRPr lang="en-US" altLang="es-GT" sz="1200">
              <a:ea typeface="Helvetica Light"/>
              <a:cs typeface="Helvetica Light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>
            <a:extLst>
              <a:ext uri="{FF2B5EF4-FFF2-40B4-BE49-F238E27FC236}">
                <a16:creationId xmlns:a16="http://schemas.microsoft.com/office/drawing/2014/main" id="{A470053B-B257-4C9E-8717-9EAE2747668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Notes Placeholder 2">
            <a:extLst>
              <a:ext uri="{FF2B5EF4-FFF2-40B4-BE49-F238E27FC236}">
                <a16:creationId xmlns:a16="http://schemas.microsoft.com/office/drawing/2014/main" id="{3C2161E0-6643-48A1-B16F-AEEFBD703B3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GT" altLang="es-GT"/>
          </a:p>
        </p:txBody>
      </p:sp>
      <p:sp>
        <p:nvSpPr>
          <p:cNvPr id="65540" name="Slide Number Placeholder 3">
            <a:extLst>
              <a:ext uri="{FF2B5EF4-FFF2-40B4-BE49-F238E27FC236}">
                <a16:creationId xmlns:a16="http://schemas.microsoft.com/office/drawing/2014/main" id="{BA7867BC-D69D-43AD-BD20-6C4F5E4D26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217613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217613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217613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217613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F19B698-6A14-49EE-83D2-6622CD08A75E}" type="slidenum">
              <a:rPr lang="en-US" altLang="es-GT" sz="1200"/>
              <a:pPr eaLnBrk="1" hangingPunct="1">
                <a:spcBef>
                  <a:spcPct val="0"/>
                </a:spcBef>
              </a:pPr>
              <a:t>20</a:t>
            </a:fld>
            <a:endParaRPr lang="en-US" altLang="es-GT" sz="1200"/>
          </a:p>
        </p:txBody>
      </p:sp>
      <p:sp>
        <p:nvSpPr>
          <p:cNvPr id="65541" name="Marcador de fecha 4">
            <a:extLst>
              <a:ext uri="{FF2B5EF4-FFF2-40B4-BE49-F238E27FC236}">
                <a16:creationId xmlns:a16="http://schemas.microsoft.com/office/drawing/2014/main" id="{18A5C90B-A487-461E-801B-4335AA3772AF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217613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217613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217613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217613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1217613" eaLnBrk="1" fontAlgn="base" hangingPunct="1">
              <a:spcBef>
                <a:spcPct val="0"/>
              </a:spcBef>
              <a:spcAft>
                <a:spcPct val="0"/>
              </a:spcAft>
            </a:pPr>
            <a:fld id="{06E93ACD-46F9-4000-AA36-CEE694D303FB}" type="datetime1">
              <a:rPr lang="es-GT" altLang="es-GT" sz="1200" smtClean="0">
                <a:ea typeface="Helvetica Light"/>
                <a:cs typeface="Helvetica Light"/>
              </a:rPr>
              <a:pPr defTabSz="1217613" eaLnBrk="1" fontAlgn="base" hangingPunct="1">
                <a:spcBef>
                  <a:spcPct val="0"/>
                </a:spcBef>
                <a:spcAft>
                  <a:spcPct val="0"/>
                </a:spcAft>
              </a:pPr>
              <a:t>14/06/2019</a:t>
            </a:fld>
            <a:endParaRPr lang="en-US" altLang="es-GT" sz="1200">
              <a:ea typeface="Helvetica Light"/>
              <a:cs typeface="Helvetica Light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>
            <a:extLst>
              <a:ext uri="{FF2B5EF4-FFF2-40B4-BE49-F238E27FC236}">
                <a16:creationId xmlns:a16="http://schemas.microsoft.com/office/drawing/2014/main" id="{26314C07-80B6-44A4-A645-8FDB4CBE10C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>
            <a:extLst>
              <a:ext uri="{FF2B5EF4-FFF2-40B4-BE49-F238E27FC236}">
                <a16:creationId xmlns:a16="http://schemas.microsoft.com/office/drawing/2014/main" id="{EBF5456D-F818-43D0-BDFD-A1F81AAE7BE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GT" altLang="es-GT"/>
          </a:p>
        </p:txBody>
      </p:sp>
      <p:sp>
        <p:nvSpPr>
          <p:cNvPr id="48132" name="Slide Number Placeholder 3">
            <a:extLst>
              <a:ext uri="{FF2B5EF4-FFF2-40B4-BE49-F238E27FC236}">
                <a16:creationId xmlns:a16="http://schemas.microsoft.com/office/drawing/2014/main" id="{13D73CAC-DD15-4E8A-B5E7-71FB2F6CBC2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217613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217613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217613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217613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FA1CDD0-6651-45D0-9988-4CEB7E63E86C}" type="slidenum">
              <a:rPr lang="en-US" altLang="es-GT" sz="1200"/>
              <a:pPr eaLnBrk="1" hangingPunct="1">
                <a:spcBef>
                  <a:spcPct val="0"/>
                </a:spcBef>
              </a:pPr>
              <a:t>2</a:t>
            </a:fld>
            <a:endParaRPr lang="en-US" altLang="es-GT" sz="1200"/>
          </a:p>
        </p:txBody>
      </p:sp>
      <p:sp>
        <p:nvSpPr>
          <p:cNvPr id="48133" name="Marcador de fecha 4">
            <a:extLst>
              <a:ext uri="{FF2B5EF4-FFF2-40B4-BE49-F238E27FC236}">
                <a16:creationId xmlns:a16="http://schemas.microsoft.com/office/drawing/2014/main" id="{E824D0C2-5A4D-4402-821E-FAFC201F12F6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217613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217613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217613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217613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1217613" eaLnBrk="1" fontAlgn="base" hangingPunct="1">
              <a:spcBef>
                <a:spcPct val="0"/>
              </a:spcBef>
              <a:spcAft>
                <a:spcPct val="0"/>
              </a:spcAft>
            </a:pPr>
            <a:fld id="{2CDE8A43-8B23-407D-ADA4-C154406A4540}" type="datetime1">
              <a:rPr lang="es-GT" altLang="es-GT" sz="1200" smtClean="0">
                <a:ea typeface="Helvetica Light"/>
                <a:cs typeface="Helvetica Light"/>
              </a:rPr>
              <a:pPr defTabSz="1217613" eaLnBrk="1" fontAlgn="base" hangingPunct="1">
                <a:spcBef>
                  <a:spcPct val="0"/>
                </a:spcBef>
                <a:spcAft>
                  <a:spcPct val="0"/>
                </a:spcAft>
              </a:pPr>
              <a:t>14/06/2019</a:t>
            </a:fld>
            <a:endParaRPr lang="en-US" altLang="es-GT" sz="1200">
              <a:ea typeface="Helvetica Light"/>
              <a:cs typeface="Helvetica Light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>
            <a:extLst>
              <a:ext uri="{FF2B5EF4-FFF2-40B4-BE49-F238E27FC236}">
                <a16:creationId xmlns:a16="http://schemas.microsoft.com/office/drawing/2014/main" id="{E5BB719D-B9C2-4BEE-A531-7A73E0BF10F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Notes Placeholder 2">
            <a:extLst>
              <a:ext uri="{FF2B5EF4-FFF2-40B4-BE49-F238E27FC236}">
                <a16:creationId xmlns:a16="http://schemas.microsoft.com/office/drawing/2014/main" id="{C9284B66-767D-4E2A-ABB7-73EAF897D52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GT" altLang="es-GT"/>
          </a:p>
        </p:txBody>
      </p:sp>
      <p:sp>
        <p:nvSpPr>
          <p:cNvPr id="66564" name="Slide Number Placeholder 3">
            <a:extLst>
              <a:ext uri="{FF2B5EF4-FFF2-40B4-BE49-F238E27FC236}">
                <a16:creationId xmlns:a16="http://schemas.microsoft.com/office/drawing/2014/main" id="{19B5D960-5B83-4F13-B19F-7FEA5A2104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217613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217613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217613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217613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9C51F82-6D7C-48F3-8AFD-F57DBFF6BDB8}" type="slidenum">
              <a:rPr lang="en-US" altLang="es-GT" sz="1200"/>
              <a:pPr eaLnBrk="1" hangingPunct="1">
                <a:spcBef>
                  <a:spcPct val="0"/>
                </a:spcBef>
              </a:pPr>
              <a:t>21</a:t>
            </a:fld>
            <a:endParaRPr lang="en-US" altLang="es-GT" sz="1200"/>
          </a:p>
        </p:txBody>
      </p:sp>
      <p:sp>
        <p:nvSpPr>
          <p:cNvPr id="66565" name="Marcador de fecha 4">
            <a:extLst>
              <a:ext uri="{FF2B5EF4-FFF2-40B4-BE49-F238E27FC236}">
                <a16:creationId xmlns:a16="http://schemas.microsoft.com/office/drawing/2014/main" id="{A2A5EFBA-9D23-429B-9DA2-77276536F356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217613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217613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217613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217613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1217613" eaLnBrk="1" fontAlgn="base" hangingPunct="1">
              <a:spcBef>
                <a:spcPct val="0"/>
              </a:spcBef>
              <a:spcAft>
                <a:spcPct val="0"/>
              </a:spcAft>
            </a:pPr>
            <a:fld id="{2A3DE1C0-5E0D-4E78-AED3-292674A53166}" type="datetime1">
              <a:rPr lang="es-GT" altLang="es-GT" sz="1200" smtClean="0">
                <a:ea typeface="Helvetica Light"/>
                <a:cs typeface="Helvetica Light"/>
              </a:rPr>
              <a:pPr defTabSz="1217613" eaLnBrk="1" fontAlgn="base" hangingPunct="1">
                <a:spcBef>
                  <a:spcPct val="0"/>
                </a:spcBef>
                <a:spcAft>
                  <a:spcPct val="0"/>
                </a:spcAft>
              </a:pPr>
              <a:t>14/06/2019</a:t>
            </a:fld>
            <a:endParaRPr lang="en-US" altLang="es-GT" sz="1200">
              <a:ea typeface="Helvetica Light"/>
              <a:cs typeface="Helvetica Light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>
            <a:extLst>
              <a:ext uri="{FF2B5EF4-FFF2-40B4-BE49-F238E27FC236}">
                <a16:creationId xmlns:a16="http://schemas.microsoft.com/office/drawing/2014/main" id="{66CA6029-561D-40F3-88B8-F7031A82ECF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>
            <a:extLst>
              <a:ext uri="{FF2B5EF4-FFF2-40B4-BE49-F238E27FC236}">
                <a16:creationId xmlns:a16="http://schemas.microsoft.com/office/drawing/2014/main" id="{0CA460DA-ED27-46D4-BA8A-541FE7242CF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GT" altLang="es-GT"/>
          </a:p>
        </p:txBody>
      </p:sp>
      <p:sp>
        <p:nvSpPr>
          <p:cNvPr id="67588" name="Slide Number Placeholder 3">
            <a:extLst>
              <a:ext uri="{FF2B5EF4-FFF2-40B4-BE49-F238E27FC236}">
                <a16:creationId xmlns:a16="http://schemas.microsoft.com/office/drawing/2014/main" id="{0CD845DF-577E-437A-85EA-D7D4F7E094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217613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217613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217613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217613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62F3421-F8AE-4FF4-B920-5D075A5D3A74}" type="slidenum">
              <a:rPr lang="en-US" altLang="es-GT" sz="1200"/>
              <a:pPr eaLnBrk="1" hangingPunct="1">
                <a:spcBef>
                  <a:spcPct val="0"/>
                </a:spcBef>
              </a:pPr>
              <a:t>22</a:t>
            </a:fld>
            <a:endParaRPr lang="en-US" altLang="es-GT" sz="1200"/>
          </a:p>
        </p:txBody>
      </p:sp>
      <p:sp>
        <p:nvSpPr>
          <p:cNvPr id="67589" name="Marcador de fecha 4">
            <a:extLst>
              <a:ext uri="{FF2B5EF4-FFF2-40B4-BE49-F238E27FC236}">
                <a16:creationId xmlns:a16="http://schemas.microsoft.com/office/drawing/2014/main" id="{5B64898B-05D1-4AC3-A65D-1474387D1FAA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217613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217613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217613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217613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1217613" eaLnBrk="1" fontAlgn="base" hangingPunct="1">
              <a:spcBef>
                <a:spcPct val="0"/>
              </a:spcBef>
              <a:spcAft>
                <a:spcPct val="0"/>
              </a:spcAft>
            </a:pPr>
            <a:fld id="{27F7C209-2351-49A8-9B66-6874016A52A5}" type="datetime1">
              <a:rPr lang="es-GT" altLang="es-GT" sz="1200" smtClean="0">
                <a:ea typeface="Helvetica Light"/>
                <a:cs typeface="Helvetica Light"/>
              </a:rPr>
              <a:pPr defTabSz="1217613" eaLnBrk="1" fontAlgn="base" hangingPunct="1">
                <a:spcBef>
                  <a:spcPct val="0"/>
                </a:spcBef>
                <a:spcAft>
                  <a:spcPct val="0"/>
                </a:spcAft>
              </a:pPr>
              <a:t>14/06/2019</a:t>
            </a:fld>
            <a:endParaRPr lang="en-US" altLang="es-GT" sz="1200">
              <a:ea typeface="Helvetica Light"/>
              <a:cs typeface="Helvetica Light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>
            <a:extLst>
              <a:ext uri="{FF2B5EF4-FFF2-40B4-BE49-F238E27FC236}">
                <a16:creationId xmlns:a16="http://schemas.microsoft.com/office/drawing/2014/main" id="{CFA5A18B-195A-4888-9BE5-D00863E1191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>
            <a:extLst>
              <a:ext uri="{FF2B5EF4-FFF2-40B4-BE49-F238E27FC236}">
                <a16:creationId xmlns:a16="http://schemas.microsoft.com/office/drawing/2014/main" id="{DE3818DA-2811-4615-A064-027BF4D0FA7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GT" altLang="es-GT"/>
          </a:p>
        </p:txBody>
      </p:sp>
      <p:sp>
        <p:nvSpPr>
          <p:cNvPr id="68612" name="Slide Number Placeholder 3">
            <a:extLst>
              <a:ext uri="{FF2B5EF4-FFF2-40B4-BE49-F238E27FC236}">
                <a16:creationId xmlns:a16="http://schemas.microsoft.com/office/drawing/2014/main" id="{341DFE5D-DD7C-4102-A9A2-06F8C131D5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217613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217613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217613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217613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9B2E15C-AFE1-47C2-912E-0CFDA8C109FB}" type="slidenum">
              <a:rPr lang="en-US" altLang="es-GT" sz="1200"/>
              <a:pPr eaLnBrk="1" hangingPunct="1">
                <a:spcBef>
                  <a:spcPct val="0"/>
                </a:spcBef>
              </a:pPr>
              <a:t>23</a:t>
            </a:fld>
            <a:endParaRPr lang="en-US" altLang="es-GT" sz="1200"/>
          </a:p>
        </p:txBody>
      </p:sp>
      <p:sp>
        <p:nvSpPr>
          <p:cNvPr id="68613" name="Marcador de fecha 4">
            <a:extLst>
              <a:ext uri="{FF2B5EF4-FFF2-40B4-BE49-F238E27FC236}">
                <a16:creationId xmlns:a16="http://schemas.microsoft.com/office/drawing/2014/main" id="{83E0B0C0-C821-4223-A2D0-7896D12AF2F5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217613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217613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217613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217613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1217613" eaLnBrk="1" fontAlgn="base" hangingPunct="1">
              <a:spcBef>
                <a:spcPct val="0"/>
              </a:spcBef>
              <a:spcAft>
                <a:spcPct val="0"/>
              </a:spcAft>
            </a:pPr>
            <a:fld id="{6B7498BD-A736-4DCE-A957-1E29627E9FF2}" type="datetime1">
              <a:rPr lang="es-GT" altLang="es-GT" sz="1200" smtClean="0">
                <a:ea typeface="Helvetica Light"/>
                <a:cs typeface="Helvetica Light"/>
              </a:rPr>
              <a:pPr defTabSz="1217613" eaLnBrk="1" fontAlgn="base" hangingPunct="1">
                <a:spcBef>
                  <a:spcPct val="0"/>
                </a:spcBef>
                <a:spcAft>
                  <a:spcPct val="0"/>
                </a:spcAft>
              </a:pPr>
              <a:t>14/06/2019</a:t>
            </a:fld>
            <a:endParaRPr lang="en-US" altLang="es-GT" sz="1200">
              <a:ea typeface="Helvetica Light"/>
              <a:cs typeface="Helvetica Light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>
            <a:extLst>
              <a:ext uri="{FF2B5EF4-FFF2-40B4-BE49-F238E27FC236}">
                <a16:creationId xmlns:a16="http://schemas.microsoft.com/office/drawing/2014/main" id="{53F164D1-B170-479F-AB7E-989CB23717A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Notes Placeholder 2">
            <a:extLst>
              <a:ext uri="{FF2B5EF4-FFF2-40B4-BE49-F238E27FC236}">
                <a16:creationId xmlns:a16="http://schemas.microsoft.com/office/drawing/2014/main" id="{1F5DEF68-1EA9-4701-8CD6-BBD31F13493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GT" altLang="es-GT"/>
          </a:p>
        </p:txBody>
      </p:sp>
      <p:sp>
        <p:nvSpPr>
          <p:cNvPr id="69636" name="Slide Number Placeholder 3">
            <a:extLst>
              <a:ext uri="{FF2B5EF4-FFF2-40B4-BE49-F238E27FC236}">
                <a16:creationId xmlns:a16="http://schemas.microsoft.com/office/drawing/2014/main" id="{BEF6FA9F-E682-4514-9277-AE4BFB0FD4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217613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217613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217613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217613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C4285DC-1BDF-473C-9596-B8AF9FDC0912}" type="slidenum">
              <a:rPr lang="en-US" altLang="es-GT" sz="1200"/>
              <a:pPr eaLnBrk="1" hangingPunct="1">
                <a:spcBef>
                  <a:spcPct val="0"/>
                </a:spcBef>
              </a:pPr>
              <a:t>24</a:t>
            </a:fld>
            <a:endParaRPr lang="en-US" altLang="es-GT" sz="1200"/>
          </a:p>
        </p:txBody>
      </p:sp>
      <p:sp>
        <p:nvSpPr>
          <p:cNvPr id="69637" name="Marcador de fecha 4">
            <a:extLst>
              <a:ext uri="{FF2B5EF4-FFF2-40B4-BE49-F238E27FC236}">
                <a16:creationId xmlns:a16="http://schemas.microsoft.com/office/drawing/2014/main" id="{B02980E3-764F-4067-8B09-44116CF3B572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217613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217613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217613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217613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1217613" eaLnBrk="1" fontAlgn="base" hangingPunct="1">
              <a:spcBef>
                <a:spcPct val="0"/>
              </a:spcBef>
              <a:spcAft>
                <a:spcPct val="0"/>
              </a:spcAft>
            </a:pPr>
            <a:fld id="{64A593B2-3A31-4FD1-9320-11D83ECDC384}" type="datetime1">
              <a:rPr lang="es-GT" altLang="es-GT" sz="1200" smtClean="0">
                <a:ea typeface="Helvetica Light"/>
                <a:cs typeface="Helvetica Light"/>
              </a:rPr>
              <a:pPr defTabSz="1217613" eaLnBrk="1" fontAlgn="base" hangingPunct="1">
                <a:spcBef>
                  <a:spcPct val="0"/>
                </a:spcBef>
                <a:spcAft>
                  <a:spcPct val="0"/>
                </a:spcAft>
              </a:pPr>
              <a:t>14/06/2019</a:t>
            </a:fld>
            <a:endParaRPr lang="en-US" altLang="es-GT" sz="1200">
              <a:ea typeface="Helvetica Light"/>
              <a:cs typeface="Helvetica Light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>
            <a:extLst>
              <a:ext uri="{FF2B5EF4-FFF2-40B4-BE49-F238E27FC236}">
                <a16:creationId xmlns:a16="http://schemas.microsoft.com/office/drawing/2014/main" id="{FFF7EEF4-BA70-46AC-BF62-263BFF74D16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Notes Placeholder 2">
            <a:extLst>
              <a:ext uri="{FF2B5EF4-FFF2-40B4-BE49-F238E27FC236}">
                <a16:creationId xmlns:a16="http://schemas.microsoft.com/office/drawing/2014/main" id="{B443A562-83A3-49B9-B417-9F91705FD7A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GT" altLang="es-GT"/>
          </a:p>
        </p:txBody>
      </p:sp>
      <p:sp>
        <p:nvSpPr>
          <p:cNvPr id="70660" name="Slide Number Placeholder 3">
            <a:extLst>
              <a:ext uri="{FF2B5EF4-FFF2-40B4-BE49-F238E27FC236}">
                <a16:creationId xmlns:a16="http://schemas.microsoft.com/office/drawing/2014/main" id="{14D2B6D2-FB71-45ED-BF94-382A75EDEA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217613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217613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217613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217613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B4513CE-6CD6-407F-BF69-FAE0893F8F40}" type="slidenum">
              <a:rPr lang="en-US" altLang="es-GT" sz="1200"/>
              <a:pPr eaLnBrk="1" hangingPunct="1">
                <a:spcBef>
                  <a:spcPct val="0"/>
                </a:spcBef>
              </a:pPr>
              <a:t>25</a:t>
            </a:fld>
            <a:endParaRPr lang="en-US" altLang="es-GT" sz="1200"/>
          </a:p>
        </p:txBody>
      </p:sp>
      <p:sp>
        <p:nvSpPr>
          <p:cNvPr id="70661" name="Marcador de fecha 4">
            <a:extLst>
              <a:ext uri="{FF2B5EF4-FFF2-40B4-BE49-F238E27FC236}">
                <a16:creationId xmlns:a16="http://schemas.microsoft.com/office/drawing/2014/main" id="{74185D1F-AFC1-450D-B857-9748B1B78619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217613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217613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217613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217613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1217613" eaLnBrk="1" fontAlgn="base" hangingPunct="1">
              <a:spcBef>
                <a:spcPct val="0"/>
              </a:spcBef>
              <a:spcAft>
                <a:spcPct val="0"/>
              </a:spcAft>
            </a:pPr>
            <a:fld id="{9C535EEF-A1ED-4863-B2E7-5491717EE527}" type="datetime1">
              <a:rPr lang="es-GT" altLang="es-GT" sz="1200" smtClean="0">
                <a:ea typeface="Helvetica Light"/>
                <a:cs typeface="Helvetica Light"/>
              </a:rPr>
              <a:pPr defTabSz="1217613" eaLnBrk="1" fontAlgn="base" hangingPunct="1">
                <a:spcBef>
                  <a:spcPct val="0"/>
                </a:spcBef>
                <a:spcAft>
                  <a:spcPct val="0"/>
                </a:spcAft>
              </a:pPr>
              <a:t>14/06/2019</a:t>
            </a:fld>
            <a:endParaRPr lang="en-US" altLang="es-GT" sz="1200">
              <a:ea typeface="Helvetica Light"/>
              <a:cs typeface="Helvetica Light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>
            <a:extLst>
              <a:ext uri="{FF2B5EF4-FFF2-40B4-BE49-F238E27FC236}">
                <a16:creationId xmlns:a16="http://schemas.microsoft.com/office/drawing/2014/main" id="{9731765F-A3FD-4A8A-86AE-75E5B276B67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>
            <a:extLst>
              <a:ext uri="{FF2B5EF4-FFF2-40B4-BE49-F238E27FC236}">
                <a16:creationId xmlns:a16="http://schemas.microsoft.com/office/drawing/2014/main" id="{EDB3770B-40B5-4F6B-AE1D-CD6BF2D9976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GT" altLang="es-GT"/>
          </a:p>
        </p:txBody>
      </p:sp>
      <p:sp>
        <p:nvSpPr>
          <p:cNvPr id="71684" name="Slide Number Placeholder 3">
            <a:extLst>
              <a:ext uri="{FF2B5EF4-FFF2-40B4-BE49-F238E27FC236}">
                <a16:creationId xmlns:a16="http://schemas.microsoft.com/office/drawing/2014/main" id="{07568BE3-7CCD-45E6-A57B-909DAA2237C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217613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217613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217613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217613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5116DC1-D5D1-418E-8602-5A083AF951F8}" type="slidenum">
              <a:rPr lang="en-US" altLang="es-GT" sz="1200"/>
              <a:pPr eaLnBrk="1" hangingPunct="1">
                <a:spcBef>
                  <a:spcPct val="0"/>
                </a:spcBef>
              </a:pPr>
              <a:t>26</a:t>
            </a:fld>
            <a:endParaRPr lang="en-US" altLang="es-GT" sz="1200"/>
          </a:p>
        </p:txBody>
      </p:sp>
      <p:sp>
        <p:nvSpPr>
          <p:cNvPr id="71685" name="Marcador de fecha 4">
            <a:extLst>
              <a:ext uri="{FF2B5EF4-FFF2-40B4-BE49-F238E27FC236}">
                <a16:creationId xmlns:a16="http://schemas.microsoft.com/office/drawing/2014/main" id="{276E54A7-37E9-40C3-BF1D-CD4E9533A156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217613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217613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217613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217613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1217613" eaLnBrk="1" fontAlgn="base" hangingPunct="1">
              <a:spcBef>
                <a:spcPct val="0"/>
              </a:spcBef>
              <a:spcAft>
                <a:spcPct val="0"/>
              </a:spcAft>
            </a:pPr>
            <a:fld id="{DAEEE1AC-C30C-481A-ADF0-8544D28AB135}" type="datetime1">
              <a:rPr lang="es-GT" altLang="es-GT" sz="1200" smtClean="0">
                <a:ea typeface="Helvetica Light"/>
                <a:cs typeface="Helvetica Light"/>
              </a:rPr>
              <a:pPr defTabSz="1217613" eaLnBrk="1" fontAlgn="base" hangingPunct="1">
                <a:spcBef>
                  <a:spcPct val="0"/>
                </a:spcBef>
                <a:spcAft>
                  <a:spcPct val="0"/>
                </a:spcAft>
              </a:pPr>
              <a:t>14/06/2019</a:t>
            </a:fld>
            <a:endParaRPr lang="en-US" altLang="es-GT" sz="1200">
              <a:ea typeface="Helvetica Light"/>
              <a:cs typeface="Helvetica Light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>
            <a:extLst>
              <a:ext uri="{FF2B5EF4-FFF2-40B4-BE49-F238E27FC236}">
                <a16:creationId xmlns:a16="http://schemas.microsoft.com/office/drawing/2014/main" id="{48AFA1C4-4007-4961-B1D6-AF51085C405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Notes Placeholder 2">
            <a:extLst>
              <a:ext uri="{FF2B5EF4-FFF2-40B4-BE49-F238E27FC236}">
                <a16:creationId xmlns:a16="http://schemas.microsoft.com/office/drawing/2014/main" id="{3B0AACF9-3033-42F2-B4A4-E21C76E997F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GT" altLang="es-GT"/>
          </a:p>
        </p:txBody>
      </p:sp>
      <p:sp>
        <p:nvSpPr>
          <p:cNvPr id="72708" name="Slide Number Placeholder 3">
            <a:extLst>
              <a:ext uri="{FF2B5EF4-FFF2-40B4-BE49-F238E27FC236}">
                <a16:creationId xmlns:a16="http://schemas.microsoft.com/office/drawing/2014/main" id="{E1DE1ECE-0A42-45DA-BD04-99DCB47AB2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217613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217613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217613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217613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781F331-884D-49A7-8093-E459F2B1515B}" type="slidenum">
              <a:rPr lang="en-US" altLang="es-GT" sz="1200"/>
              <a:pPr eaLnBrk="1" hangingPunct="1">
                <a:spcBef>
                  <a:spcPct val="0"/>
                </a:spcBef>
              </a:pPr>
              <a:t>27</a:t>
            </a:fld>
            <a:endParaRPr lang="en-US" altLang="es-GT" sz="1200"/>
          </a:p>
        </p:txBody>
      </p:sp>
      <p:sp>
        <p:nvSpPr>
          <p:cNvPr id="72709" name="Marcador de fecha 4">
            <a:extLst>
              <a:ext uri="{FF2B5EF4-FFF2-40B4-BE49-F238E27FC236}">
                <a16:creationId xmlns:a16="http://schemas.microsoft.com/office/drawing/2014/main" id="{F9D7BD16-4AA3-47AF-9BE3-A5B162086645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217613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217613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217613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217613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1217613" eaLnBrk="1" fontAlgn="base" hangingPunct="1">
              <a:spcBef>
                <a:spcPct val="0"/>
              </a:spcBef>
              <a:spcAft>
                <a:spcPct val="0"/>
              </a:spcAft>
            </a:pPr>
            <a:fld id="{F93E8088-692A-46B3-BCDD-494734F76C27}" type="datetime1">
              <a:rPr lang="es-GT" altLang="es-GT" sz="1200" smtClean="0">
                <a:ea typeface="Helvetica Light"/>
                <a:cs typeface="Helvetica Light"/>
              </a:rPr>
              <a:pPr defTabSz="1217613" eaLnBrk="1" fontAlgn="base" hangingPunct="1">
                <a:spcBef>
                  <a:spcPct val="0"/>
                </a:spcBef>
                <a:spcAft>
                  <a:spcPct val="0"/>
                </a:spcAft>
              </a:pPr>
              <a:t>14/06/2019</a:t>
            </a:fld>
            <a:endParaRPr lang="en-US" altLang="es-GT" sz="1200">
              <a:ea typeface="Helvetica Light"/>
              <a:cs typeface="Helvetica Light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>
            <a:extLst>
              <a:ext uri="{FF2B5EF4-FFF2-40B4-BE49-F238E27FC236}">
                <a16:creationId xmlns:a16="http://schemas.microsoft.com/office/drawing/2014/main" id="{7CF75678-5BF2-41DF-B635-00A46C4ECF9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Notes Placeholder 2">
            <a:extLst>
              <a:ext uri="{FF2B5EF4-FFF2-40B4-BE49-F238E27FC236}">
                <a16:creationId xmlns:a16="http://schemas.microsoft.com/office/drawing/2014/main" id="{4CB258FB-7950-43BE-97BC-69CD7DC2096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GT" altLang="es-GT"/>
          </a:p>
        </p:txBody>
      </p:sp>
      <p:sp>
        <p:nvSpPr>
          <p:cNvPr id="73732" name="Slide Number Placeholder 3">
            <a:extLst>
              <a:ext uri="{FF2B5EF4-FFF2-40B4-BE49-F238E27FC236}">
                <a16:creationId xmlns:a16="http://schemas.microsoft.com/office/drawing/2014/main" id="{C773930D-3CF3-4EC5-B0B4-C56CB6DF01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217613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217613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217613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217613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83873B2-C2FD-411E-A168-FF8DECA57684}" type="slidenum">
              <a:rPr lang="en-US" altLang="es-GT" sz="1200"/>
              <a:pPr eaLnBrk="1" hangingPunct="1">
                <a:spcBef>
                  <a:spcPct val="0"/>
                </a:spcBef>
              </a:pPr>
              <a:t>28</a:t>
            </a:fld>
            <a:endParaRPr lang="en-US" altLang="es-GT" sz="1200"/>
          </a:p>
        </p:txBody>
      </p:sp>
      <p:sp>
        <p:nvSpPr>
          <p:cNvPr id="73733" name="Marcador de fecha 4">
            <a:extLst>
              <a:ext uri="{FF2B5EF4-FFF2-40B4-BE49-F238E27FC236}">
                <a16:creationId xmlns:a16="http://schemas.microsoft.com/office/drawing/2014/main" id="{D7CFD121-D692-4BAB-977C-296945E64BBB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217613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217613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217613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217613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1217613" eaLnBrk="1" fontAlgn="base" hangingPunct="1">
              <a:spcBef>
                <a:spcPct val="0"/>
              </a:spcBef>
              <a:spcAft>
                <a:spcPct val="0"/>
              </a:spcAft>
            </a:pPr>
            <a:fld id="{711B82D5-38DD-4E56-B3F2-4DF3B83ED850}" type="datetime1">
              <a:rPr lang="es-GT" altLang="es-GT" sz="1200" smtClean="0">
                <a:ea typeface="Helvetica Light"/>
                <a:cs typeface="Helvetica Light"/>
              </a:rPr>
              <a:pPr defTabSz="1217613" eaLnBrk="1" fontAlgn="base" hangingPunct="1">
                <a:spcBef>
                  <a:spcPct val="0"/>
                </a:spcBef>
                <a:spcAft>
                  <a:spcPct val="0"/>
                </a:spcAft>
              </a:pPr>
              <a:t>14/06/2019</a:t>
            </a:fld>
            <a:endParaRPr lang="en-US" altLang="es-GT" sz="1200">
              <a:ea typeface="Helvetica Light"/>
              <a:cs typeface="Helvetica Light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>
            <a:extLst>
              <a:ext uri="{FF2B5EF4-FFF2-40B4-BE49-F238E27FC236}">
                <a16:creationId xmlns:a16="http://schemas.microsoft.com/office/drawing/2014/main" id="{2432BB58-8D4C-4520-874C-6BB23C31510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>
            <a:extLst>
              <a:ext uri="{FF2B5EF4-FFF2-40B4-BE49-F238E27FC236}">
                <a16:creationId xmlns:a16="http://schemas.microsoft.com/office/drawing/2014/main" id="{FA1AE595-7D0F-41C7-89B1-19BA17EAEC4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GT" altLang="es-GT"/>
          </a:p>
        </p:txBody>
      </p:sp>
      <p:sp>
        <p:nvSpPr>
          <p:cNvPr id="74756" name="Slide Number Placeholder 3">
            <a:extLst>
              <a:ext uri="{FF2B5EF4-FFF2-40B4-BE49-F238E27FC236}">
                <a16:creationId xmlns:a16="http://schemas.microsoft.com/office/drawing/2014/main" id="{8C900098-D8C2-4DA2-BA7D-DD33FD7F45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217613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217613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217613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217613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04AB8D1-AAE0-4A6F-A6E0-C9D0D887AB9E}" type="slidenum">
              <a:rPr lang="en-US" altLang="es-GT" sz="1200"/>
              <a:pPr eaLnBrk="1" hangingPunct="1">
                <a:spcBef>
                  <a:spcPct val="0"/>
                </a:spcBef>
              </a:pPr>
              <a:t>29</a:t>
            </a:fld>
            <a:endParaRPr lang="en-US" altLang="es-GT" sz="1200"/>
          </a:p>
        </p:txBody>
      </p:sp>
      <p:sp>
        <p:nvSpPr>
          <p:cNvPr id="74757" name="Marcador de fecha 4">
            <a:extLst>
              <a:ext uri="{FF2B5EF4-FFF2-40B4-BE49-F238E27FC236}">
                <a16:creationId xmlns:a16="http://schemas.microsoft.com/office/drawing/2014/main" id="{812F552E-14CA-4D87-83E3-8A1CCA43CC41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217613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217613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217613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217613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1217613" eaLnBrk="1" fontAlgn="base" hangingPunct="1">
              <a:spcBef>
                <a:spcPct val="0"/>
              </a:spcBef>
              <a:spcAft>
                <a:spcPct val="0"/>
              </a:spcAft>
            </a:pPr>
            <a:fld id="{AA3A59E3-58D4-414C-94F2-AD8399F11C7A}" type="datetime1">
              <a:rPr lang="es-GT" altLang="es-GT" sz="1200" smtClean="0">
                <a:ea typeface="Helvetica Light"/>
                <a:cs typeface="Helvetica Light"/>
              </a:rPr>
              <a:pPr defTabSz="1217613" eaLnBrk="1" fontAlgn="base" hangingPunct="1">
                <a:spcBef>
                  <a:spcPct val="0"/>
                </a:spcBef>
                <a:spcAft>
                  <a:spcPct val="0"/>
                </a:spcAft>
              </a:pPr>
              <a:t>14/06/2019</a:t>
            </a:fld>
            <a:endParaRPr lang="en-US" altLang="es-GT" sz="1200">
              <a:ea typeface="Helvetica Light"/>
              <a:cs typeface="Helvetica Light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>
            <a:extLst>
              <a:ext uri="{FF2B5EF4-FFF2-40B4-BE49-F238E27FC236}">
                <a16:creationId xmlns:a16="http://schemas.microsoft.com/office/drawing/2014/main" id="{25EBCC0A-49F6-4D39-8404-856F836C7EB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>
            <a:extLst>
              <a:ext uri="{FF2B5EF4-FFF2-40B4-BE49-F238E27FC236}">
                <a16:creationId xmlns:a16="http://schemas.microsoft.com/office/drawing/2014/main" id="{EB36FA46-2058-4828-913F-27FD13F4A7F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GT" altLang="es-GT"/>
          </a:p>
        </p:txBody>
      </p:sp>
      <p:sp>
        <p:nvSpPr>
          <p:cNvPr id="49156" name="Slide Number Placeholder 3">
            <a:extLst>
              <a:ext uri="{FF2B5EF4-FFF2-40B4-BE49-F238E27FC236}">
                <a16:creationId xmlns:a16="http://schemas.microsoft.com/office/drawing/2014/main" id="{D091A57B-0246-43CC-BC8E-70E3FC840A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217613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217613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217613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217613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606678C-CA51-4CF7-BDB2-F6366D7A3BE6}" type="slidenum">
              <a:rPr lang="en-US" altLang="es-GT" sz="1200"/>
              <a:pPr eaLnBrk="1" hangingPunct="1">
                <a:spcBef>
                  <a:spcPct val="0"/>
                </a:spcBef>
              </a:pPr>
              <a:t>3</a:t>
            </a:fld>
            <a:endParaRPr lang="en-US" altLang="es-GT" sz="1200"/>
          </a:p>
        </p:txBody>
      </p:sp>
      <p:sp>
        <p:nvSpPr>
          <p:cNvPr id="49157" name="Marcador de fecha 4">
            <a:extLst>
              <a:ext uri="{FF2B5EF4-FFF2-40B4-BE49-F238E27FC236}">
                <a16:creationId xmlns:a16="http://schemas.microsoft.com/office/drawing/2014/main" id="{45D45D54-A96A-4C9C-9422-0396723AC696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217613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217613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217613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217613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1217613" eaLnBrk="1" fontAlgn="base" hangingPunct="1">
              <a:spcBef>
                <a:spcPct val="0"/>
              </a:spcBef>
              <a:spcAft>
                <a:spcPct val="0"/>
              </a:spcAft>
            </a:pPr>
            <a:fld id="{27AFCE64-6845-47A5-A836-95A874FB5165}" type="datetime1">
              <a:rPr lang="es-GT" altLang="es-GT" sz="1200" smtClean="0">
                <a:ea typeface="Helvetica Light"/>
                <a:cs typeface="Helvetica Light"/>
              </a:rPr>
              <a:pPr defTabSz="1217613" eaLnBrk="1" fontAlgn="base" hangingPunct="1">
                <a:spcBef>
                  <a:spcPct val="0"/>
                </a:spcBef>
                <a:spcAft>
                  <a:spcPct val="0"/>
                </a:spcAft>
              </a:pPr>
              <a:t>14/06/2019</a:t>
            </a:fld>
            <a:endParaRPr lang="en-US" altLang="es-GT" sz="1200">
              <a:ea typeface="Helvetica Light"/>
              <a:cs typeface="Helvetica Light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>
            <a:extLst>
              <a:ext uri="{FF2B5EF4-FFF2-40B4-BE49-F238E27FC236}">
                <a16:creationId xmlns:a16="http://schemas.microsoft.com/office/drawing/2014/main" id="{9309D195-C455-4070-9026-7BC20DACC65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>
            <a:extLst>
              <a:ext uri="{FF2B5EF4-FFF2-40B4-BE49-F238E27FC236}">
                <a16:creationId xmlns:a16="http://schemas.microsoft.com/office/drawing/2014/main" id="{EB6A4D1C-7E04-4A2E-A266-05AC9278C21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GT" altLang="es-GT"/>
          </a:p>
        </p:txBody>
      </p:sp>
      <p:sp>
        <p:nvSpPr>
          <p:cNvPr id="50180" name="Slide Number Placeholder 3">
            <a:extLst>
              <a:ext uri="{FF2B5EF4-FFF2-40B4-BE49-F238E27FC236}">
                <a16:creationId xmlns:a16="http://schemas.microsoft.com/office/drawing/2014/main" id="{EDDB51E6-34AA-4167-9A49-4903FF7943A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217613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217613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217613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217613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57B4E88-20A5-495E-A2E2-B1AAF0A96081}" type="slidenum">
              <a:rPr lang="en-US" altLang="es-GT" sz="1200"/>
              <a:pPr eaLnBrk="1" hangingPunct="1">
                <a:spcBef>
                  <a:spcPct val="0"/>
                </a:spcBef>
              </a:pPr>
              <a:t>4</a:t>
            </a:fld>
            <a:endParaRPr lang="en-US" altLang="es-GT" sz="1200"/>
          </a:p>
        </p:txBody>
      </p:sp>
      <p:sp>
        <p:nvSpPr>
          <p:cNvPr id="50181" name="Marcador de fecha 4">
            <a:extLst>
              <a:ext uri="{FF2B5EF4-FFF2-40B4-BE49-F238E27FC236}">
                <a16:creationId xmlns:a16="http://schemas.microsoft.com/office/drawing/2014/main" id="{EC19E96D-EC00-4BB9-B021-E2E61762EE11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217613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217613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217613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217613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1217613" eaLnBrk="1" fontAlgn="base" hangingPunct="1">
              <a:spcBef>
                <a:spcPct val="0"/>
              </a:spcBef>
              <a:spcAft>
                <a:spcPct val="0"/>
              </a:spcAft>
            </a:pPr>
            <a:fld id="{3A487620-6A79-4E8E-B973-066AA2D270EF}" type="datetime1">
              <a:rPr lang="es-GT" altLang="es-GT" sz="1200" smtClean="0">
                <a:ea typeface="Helvetica Light"/>
                <a:cs typeface="Helvetica Light"/>
              </a:rPr>
              <a:pPr defTabSz="1217613" eaLnBrk="1" fontAlgn="base" hangingPunct="1">
                <a:spcBef>
                  <a:spcPct val="0"/>
                </a:spcBef>
                <a:spcAft>
                  <a:spcPct val="0"/>
                </a:spcAft>
              </a:pPr>
              <a:t>14/06/2019</a:t>
            </a:fld>
            <a:endParaRPr lang="en-US" altLang="es-GT" sz="1200">
              <a:ea typeface="Helvetica Light"/>
              <a:cs typeface="Helvetica Light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>
            <a:extLst>
              <a:ext uri="{FF2B5EF4-FFF2-40B4-BE49-F238E27FC236}">
                <a16:creationId xmlns:a16="http://schemas.microsoft.com/office/drawing/2014/main" id="{39543D59-864F-4560-B6A3-DAEDCC86D92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>
            <a:extLst>
              <a:ext uri="{FF2B5EF4-FFF2-40B4-BE49-F238E27FC236}">
                <a16:creationId xmlns:a16="http://schemas.microsoft.com/office/drawing/2014/main" id="{ADFBB361-A19C-410A-AC49-6FA6026DC86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GT" altLang="es-GT"/>
          </a:p>
        </p:txBody>
      </p:sp>
      <p:sp>
        <p:nvSpPr>
          <p:cNvPr id="51204" name="Slide Number Placeholder 3">
            <a:extLst>
              <a:ext uri="{FF2B5EF4-FFF2-40B4-BE49-F238E27FC236}">
                <a16:creationId xmlns:a16="http://schemas.microsoft.com/office/drawing/2014/main" id="{DAAB3602-5816-41DC-9170-4ED1852C8C7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217613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217613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217613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217613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CAEF1BB-6C5D-41BD-89A7-C3A28B6E2E8F}" type="slidenum">
              <a:rPr lang="en-US" altLang="es-GT" sz="1200"/>
              <a:pPr eaLnBrk="1" hangingPunct="1">
                <a:spcBef>
                  <a:spcPct val="0"/>
                </a:spcBef>
              </a:pPr>
              <a:t>5</a:t>
            </a:fld>
            <a:endParaRPr lang="en-US" altLang="es-GT" sz="1200"/>
          </a:p>
        </p:txBody>
      </p:sp>
      <p:sp>
        <p:nvSpPr>
          <p:cNvPr id="51205" name="Marcador de fecha 4">
            <a:extLst>
              <a:ext uri="{FF2B5EF4-FFF2-40B4-BE49-F238E27FC236}">
                <a16:creationId xmlns:a16="http://schemas.microsoft.com/office/drawing/2014/main" id="{7E066B23-CB1A-4168-AC20-E53E7DC39E4A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217613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217613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217613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217613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1217613" eaLnBrk="1" fontAlgn="base" hangingPunct="1">
              <a:spcBef>
                <a:spcPct val="0"/>
              </a:spcBef>
              <a:spcAft>
                <a:spcPct val="0"/>
              </a:spcAft>
            </a:pPr>
            <a:fld id="{F06B25B6-8AC5-4924-871B-3C10F574F068}" type="datetime1">
              <a:rPr lang="es-GT" altLang="es-GT" sz="1200" smtClean="0">
                <a:ea typeface="Helvetica Light"/>
                <a:cs typeface="Helvetica Light"/>
              </a:rPr>
              <a:pPr defTabSz="1217613" eaLnBrk="1" fontAlgn="base" hangingPunct="1">
                <a:spcBef>
                  <a:spcPct val="0"/>
                </a:spcBef>
                <a:spcAft>
                  <a:spcPct val="0"/>
                </a:spcAft>
              </a:pPr>
              <a:t>14/06/2019</a:t>
            </a:fld>
            <a:endParaRPr lang="en-US" altLang="es-GT" sz="1200">
              <a:ea typeface="Helvetica Light"/>
              <a:cs typeface="Helvetica Light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>
            <a:extLst>
              <a:ext uri="{FF2B5EF4-FFF2-40B4-BE49-F238E27FC236}">
                <a16:creationId xmlns:a16="http://schemas.microsoft.com/office/drawing/2014/main" id="{E0C4C22A-248C-450C-B82D-6D47E0661AE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>
            <a:extLst>
              <a:ext uri="{FF2B5EF4-FFF2-40B4-BE49-F238E27FC236}">
                <a16:creationId xmlns:a16="http://schemas.microsoft.com/office/drawing/2014/main" id="{53FE831C-9B9A-4BE3-BD0B-FD924DB6DF1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GT" altLang="es-GT"/>
          </a:p>
        </p:txBody>
      </p:sp>
      <p:sp>
        <p:nvSpPr>
          <p:cNvPr id="52228" name="Slide Number Placeholder 3">
            <a:extLst>
              <a:ext uri="{FF2B5EF4-FFF2-40B4-BE49-F238E27FC236}">
                <a16:creationId xmlns:a16="http://schemas.microsoft.com/office/drawing/2014/main" id="{2F4CA49A-CF71-4051-8E58-AA4A2A612D4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217613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217613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217613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217613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5AAD3B8-ACF3-4845-A07A-C27E7D169B49}" type="slidenum">
              <a:rPr lang="en-US" altLang="es-GT" sz="1200"/>
              <a:pPr eaLnBrk="1" hangingPunct="1">
                <a:spcBef>
                  <a:spcPct val="0"/>
                </a:spcBef>
              </a:pPr>
              <a:t>6</a:t>
            </a:fld>
            <a:endParaRPr lang="en-US" altLang="es-GT" sz="1200"/>
          </a:p>
        </p:txBody>
      </p:sp>
      <p:sp>
        <p:nvSpPr>
          <p:cNvPr id="52229" name="Marcador de fecha 4">
            <a:extLst>
              <a:ext uri="{FF2B5EF4-FFF2-40B4-BE49-F238E27FC236}">
                <a16:creationId xmlns:a16="http://schemas.microsoft.com/office/drawing/2014/main" id="{9E2B51D5-1FC6-48DA-ADDA-8BF016DF0DB8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217613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217613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217613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217613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1217613" eaLnBrk="1" fontAlgn="base" hangingPunct="1">
              <a:spcBef>
                <a:spcPct val="0"/>
              </a:spcBef>
              <a:spcAft>
                <a:spcPct val="0"/>
              </a:spcAft>
            </a:pPr>
            <a:fld id="{329F0451-57B2-4A6B-BAB0-0FAB262392A1}" type="datetime1">
              <a:rPr lang="es-GT" altLang="es-GT" sz="1200" smtClean="0">
                <a:ea typeface="Helvetica Light"/>
                <a:cs typeface="Helvetica Light"/>
              </a:rPr>
              <a:pPr defTabSz="1217613" eaLnBrk="1" fontAlgn="base" hangingPunct="1">
                <a:spcBef>
                  <a:spcPct val="0"/>
                </a:spcBef>
                <a:spcAft>
                  <a:spcPct val="0"/>
                </a:spcAft>
              </a:pPr>
              <a:t>14/06/2019</a:t>
            </a:fld>
            <a:endParaRPr lang="en-US" altLang="es-GT" sz="1200">
              <a:ea typeface="Helvetica Light"/>
              <a:cs typeface="Helvetica Light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>
            <a:extLst>
              <a:ext uri="{FF2B5EF4-FFF2-40B4-BE49-F238E27FC236}">
                <a16:creationId xmlns:a16="http://schemas.microsoft.com/office/drawing/2014/main" id="{865FE8C5-F3A0-48E0-AE8A-9917C7BDD12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>
            <a:extLst>
              <a:ext uri="{FF2B5EF4-FFF2-40B4-BE49-F238E27FC236}">
                <a16:creationId xmlns:a16="http://schemas.microsoft.com/office/drawing/2014/main" id="{A1499FE0-1EDA-4FF1-B87C-3451CFD8BD2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GT" altLang="es-GT"/>
          </a:p>
        </p:txBody>
      </p:sp>
      <p:sp>
        <p:nvSpPr>
          <p:cNvPr id="53252" name="Slide Number Placeholder 3">
            <a:extLst>
              <a:ext uri="{FF2B5EF4-FFF2-40B4-BE49-F238E27FC236}">
                <a16:creationId xmlns:a16="http://schemas.microsoft.com/office/drawing/2014/main" id="{C8903DB8-CF1B-4E96-A573-1ED397FF48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217613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217613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217613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217613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F94769E-3741-4B38-AD9A-D5E667AC3CC8}" type="slidenum">
              <a:rPr lang="en-US" altLang="es-GT" sz="1200"/>
              <a:pPr eaLnBrk="1" hangingPunct="1">
                <a:spcBef>
                  <a:spcPct val="0"/>
                </a:spcBef>
              </a:pPr>
              <a:t>7</a:t>
            </a:fld>
            <a:endParaRPr lang="en-US" altLang="es-GT" sz="1200"/>
          </a:p>
        </p:txBody>
      </p:sp>
      <p:sp>
        <p:nvSpPr>
          <p:cNvPr id="53253" name="Marcador de fecha 4">
            <a:extLst>
              <a:ext uri="{FF2B5EF4-FFF2-40B4-BE49-F238E27FC236}">
                <a16:creationId xmlns:a16="http://schemas.microsoft.com/office/drawing/2014/main" id="{2F8555FA-485F-402B-8029-015626FE24C8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217613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217613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217613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217613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1217613" eaLnBrk="1" fontAlgn="base" hangingPunct="1">
              <a:spcBef>
                <a:spcPct val="0"/>
              </a:spcBef>
              <a:spcAft>
                <a:spcPct val="0"/>
              </a:spcAft>
            </a:pPr>
            <a:fld id="{E5825BC8-2B48-4006-8355-3EF6409D7AC7}" type="datetime1">
              <a:rPr lang="es-GT" altLang="es-GT" sz="1200" smtClean="0">
                <a:ea typeface="Helvetica Light"/>
                <a:cs typeface="Helvetica Light"/>
              </a:rPr>
              <a:pPr defTabSz="1217613" eaLnBrk="1" fontAlgn="base" hangingPunct="1">
                <a:spcBef>
                  <a:spcPct val="0"/>
                </a:spcBef>
                <a:spcAft>
                  <a:spcPct val="0"/>
                </a:spcAft>
              </a:pPr>
              <a:t>14/06/2019</a:t>
            </a:fld>
            <a:endParaRPr lang="en-US" altLang="es-GT" sz="1200">
              <a:ea typeface="Helvetica Light"/>
              <a:cs typeface="Helvetica Light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>
            <a:extLst>
              <a:ext uri="{FF2B5EF4-FFF2-40B4-BE49-F238E27FC236}">
                <a16:creationId xmlns:a16="http://schemas.microsoft.com/office/drawing/2014/main" id="{DAA6F3EC-D732-4140-8164-78A2832BED2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>
            <a:extLst>
              <a:ext uri="{FF2B5EF4-FFF2-40B4-BE49-F238E27FC236}">
                <a16:creationId xmlns:a16="http://schemas.microsoft.com/office/drawing/2014/main" id="{BFCF4400-904F-45EE-803A-6F482BDB074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GT" altLang="es-GT"/>
          </a:p>
        </p:txBody>
      </p:sp>
      <p:sp>
        <p:nvSpPr>
          <p:cNvPr id="54276" name="Slide Number Placeholder 3">
            <a:extLst>
              <a:ext uri="{FF2B5EF4-FFF2-40B4-BE49-F238E27FC236}">
                <a16:creationId xmlns:a16="http://schemas.microsoft.com/office/drawing/2014/main" id="{E869187F-124B-4ECD-8DBE-15E4D903ED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217613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217613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217613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217613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44C3D3A-5341-462B-A842-886E31E701C0}" type="slidenum">
              <a:rPr lang="en-US" altLang="es-GT" sz="1200"/>
              <a:pPr eaLnBrk="1" hangingPunct="1">
                <a:spcBef>
                  <a:spcPct val="0"/>
                </a:spcBef>
              </a:pPr>
              <a:t>8</a:t>
            </a:fld>
            <a:endParaRPr lang="en-US" altLang="es-GT" sz="1200"/>
          </a:p>
        </p:txBody>
      </p:sp>
      <p:sp>
        <p:nvSpPr>
          <p:cNvPr id="54277" name="Marcador de fecha 4">
            <a:extLst>
              <a:ext uri="{FF2B5EF4-FFF2-40B4-BE49-F238E27FC236}">
                <a16:creationId xmlns:a16="http://schemas.microsoft.com/office/drawing/2014/main" id="{6B78A99E-1136-4AB5-BE3E-865EF1D0D7D7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217613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217613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217613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217613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1217613" eaLnBrk="1" fontAlgn="base" hangingPunct="1">
              <a:spcBef>
                <a:spcPct val="0"/>
              </a:spcBef>
              <a:spcAft>
                <a:spcPct val="0"/>
              </a:spcAft>
            </a:pPr>
            <a:fld id="{625ED0C2-9DD9-454A-A8FC-3DB2BD938653}" type="datetime1">
              <a:rPr lang="es-GT" altLang="es-GT" sz="1200" smtClean="0">
                <a:ea typeface="Helvetica Light"/>
                <a:cs typeface="Helvetica Light"/>
              </a:rPr>
              <a:pPr defTabSz="1217613" eaLnBrk="1" fontAlgn="base" hangingPunct="1">
                <a:spcBef>
                  <a:spcPct val="0"/>
                </a:spcBef>
                <a:spcAft>
                  <a:spcPct val="0"/>
                </a:spcAft>
              </a:pPr>
              <a:t>14/06/2019</a:t>
            </a:fld>
            <a:endParaRPr lang="en-US" altLang="es-GT" sz="1200">
              <a:ea typeface="Helvetica Light"/>
              <a:cs typeface="Helvetica Light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>
            <a:extLst>
              <a:ext uri="{FF2B5EF4-FFF2-40B4-BE49-F238E27FC236}">
                <a16:creationId xmlns:a16="http://schemas.microsoft.com/office/drawing/2014/main" id="{D9ABB259-0BE6-44B8-95AB-AA7DE670B00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>
            <a:extLst>
              <a:ext uri="{FF2B5EF4-FFF2-40B4-BE49-F238E27FC236}">
                <a16:creationId xmlns:a16="http://schemas.microsoft.com/office/drawing/2014/main" id="{4B3CE0CD-7C69-4EDF-997B-3F44AD0907D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GT" altLang="es-GT"/>
          </a:p>
        </p:txBody>
      </p:sp>
      <p:sp>
        <p:nvSpPr>
          <p:cNvPr id="55300" name="Slide Number Placeholder 3">
            <a:extLst>
              <a:ext uri="{FF2B5EF4-FFF2-40B4-BE49-F238E27FC236}">
                <a16:creationId xmlns:a16="http://schemas.microsoft.com/office/drawing/2014/main" id="{2F355643-98C5-443D-ABFB-272903F1FA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217613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217613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217613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217613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842679C-9FB4-4047-AC98-00D612A29958}" type="slidenum">
              <a:rPr lang="en-US" altLang="es-GT" sz="1200"/>
              <a:pPr eaLnBrk="1" hangingPunct="1">
                <a:spcBef>
                  <a:spcPct val="0"/>
                </a:spcBef>
              </a:pPr>
              <a:t>9</a:t>
            </a:fld>
            <a:endParaRPr lang="en-US" altLang="es-GT" sz="1200"/>
          </a:p>
        </p:txBody>
      </p:sp>
      <p:sp>
        <p:nvSpPr>
          <p:cNvPr id="55301" name="Marcador de fecha 4">
            <a:extLst>
              <a:ext uri="{FF2B5EF4-FFF2-40B4-BE49-F238E27FC236}">
                <a16:creationId xmlns:a16="http://schemas.microsoft.com/office/drawing/2014/main" id="{567CD7B0-DE0C-46FA-81E8-B2A11D2419DC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217613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217613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217613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217613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1217613" eaLnBrk="1" fontAlgn="base" hangingPunct="1">
              <a:spcBef>
                <a:spcPct val="0"/>
              </a:spcBef>
              <a:spcAft>
                <a:spcPct val="0"/>
              </a:spcAft>
            </a:pPr>
            <a:fld id="{13A46B0E-FF5D-4E72-BEE1-B565A2184C25}" type="datetime1">
              <a:rPr lang="es-GT" altLang="es-GT" sz="1200" smtClean="0">
                <a:ea typeface="Helvetica Light"/>
                <a:cs typeface="Helvetica Light"/>
              </a:rPr>
              <a:pPr defTabSz="1217613" eaLnBrk="1" fontAlgn="base" hangingPunct="1">
                <a:spcBef>
                  <a:spcPct val="0"/>
                </a:spcBef>
                <a:spcAft>
                  <a:spcPct val="0"/>
                </a:spcAft>
              </a:pPr>
              <a:t>14/06/2019</a:t>
            </a:fld>
            <a:endParaRPr lang="en-US" altLang="es-GT" sz="1200">
              <a:ea typeface="Helvetica Light"/>
              <a:cs typeface="Helvetica Light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5BCEF6B4-A3A6-4836-9F01-C0ED3853D1BB}"/>
              </a:ext>
            </a:extLst>
          </p:cNvPr>
          <p:cNvSpPr/>
          <p:nvPr/>
        </p:nvSpPr>
        <p:spPr>
          <a:xfrm>
            <a:off x="0" y="3886200"/>
            <a:ext cx="12188825" cy="2971800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65000"/>
                  <a:alpha val="53000"/>
                </a:schemeClr>
              </a:gs>
              <a:gs pos="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anchor="ctr"/>
          <a:lstStyle/>
          <a:p>
            <a:pPr algn="ctr" defTabSz="1218987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3887117"/>
            <a:ext cx="10360501" cy="610820"/>
          </a:xfrm>
        </p:spPr>
        <p:txBody>
          <a:bodyPr/>
          <a:lstStyle>
            <a:lvl1pPr algn="ctr">
              <a:defRPr lang="en-US" sz="40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4399020"/>
            <a:ext cx="8532178" cy="7644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lang="en-US" sz="240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6094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B2548CD-2E98-4557-97AA-1CF25C0D30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3213" cy="365125"/>
          </a:xfrm>
          <a:prstGeom prst="rect">
            <a:avLst/>
          </a:prstGeom>
        </p:spPr>
        <p:txBody>
          <a:bodyPr/>
          <a:lstStyle>
            <a:lvl1pPr defTabSz="1218987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1DC7775-F2DB-4146-8BB0-40E298B25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4013" y="6356350"/>
            <a:ext cx="3860800" cy="365125"/>
          </a:xfrm>
          <a:prstGeom prst="rect">
            <a:avLst/>
          </a:prstGeom>
        </p:spPr>
        <p:txBody>
          <a:bodyPr/>
          <a:lstStyle>
            <a:lvl1pPr defTabSz="1218987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36A6D88-F727-4227-85C7-CB7D1C0DE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6013" y="6356350"/>
            <a:ext cx="2843212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D8477970-918F-488B-A7A7-220AA3705FAE}" type="slidenum">
              <a:rPr lang="en-US" altLang="es-GT"/>
              <a:pPr/>
              <a:t>‹Nº›</a:t>
            </a:fld>
            <a:endParaRPr lang="en-US" altLang="es-GT"/>
          </a:p>
        </p:txBody>
      </p:sp>
    </p:spTree>
    <p:extLst>
      <p:ext uri="{BB962C8B-B14F-4D97-AF65-F5344CB8AC3E}">
        <p14:creationId xmlns:p14="http://schemas.microsoft.com/office/powerpoint/2010/main" val="4193444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419990C-CA68-417F-85E0-14275D3BEA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3213" cy="365125"/>
          </a:xfrm>
          <a:prstGeom prst="rect">
            <a:avLst/>
          </a:prstGeom>
        </p:spPr>
        <p:txBody>
          <a:bodyPr/>
          <a:lstStyle>
            <a:lvl1pPr defTabSz="1218987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7BFCEE-A985-4A1D-A146-9D18EA60F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4013" y="6356350"/>
            <a:ext cx="3860800" cy="365125"/>
          </a:xfrm>
          <a:prstGeom prst="rect">
            <a:avLst/>
          </a:prstGeom>
        </p:spPr>
        <p:txBody>
          <a:bodyPr/>
          <a:lstStyle>
            <a:lvl1pPr defTabSz="1218987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DDD322-B54C-4D5E-8E44-95BEF54C1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6013" y="6356350"/>
            <a:ext cx="2843212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287D373A-306C-49DB-B4DE-935FE711E7EB}" type="slidenum">
              <a:rPr lang="en-US" altLang="es-GT"/>
              <a:pPr/>
              <a:t>‹Nº›</a:t>
            </a:fld>
            <a:endParaRPr lang="en-US" altLang="es-GT"/>
          </a:p>
        </p:txBody>
      </p:sp>
    </p:spTree>
    <p:extLst>
      <p:ext uri="{BB962C8B-B14F-4D97-AF65-F5344CB8AC3E}">
        <p14:creationId xmlns:p14="http://schemas.microsoft.com/office/powerpoint/2010/main" val="1521968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3" y="273049"/>
            <a:ext cx="4010039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2"/>
            <a:ext cx="6813892" cy="5853113"/>
          </a:xfrm>
          <a:prstGeom prst="rect">
            <a:avLst/>
          </a:prstGeo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3" y="1435102"/>
            <a:ext cx="4010039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2848F9-9BFD-437C-9BAC-AFE169F937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3213" cy="365125"/>
          </a:xfrm>
          <a:prstGeom prst="rect">
            <a:avLst/>
          </a:prstGeom>
        </p:spPr>
        <p:txBody>
          <a:bodyPr/>
          <a:lstStyle>
            <a:lvl1pPr defTabSz="1218987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982C21-7AEB-49DE-A739-5534E9296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4013" y="6356350"/>
            <a:ext cx="3860800" cy="365125"/>
          </a:xfrm>
          <a:prstGeom prst="rect">
            <a:avLst/>
          </a:prstGeom>
        </p:spPr>
        <p:txBody>
          <a:bodyPr/>
          <a:lstStyle>
            <a:lvl1pPr defTabSz="1218987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884870-467F-42FD-864A-63A794F38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6013" y="6356350"/>
            <a:ext cx="2843212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9E452AE1-49CD-4313-A698-400C78087662}" type="slidenum">
              <a:rPr lang="en-US" altLang="es-GT"/>
              <a:pPr/>
              <a:t>‹Nº›</a:t>
            </a:fld>
            <a:endParaRPr lang="en-US" altLang="es-GT"/>
          </a:p>
        </p:txBody>
      </p:sp>
    </p:spTree>
    <p:extLst>
      <p:ext uri="{BB962C8B-B14F-4D97-AF65-F5344CB8AC3E}">
        <p14:creationId xmlns:p14="http://schemas.microsoft.com/office/powerpoint/2010/main" val="27404669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3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4DF271-AF51-40A9-AFDB-A6F6ECCCEE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3213" cy="365125"/>
          </a:xfrm>
          <a:prstGeom prst="rect">
            <a:avLst/>
          </a:prstGeom>
        </p:spPr>
        <p:txBody>
          <a:bodyPr/>
          <a:lstStyle>
            <a:lvl1pPr defTabSz="1218987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120C08-5D72-4368-82A0-E134091C3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4013" y="6356350"/>
            <a:ext cx="3860800" cy="365125"/>
          </a:xfrm>
          <a:prstGeom prst="rect">
            <a:avLst/>
          </a:prstGeom>
        </p:spPr>
        <p:txBody>
          <a:bodyPr/>
          <a:lstStyle>
            <a:lvl1pPr defTabSz="1218987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970E56-2502-4A74-9EAD-EF63DA669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6013" y="6356350"/>
            <a:ext cx="2843212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1EBDAFD9-4B59-4DF7-B796-DFCDBD01C733}" type="slidenum">
              <a:rPr lang="en-US" altLang="es-GT"/>
              <a:pPr/>
              <a:t>‹Nº›</a:t>
            </a:fld>
            <a:endParaRPr lang="en-US" altLang="es-GT"/>
          </a:p>
        </p:txBody>
      </p:sp>
    </p:spTree>
    <p:extLst>
      <p:ext uri="{BB962C8B-B14F-4D97-AF65-F5344CB8AC3E}">
        <p14:creationId xmlns:p14="http://schemas.microsoft.com/office/powerpoint/2010/main" val="26547909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1138425"/>
            <a:ext cx="10969943" cy="49877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0B2F85-C669-43A6-8737-DFE42D942E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3213" cy="365125"/>
          </a:xfrm>
          <a:prstGeom prst="rect">
            <a:avLst/>
          </a:prstGeom>
        </p:spPr>
        <p:txBody>
          <a:bodyPr/>
          <a:lstStyle>
            <a:lvl1pPr defTabSz="1218987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EEAB98-0980-4E8B-9C47-164E4EDF9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4013" y="6356350"/>
            <a:ext cx="3860800" cy="365125"/>
          </a:xfrm>
          <a:prstGeom prst="rect">
            <a:avLst/>
          </a:prstGeom>
        </p:spPr>
        <p:txBody>
          <a:bodyPr/>
          <a:lstStyle>
            <a:lvl1pPr defTabSz="1218987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59EA35-9A8F-4327-B4C5-2EB100C44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6013" y="6356350"/>
            <a:ext cx="2843212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8C6E30D-E8A9-47A2-B2A9-0CB3CA062156}" type="slidenum">
              <a:rPr lang="en-US" altLang="es-GT"/>
              <a:pPr/>
              <a:t>‹Nº›</a:t>
            </a:fld>
            <a:endParaRPr lang="en-US" altLang="es-GT"/>
          </a:p>
        </p:txBody>
      </p:sp>
    </p:spTree>
    <p:extLst>
      <p:ext uri="{BB962C8B-B14F-4D97-AF65-F5344CB8AC3E}">
        <p14:creationId xmlns:p14="http://schemas.microsoft.com/office/powerpoint/2010/main" val="3356025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39"/>
            <a:ext cx="274248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39"/>
            <a:ext cx="802431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F80A7-C4DD-4FB3-B621-5E73AF305C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3213" cy="365125"/>
          </a:xfrm>
          <a:prstGeom prst="rect">
            <a:avLst/>
          </a:prstGeom>
        </p:spPr>
        <p:txBody>
          <a:bodyPr/>
          <a:lstStyle>
            <a:lvl1pPr defTabSz="1218987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620983-BC67-4C96-A60A-DE6619981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4013" y="6356350"/>
            <a:ext cx="3860800" cy="365125"/>
          </a:xfrm>
          <a:prstGeom prst="rect">
            <a:avLst/>
          </a:prstGeom>
        </p:spPr>
        <p:txBody>
          <a:bodyPr/>
          <a:lstStyle>
            <a:lvl1pPr defTabSz="1218987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420962-A661-4183-A165-94F0EB0E9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6013" y="6356350"/>
            <a:ext cx="2843212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C5AF9512-48E3-4750-834C-7067723F267E}" type="slidenum">
              <a:rPr lang="en-US" altLang="es-GT"/>
              <a:pPr/>
              <a:t>‹Nº›</a:t>
            </a:fld>
            <a:endParaRPr lang="en-US" altLang="es-GT"/>
          </a:p>
        </p:txBody>
      </p:sp>
    </p:spTree>
    <p:extLst>
      <p:ext uri="{BB962C8B-B14F-4D97-AF65-F5344CB8AC3E}">
        <p14:creationId xmlns:p14="http://schemas.microsoft.com/office/powerpoint/2010/main" val="4110299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9C6C52-9296-493C-A90F-41009908E1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3213" cy="365125"/>
          </a:xfrm>
          <a:prstGeom prst="rect">
            <a:avLst/>
          </a:prstGeom>
        </p:spPr>
        <p:txBody>
          <a:bodyPr/>
          <a:lstStyle>
            <a:lvl1pPr defTabSz="1218987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3C8ADC-6F94-498B-990A-3B895775E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4013" y="6356350"/>
            <a:ext cx="3860800" cy="365125"/>
          </a:xfrm>
          <a:prstGeom prst="rect">
            <a:avLst/>
          </a:prstGeom>
        </p:spPr>
        <p:txBody>
          <a:bodyPr/>
          <a:lstStyle>
            <a:lvl1pPr defTabSz="1218987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4A972C-C555-4B61-A0EC-2DE6792A9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6013" y="6356350"/>
            <a:ext cx="2843212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FD43A134-8D2E-438E-B517-661069DDD3C0}" type="slidenum">
              <a:rPr lang="en-US" altLang="es-GT"/>
              <a:pPr/>
              <a:t>‹Nº›</a:t>
            </a:fld>
            <a:endParaRPr lang="en-US" altLang="es-GT"/>
          </a:p>
        </p:txBody>
      </p:sp>
    </p:spTree>
    <p:extLst>
      <p:ext uri="{BB962C8B-B14F-4D97-AF65-F5344CB8AC3E}">
        <p14:creationId xmlns:p14="http://schemas.microsoft.com/office/powerpoint/2010/main" val="2325619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138425"/>
            <a:ext cx="10969943" cy="49877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91BBFC-6EB3-4123-9981-C05987BBDB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3213" cy="365125"/>
          </a:xfrm>
          <a:prstGeom prst="rect">
            <a:avLst/>
          </a:prstGeom>
        </p:spPr>
        <p:txBody>
          <a:bodyPr/>
          <a:lstStyle>
            <a:lvl1pPr defTabSz="1218987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5F2886-4472-49F4-9178-473E6F814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4013" y="6356350"/>
            <a:ext cx="3860800" cy="365125"/>
          </a:xfrm>
          <a:prstGeom prst="rect">
            <a:avLst/>
          </a:prstGeom>
        </p:spPr>
        <p:txBody>
          <a:bodyPr/>
          <a:lstStyle>
            <a:lvl1pPr defTabSz="1218987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31B792-2A23-4B2B-B3A4-7EC71E1AB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6013" y="6356350"/>
            <a:ext cx="2843212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A30DAEC-3C35-465B-93FA-A61B9557783F}" type="slidenum">
              <a:rPr lang="en-US" altLang="es-GT"/>
              <a:pPr/>
              <a:t>‹Nº›</a:t>
            </a:fld>
            <a:endParaRPr lang="en-US" altLang="es-GT"/>
          </a:p>
        </p:txBody>
      </p:sp>
    </p:spTree>
    <p:extLst>
      <p:ext uri="{BB962C8B-B14F-4D97-AF65-F5344CB8AC3E}">
        <p14:creationId xmlns:p14="http://schemas.microsoft.com/office/powerpoint/2010/main" val="3743386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399E43-8AFD-412A-BF9C-76BBEF4630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3213" cy="365125"/>
          </a:xfrm>
          <a:prstGeom prst="rect">
            <a:avLst/>
          </a:prstGeom>
        </p:spPr>
        <p:txBody>
          <a:bodyPr/>
          <a:lstStyle>
            <a:lvl1pPr defTabSz="1218987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5135AB-8E51-4056-A504-2C7001887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4013" y="6356350"/>
            <a:ext cx="3860800" cy="365125"/>
          </a:xfrm>
          <a:prstGeom prst="rect">
            <a:avLst/>
          </a:prstGeom>
        </p:spPr>
        <p:txBody>
          <a:bodyPr/>
          <a:lstStyle>
            <a:lvl1pPr defTabSz="1218987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E1A3EB-1AC2-4B13-9EC9-37F3F99BF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6013" y="6356350"/>
            <a:ext cx="2843212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4D68F36A-00E0-428B-8515-2603346ADFF6}" type="slidenum">
              <a:rPr lang="en-US" altLang="es-GT"/>
              <a:pPr/>
              <a:t>‹Nº›</a:t>
            </a:fld>
            <a:endParaRPr lang="en-US" altLang="es-GT"/>
          </a:p>
        </p:txBody>
      </p:sp>
    </p:spTree>
    <p:extLst>
      <p:ext uri="{BB962C8B-B14F-4D97-AF65-F5344CB8AC3E}">
        <p14:creationId xmlns:p14="http://schemas.microsoft.com/office/powerpoint/2010/main" val="3919998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1"/>
            <a:ext cx="5383398" cy="4525963"/>
          </a:xfrm>
          <a:prstGeom prst="rect">
            <a:avLst/>
          </a:prstGeo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1"/>
            <a:ext cx="5383398" cy="4525963"/>
          </a:xfrm>
          <a:prstGeom prst="rect">
            <a:avLst/>
          </a:prstGeo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EDD649-46DA-4CF9-83FF-C7ED95497E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3213" cy="365125"/>
          </a:xfrm>
          <a:prstGeom prst="rect">
            <a:avLst/>
          </a:prstGeom>
        </p:spPr>
        <p:txBody>
          <a:bodyPr/>
          <a:lstStyle>
            <a:lvl1pPr defTabSz="1218987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9AAF9C-2856-4D01-ABE0-826B9CA7E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4013" y="6356350"/>
            <a:ext cx="3860800" cy="365125"/>
          </a:xfrm>
          <a:prstGeom prst="rect">
            <a:avLst/>
          </a:prstGeom>
        </p:spPr>
        <p:txBody>
          <a:bodyPr/>
          <a:lstStyle>
            <a:lvl1pPr defTabSz="1218987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70A3EA-B167-4363-9AF9-A189FB7AC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6013" y="6356350"/>
            <a:ext cx="2843212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3248B9E9-A073-4E2D-9631-03AE2F85788C}" type="slidenum">
              <a:rPr lang="en-US" altLang="es-GT"/>
              <a:pPr/>
              <a:t>‹Nº›</a:t>
            </a:fld>
            <a:endParaRPr lang="en-US" altLang="es-GT"/>
          </a:p>
        </p:txBody>
      </p:sp>
    </p:spTree>
    <p:extLst>
      <p:ext uri="{BB962C8B-B14F-4D97-AF65-F5344CB8AC3E}">
        <p14:creationId xmlns:p14="http://schemas.microsoft.com/office/powerpoint/2010/main" val="3669104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6" y="1535113"/>
            <a:ext cx="5387630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6" y="2174875"/>
            <a:ext cx="5387630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8FB0FE0-1ED2-4F29-92A0-4205A4E504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3213" cy="365125"/>
          </a:xfrm>
          <a:prstGeom prst="rect">
            <a:avLst/>
          </a:prstGeom>
        </p:spPr>
        <p:txBody>
          <a:bodyPr/>
          <a:lstStyle>
            <a:lvl1pPr defTabSz="1218987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D2BDD4E-45C3-4FAA-B55F-D9A6C6B03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4013" y="6356350"/>
            <a:ext cx="3860800" cy="365125"/>
          </a:xfrm>
          <a:prstGeom prst="rect">
            <a:avLst/>
          </a:prstGeom>
        </p:spPr>
        <p:txBody>
          <a:bodyPr/>
          <a:lstStyle>
            <a:lvl1pPr defTabSz="1218987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262A938-8DE3-448B-9803-EC3E59056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6013" y="6356350"/>
            <a:ext cx="2843212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06B9D670-3D8C-4CE7-9503-8E4191492AA9}" type="slidenum">
              <a:rPr lang="en-US" altLang="es-GT"/>
              <a:pPr/>
              <a:t>‹Nº›</a:t>
            </a:fld>
            <a:endParaRPr lang="en-US" altLang="es-GT"/>
          </a:p>
        </p:txBody>
      </p:sp>
    </p:spTree>
    <p:extLst>
      <p:ext uri="{BB962C8B-B14F-4D97-AF65-F5344CB8AC3E}">
        <p14:creationId xmlns:p14="http://schemas.microsoft.com/office/powerpoint/2010/main" val="673419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1">
            <a:extLst>
              <a:ext uri="{FF2B5EF4-FFF2-40B4-BE49-F238E27FC236}">
                <a16:creationId xmlns:a16="http://schemas.microsoft.com/office/drawing/2014/main" id="{12E48FCD-2D37-4BC4-A28E-402F02176C83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6794500"/>
            <a:ext cx="12192000" cy="63500"/>
            <a:chOff x="-723900" y="1040009"/>
            <a:chExt cx="5295900" cy="52191"/>
          </a:xfrm>
        </p:grpSpPr>
        <p:sp>
          <p:nvSpPr>
            <p:cNvPr id="4" name="Rectangle 12">
              <a:extLst>
                <a:ext uri="{FF2B5EF4-FFF2-40B4-BE49-F238E27FC236}">
                  <a16:creationId xmlns:a16="http://schemas.microsoft.com/office/drawing/2014/main" id="{487D9227-46D6-46D9-98D7-F5210ABBA9E9}"/>
                </a:ext>
              </a:extLst>
            </p:cNvPr>
            <p:cNvSpPr/>
            <p:nvPr userDrawn="1"/>
          </p:nvSpPr>
          <p:spPr>
            <a:xfrm>
              <a:off x="1041400" y="1040009"/>
              <a:ext cx="1765300" cy="5219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89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" name="Rectangle 13">
              <a:extLst>
                <a:ext uri="{FF2B5EF4-FFF2-40B4-BE49-F238E27FC236}">
                  <a16:creationId xmlns:a16="http://schemas.microsoft.com/office/drawing/2014/main" id="{4DCA7DCD-5F9C-4314-91CB-2671799265AC}"/>
                </a:ext>
              </a:extLst>
            </p:cNvPr>
            <p:cNvSpPr/>
            <p:nvPr userDrawn="1"/>
          </p:nvSpPr>
          <p:spPr>
            <a:xfrm>
              <a:off x="2806700" y="1040009"/>
              <a:ext cx="1765300" cy="5219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89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6" name="Rectangle 14">
              <a:extLst>
                <a:ext uri="{FF2B5EF4-FFF2-40B4-BE49-F238E27FC236}">
                  <a16:creationId xmlns:a16="http://schemas.microsoft.com/office/drawing/2014/main" id="{933F22F9-F272-471F-B178-9191DEDDD148}"/>
                </a:ext>
              </a:extLst>
            </p:cNvPr>
            <p:cNvSpPr/>
            <p:nvPr userDrawn="1"/>
          </p:nvSpPr>
          <p:spPr>
            <a:xfrm>
              <a:off x="-723900" y="1040009"/>
              <a:ext cx="1765300" cy="5219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89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01439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>
            <a:extLst>
              <a:ext uri="{FF2B5EF4-FFF2-40B4-BE49-F238E27FC236}">
                <a16:creationId xmlns:a16="http://schemas.microsoft.com/office/drawing/2014/main" id="{893329A9-2811-4394-AEAC-6B8DE0610D7B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6794500"/>
            <a:ext cx="12192000" cy="63500"/>
            <a:chOff x="-723900" y="1040009"/>
            <a:chExt cx="5295900" cy="52191"/>
          </a:xfrm>
        </p:grpSpPr>
        <p:sp>
          <p:nvSpPr>
            <p:cNvPr id="3" name="Rectangle 12">
              <a:extLst>
                <a:ext uri="{FF2B5EF4-FFF2-40B4-BE49-F238E27FC236}">
                  <a16:creationId xmlns:a16="http://schemas.microsoft.com/office/drawing/2014/main" id="{9B188C9E-F6E9-4C3D-972A-D9E138B31093}"/>
                </a:ext>
              </a:extLst>
            </p:cNvPr>
            <p:cNvSpPr/>
            <p:nvPr userDrawn="1"/>
          </p:nvSpPr>
          <p:spPr>
            <a:xfrm>
              <a:off x="1041400" y="1040009"/>
              <a:ext cx="1765300" cy="5219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89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" name="Rectangle 13">
              <a:extLst>
                <a:ext uri="{FF2B5EF4-FFF2-40B4-BE49-F238E27FC236}">
                  <a16:creationId xmlns:a16="http://schemas.microsoft.com/office/drawing/2014/main" id="{61614D4E-87C9-4B41-ADF0-B04EDED8C989}"/>
                </a:ext>
              </a:extLst>
            </p:cNvPr>
            <p:cNvSpPr/>
            <p:nvPr userDrawn="1"/>
          </p:nvSpPr>
          <p:spPr>
            <a:xfrm>
              <a:off x="2806700" y="1040009"/>
              <a:ext cx="1765300" cy="5219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89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" name="Rectangle 14">
              <a:extLst>
                <a:ext uri="{FF2B5EF4-FFF2-40B4-BE49-F238E27FC236}">
                  <a16:creationId xmlns:a16="http://schemas.microsoft.com/office/drawing/2014/main" id="{539D5C6D-0AC3-4C99-9AF9-CC8CF3DE8F4F}"/>
                </a:ext>
              </a:extLst>
            </p:cNvPr>
            <p:cNvSpPr/>
            <p:nvPr userDrawn="1"/>
          </p:nvSpPr>
          <p:spPr>
            <a:xfrm>
              <a:off x="-723900" y="1040009"/>
              <a:ext cx="1765300" cy="5219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89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DED56F-178C-45DF-B535-E39629D588A5}"/>
              </a:ext>
            </a:extLst>
          </p:cNvPr>
          <p:cNvSpPr txBox="1">
            <a:spLocks/>
          </p:cNvSpPr>
          <p:nvPr userDrawn="1"/>
        </p:nvSpPr>
        <p:spPr>
          <a:xfrm>
            <a:off x="11614150" y="6337300"/>
            <a:ext cx="349250" cy="287338"/>
          </a:xfrm>
          <a:prstGeom prst="hexagon">
            <a:avLst/>
          </a:prstGeom>
          <a:solidFill>
            <a:schemeClr val="accent3"/>
          </a:solidFill>
          <a:ln>
            <a:noFill/>
          </a:ln>
        </p:spPr>
        <p:txBody>
          <a:bodyPr lIns="0" tIns="0" rIns="0" bIns="0" anchor="ctr"/>
          <a:lstStyle/>
          <a:p>
            <a:pPr algn="ctr"/>
            <a:fld id="{92353F3B-054F-43D2-B011-D2D589BBA262}" type="slidenum">
              <a:rPr lang="en-US" altLang="es-GT" sz="800" b="1">
                <a:solidFill>
                  <a:schemeClr val="bg1"/>
                </a:solidFill>
              </a:rPr>
              <a:pPr algn="ctr"/>
              <a:t>‹Nº›</a:t>
            </a:fld>
            <a:endParaRPr lang="en-US" altLang="es-GT" sz="8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784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bg>
      <p:bgPr>
        <a:solidFill>
          <a:srgbClr val="2626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6F6D43-AB2D-4609-A818-7FCE101EA1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3213" cy="365125"/>
          </a:xfrm>
          <a:prstGeom prst="rect">
            <a:avLst/>
          </a:prstGeom>
        </p:spPr>
        <p:txBody>
          <a:bodyPr/>
          <a:lstStyle>
            <a:lvl1pPr defTabSz="1218987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698717-E3F1-4B9E-A0EF-68E42124D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4013" y="6356350"/>
            <a:ext cx="3860800" cy="365125"/>
          </a:xfrm>
          <a:prstGeom prst="rect">
            <a:avLst/>
          </a:prstGeom>
        </p:spPr>
        <p:txBody>
          <a:bodyPr/>
          <a:lstStyle>
            <a:lvl1pPr defTabSz="1218987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645144-829F-45C5-B201-6E88255D0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6013" y="6356350"/>
            <a:ext cx="2843212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26F020B-DBE4-4E0C-8D6B-4A662BCCE532}" type="slidenum">
              <a:rPr lang="en-US" altLang="es-GT"/>
              <a:pPr/>
              <a:t>‹Nº›</a:t>
            </a:fld>
            <a:endParaRPr lang="en-US" altLang="es-GT"/>
          </a:p>
        </p:txBody>
      </p:sp>
    </p:spTree>
    <p:extLst>
      <p:ext uri="{BB962C8B-B14F-4D97-AF65-F5344CB8AC3E}">
        <p14:creationId xmlns:p14="http://schemas.microsoft.com/office/powerpoint/2010/main" val="2536470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9EBFAB78-D342-42E1-9EEF-283FFA63631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261938" y="260350"/>
            <a:ext cx="1166495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GT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  <p:sldLayoutId id="2147483829" r:id="rId12"/>
    <p:sldLayoutId id="2147483830" r:id="rId13"/>
    <p:sldLayoutId id="2147483831" r:id="rId14"/>
  </p:sldLayoutIdLst>
  <p:hf hdr="0" ftr="0" dt="0"/>
  <p:txStyles>
    <p:titleStyle>
      <a:lvl1pPr algn="l" defTabSz="1217613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1217613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alibri Light" pitchFamily="34" charset="0"/>
          <a:ea typeface="Helvetica Light"/>
          <a:cs typeface="Helvetica Light"/>
        </a:defRPr>
      </a:lvl2pPr>
      <a:lvl3pPr algn="l" defTabSz="1217613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alibri Light" pitchFamily="34" charset="0"/>
          <a:ea typeface="Helvetica Light"/>
          <a:cs typeface="Helvetica Light"/>
        </a:defRPr>
      </a:lvl3pPr>
      <a:lvl4pPr algn="l" defTabSz="1217613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alibri Light" pitchFamily="34" charset="0"/>
          <a:ea typeface="Helvetica Light"/>
          <a:cs typeface="Helvetica Light"/>
        </a:defRPr>
      </a:lvl4pPr>
      <a:lvl5pPr algn="l" defTabSz="1217613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alibri Light" pitchFamily="34" charset="0"/>
          <a:ea typeface="Helvetica Light"/>
          <a:cs typeface="Helvetica Light"/>
        </a:defRPr>
      </a:lvl5pPr>
      <a:lvl6pPr marL="457200" algn="l" defTabSz="1217613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alibri Light" pitchFamily="34" charset="0"/>
          <a:ea typeface="Helvetica Light"/>
          <a:cs typeface="Helvetica Light"/>
        </a:defRPr>
      </a:lvl6pPr>
      <a:lvl7pPr marL="914400" algn="l" defTabSz="1217613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alibri Light" pitchFamily="34" charset="0"/>
          <a:ea typeface="Helvetica Light"/>
          <a:cs typeface="Helvetica Light"/>
        </a:defRPr>
      </a:lvl7pPr>
      <a:lvl8pPr marL="1371600" algn="l" defTabSz="1217613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alibri Light" pitchFamily="34" charset="0"/>
          <a:ea typeface="Helvetica Light"/>
          <a:cs typeface="Helvetica Light"/>
        </a:defRPr>
      </a:lvl8pPr>
      <a:lvl9pPr marL="1828800" algn="l" defTabSz="1217613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alibri Light" pitchFamily="34" charset="0"/>
          <a:ea typeface="Helvetica Light"/>
          <a:cs typeface="Helvetica Light"/>
        </a:defRPr>
      </a:lvl9pPr>
    </p:titleStyle>
    <p:bodyStyle>
      <a:lvl1pPr marL="455613" indent="-455613" algn="l" defTabSz="1217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j-lt"/>
          <a:ea typeface="+mn-ea"/>
          <a:cs typeface="+mn-cs"/>
        </a:defRPr>
      </a:lvl1pPr>
      <a:lvl2pPr marL="989013" indent="-379413" algn="l" defTabSz="1217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j-lt"/>
          <a:ea typeface="+mn-ea"/>
          <a:cs typeface="+mn-cs"/>
        </a:defRPr>
      </a:lvl2pPr>
      <a:lvl3pPr marL="1522413" indent="-303213" algn="l" defTabSz="1217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3pPr>
      <a:lvl4pPr marL="2132013" indent="-303213" algn="l" defTabSz="1217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2741613" indent="-303213" algn="l" defTabSz="1217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335221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07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200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69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 descr="Resultado de imagen para construcciÃ³n de portal de datos abiertos">
            <a:extLst>
              <a:ext uri="{FF2B5EF4-FFF2-40B4-BE49-F238E27FC236}">
                <a16:creationId xmlns:a16="http://schemas.microsoft.com/office/drawing/2014/main" id="{88DB7666-56F3-4AD5-8DB1-54B3B178975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9pPr>
          </a:lstStyle>
          <a:p>
            <a:pPr eaLnBrk="1" hangingPunct="1"/>
            <a:endParaRPr lang="es-GT" altLang="es-GT"/>
          </a:p>
        </p:txBody>
      </p:sp>
      <p:sp>
        <p:nvSpPr>
          <p:cNvPr id="20" name="19 Rectángulo redondeado">
            <a:extLst>
              <a:ext uri="{FF2B5EF4-FFF2-40B4-BE49-F238E27FC236}">
                <a16:creationId xmlns:a16="http://schemas.microsoft.com/office/drawing/2014/main" id="{02486EA6-58EF-4225-B9A7-E464FC59F2A4}"/>
              </a:ext>
            </a:extLst>
          </p:cNvPr>
          <p:cNvSpPr/>
          <p:nvPr/>
        </p:nvSpPr>
        <p:spPr>
          <a:xfrm>
            <a:off x="2998788" y="1279525"/>
            <a:ext cx="6465887" cy="2870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8987" fontAlgn="auto">
              <a:spcBef>
                <a:spcPts val="0"/>
              </a:spcBef>
              <a:spcAft>
                <a:spcPts val="0"/>
              </a:spcAft>
              <a:defRPr/>
            </a:pPr>
            <a:endParaRPr lang="es-GT" dirty="0"/>
          </a:p>
        </p:txBody>
      </p:sp>
      <p:sp>
        <p:nvSpPr>
          <p:cNvPr id="5" name="4 Rectángulo">
            <a:extLst>
              <a:ext uri="{FF2B5EF4-FFF2-40B4-BE49-F238E27FC236}">
                <a16:creationId xmlns:a16="http://schemas.microsoft.com/office/drawing/2014/main" id="{7E6B3511-1A29-44B4-A42F-5460FF4ECF1C}"/>
              </a:ext>
            </a:extLst>
          </p:cNvPr>
          <p:cNvSpPr/>
          <p:nvPr/>
        </p:nvSpPr>
        <p:spPr>
          <a:xfrm>
            <a:off x="3184525" y="1700213"/>
            <a:ext cx="6092825" cy="35401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121898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GT" altLang="es-GT" b="1" dirty="0">
                <a:solidFill>
                  <a:srgbClr val="376092"/>
                </a:solidFill>
                <a:latin typeface="Arial" pitchFamily="34" charset="0"/>
                <a:ea typeface="Segoe UI Black" pitchFamily="34" charset="0"/>
                <a:cs typeface="Arial" pitchFamily="34" charset="0"/>
              </a:rPr>
              <a:t>MINISTERIO DE ENERGÍA Y MINAS</a:t>
            </a:r>
          </a:p>
          <a:p>
            <a:pPr algn="ctr" defTabSz="1218987" fontAlgn="auto">
              <a:spcAft>
                <a:spcPts val="0"/>
              </a:spcAft>
              <a:defRPr/>
            </a:pPr>
            <a:r>
              <a:rPr lang="es-GT" altLang="es-GT" b="1" dirty="0">
                <a:solidFill>
                  <a:srgbClr val="376092"/>
                </a:solidFill>
                <a:latin typeface="Arial" pitchFamily="34" charset="0"/>
                <a:ea typeface="Segoe UI Black" pitchFamily="34" charset="0"/>
                <a:cs typeface="Arial" pitchFamily="34" charset="0"/>
              </a:rPr>
              <a:t>-MEM-</a:t>
            </a:r>
          </a:p>
          <a:p>
            <a:pPr algn="ctr" defTabSz="1218987" fontAlgn="auto">
              <a:spcAft>
                <a:spcPts val="0"/>
              </a:spcAft>
              <a:defRPr/>
            </a:pPr>
            <a:r>
              <a:rPr lang="es-GT" altLang="es-GT" b="1" dirty="0">
                <a:solidFill>
                  <a:srgbClr val="376092"/>
                </a:solidFill>
                <a:latin typeface="Arial" pitchFamily="34" charset="0"/>
                <a:ea typeface="Segoe UI Black" pitchFamily="34" charset="0"/>
                <a:cs typeface="Arial" pitchFamily="34" charset="0"/>
              </a:rPr>
              <a:t>INFORME DE METAS Y LOGROS ALCANZADOS</a:t>
            </a:r>
          </a:p>
          <a:p>
            <a:pPr algn="ctr" defTabSz="1218987" fontAlgn="auto">
              <a:spcAft>
                <a:spcPts val="0"/>
              </a:spcAft>
              <a:defRPr/>
            </a:pPr>
            <a:r>
              <a:rPr lang="es-GT" altLang="es-GT" b="1" dirty="0">
                <a:solidFill>
                  <a:srgbClr val="376092"/>
                </a:solidFill>
                <a:latin typeface="Arial" pitchFamily="34" charset="0"/>
                <a:ea typeface="Segoe UI Black" pitchFamily="34" charset="0"/>
                <a:cs typeface="Arial" pitchFamily="34" charset="0"/>
              </a:rPr>
              <a:t>PERÍODO 2016 AL 2018</a:t>
            </a:r>
          </a:p>
          <a:p>
            <a:pPr algn="ctr" defTabSz="1218987" fontAlgn="auto">
              <a:spcBef>
                <a:spcPts val="0"/>
              </a:spcBef>
              <a:spcAft>
                <a:spcPts val="0"/>
              </a:spcAft>
              <a:defRPr/>
            </a:pPr>
            <a:endParaRPr lang="es-GT" b="1" dirty="0">
              <a:solidFill>
                <a:srgbClr val="376092"/>
              </a:solidFill>
              <a:latin typeface="Arial" pitchFamily="34" charset="0"/>
              <a:ea typeface="Segoe UI Black" pitchFamily="34" charset="0"/>
              <a:cs typeface="Arial" pitchFamily="34" charset="0"/>
            </a:endParaRPr>
          </a:p>
          <a:p>
            <a:pPr algn="ctr" defTabSz="1218987" fontAlgn="auto">
              <a:spcBef>
                <a:spcPts val="0"/>
              </a:spcBef>
              <a:spcAft>
                <a:spcPts val="0"/>
              </a:spcAft>
              <a:defRPr/>
            </a:pPr>
            <a:endParaRPr lang="es-GT" sz="2000" b="1" dirty="0">
              <a:solidFill>
                <a:schemeClr val="tx2">
                  <a:lumMod val="75000"/>
                </a:schemeClr>
              </a:solidFill>
              <a:latin typeface="Arial" pitchFamily="34" charset="0"/>
              <a:ea typeface="Segoe UI Black" pitchFamily="34" charset="0"/>
              <a:cs typeface="Arial" pitchFamily="34" charset="0"/>
            </a:endParaRPr>
          </a:p>
          <a:p>
            <a:pPr algn="ctr" defTabSz="1218987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GT" sz="20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Segoe UI Black" pitchFamily="34" charset="0"/>
                <a:cs typeface="Arial" pitchFamily="34" charset="0"/>
              </a:rPr>
              <a:t>Formulación Presupuestaria </a:t>
            </a:r>
          </a:p>
          <a:p>
            <a:pPr algn="ctr" defTabSz="1218987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GT" sz="20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Segoe UI Black" pitchFamily="34" charset="0"/>
                <a:cs typeface="Arial" pitchFamily="34" charset="0"/>
              </a:rPr>
              <a:t>Multianual 2020-2024</a:t>
            </a:r>
          </a:p>
        </p:txBody>
      </p:sp>
      <p:sp>
        <p:nvSpPr>
          <p:cNvPr id="16389" name="8 CuadroTexto">
            <a:extLst>
              <a:ext uri="{FF2B5EF4-FFF2-40B4-BE49-F238E27FC236}">
                <a16:creationId xmlns:a16="http://schemas.microsoft.com/office/drawing/2014/main" id="{F80DEF0C-E604-44E4-9B22-C995957EC2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7788" y="6021388"/>
            <a:ext cx="16938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9pPr>
          </a:lstStyle>
          <a:p>
            <a:pPr eaLnBrk="1" hangingPunct="1"/>
            <a:r>
              <a:rPr lang="es-GT" altLang="es-GT">
                <a:latin typeface="Arial" panose="020B0604020202020204" pitchFamily="34" charset="0"/>
                <a:cs typeface="Arial" panose="020B0604020202020204" pitchFamily="34" charset="0"/>
              </a:rPr>
              <a:t>Junio 2019</a:t>
            </a:r>
          </a:p>
        </p:txBody>
      </p:sp>
      <p:pic>
        <p:nvPicPr>
          <p:cNvPr id="16390" name="9 Imagen" descr="C:\Users\dtpusu04\AppData\Local\Microsoft\Windows\Temporary Internet Files\Content.Word\Imagen 2018.png">
            <a:extLst>
              <a:ext uri="{FF2B5EF4-FFF2-40B4-BE49-F238E27FC236}">
                <a16:creationId xmlns:a16="http://schemas.microsoft.com/office/drawing/2014/main" id="{3BE78987-D75A-4AD1-9BAB-B30E4D6CBE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53" b="17348"/>
          <a:stretch>
            <a:fillRect/>
          </a:stretch>
        </p:blipFill>
        <p:spPr bwMode="auto">
          <a:xfrm>
            <a:off x="307975" y="101600"/>
            <a:ext cx="1163638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18">
            <a:extLst>
              <a:ext uri="{FF2B5EF4-FFF2-40B4-BE49-F238E27FC236}">
                <a16:creationId xmlns:a16="http://schemas.microsoft.com/office/drawing/2014/main" id="{29DDD91F-9A23-4070-B11A-D572DC0D5B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69863"/>
            <a:ext cx="25003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9pPr>
          </a:lstStyle>
          <a:p>
            <a:pPr eaLnBrk="1" hangingPunct="1"/>
            <a:r>
              <a:rPr lang="en-US" altLang="es-GT" sz="1600">
                <a:solidFill>
                  <a:schemeClr val="bg1"/>
                </a:solidFill>
                <a:latin typeface="Calibri Light" panose="020F0302020204030204" pitchFamily="34" charset="0"/>
              </a:rPr>
              <a:t>Simple Project Manager </a:t>
            </a:r>
          </a:p>
        </p:txBody>
      </p:sp>
      <p:sp>
        <p:nvSpPr>
          <p:cNvPr id="25603" name="Title 1">
            <a:extLst>
              <a:ext uri="{FF2B5EF4-FFF2-40B4-BE49-F238E27FC236}">
                <a16:creationId xmlns:a16="http://schemas.microsoft.com/office/drawing/2014/main" id="{B528BC68-E488-4EB6-A85B-BE115FAB3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600" y="701675"/>
            <a:ext cx="9217025" cy="738188"/>
          </a:xfrm>
        </p:spPr>
        <p:txBody>
          <a:bodyPr/>
          <a:lstStyle/>
          <a:p>
            <a:pPr algn="ctr" eaLnBrk="1" hangingPunct="1"/>
            <a:br>
              <a:rPr lang="es-GT" altLang="es-GT" sz="2000">
                <a:latin typeface="Ebrima" panose="02000000000000000000" pitchFamily="2" charset="0"/>
              </a:rPr>
            </a:br>
            <a:r>
              <a:rPr lang="es-GT" altLang="es-GT" sz="2200">
                <a:latin typeface="Ebrima" panose="02000000000000000000" pitchFamily="2" charset="0"/>
              </a:rPr>
              <a:t>PROGRAMA 11</a:t>
            </a:r>
            <a:br>
              <a:rPr lang="es-GT" altLang="es-GT" sz="2200">
                <a:latin typeface="Ebrima" panose="02000000000000000000" pitchFamily="2" charset="0"/>
              </a:rPr>
            </a:br>
            <a:r>
              <a:rPr lang="es-GT" altLang="es-GT" sz="2200">
                <a:latin typeface="Ebrima" panose="02000000000000000000" pitchFamily="2" charset="0"/>
              </a:rPr>
              <a:t>EXPLORACIÓN, EXPLOTACIÓN Y COMERCIALIZACIÓN DE HIDROCARBUROS</a:t>
            </a:r>
            <a:br>
              <a:rPr lang="es-GT" altLang="es-GT" sz="2400">
                <a:latin typeface="Ebrima" panose="02000000000000000000" pitchFamily="2" charset="0"/>
              </a:rPr>
            </a:br>
            <a:br>
              <a:rPr lang="es-GT" altLang="es-GT" sz="2400">
                <a:latin typeface="Ebrima" panose="02000000000000000000" pitchFamily="2" charset="0"/>
              </a:rPr>
            </a:br>
            <a:endParaRPr lang="en-US" altLang="es-GT" sz="2000">
              <a:latin typeface="Ebrima" panose="02000000000000000000" pitchFamily="2" charset="0"/>
            </a:endParaRPr>
          </a:p>
        </p:txBody>
      </p:sp>
      <p:grpSp>
        <p:nvGrpSpPr>
          <p:cNvPr id="25604" name="Group 65">
            <a:extLst>
              <a:ext uri="{FF2B5EF4-FFF2-40B4-BE49-F238E27FC236}">
                <a16:creationId xmlns:a16="http://schemas.microsoft.com/office/drawing/2014/main" id="{F5ED8A1D-E3D5-4952-8B55-1EC5A9E07E51}"/>
              </a:ext>
            </a:extLst>
          </p:cNvPr>
          <p:cNvGrpSpPr>
            <a:grpSpLocks/>
          </p:cNvGrpSpPr>
          <p:nvPr/>
        </p:nvGrpSpPr>
        <p:grpSpPr bwMode="auto">
          <a:xfrm>
            <a:off x="3590925" y="3976688"/>
            <a:ext cx="228600" cy="228600"/>
            <a:chOff x="3398838" y="3616326"/>
            <a:chExt cx="346075" cy="346076"/>
          </a:xfrm>
        </p:grpSpPr>
        <p:sp>
          <p:nvSpPr>
            <p:cNvPr id="25618" name="Rectangle 94">
              <a:extLst>
                <a:ext uri="{FF2B5EF4-FFF2-40B4-BE49-F238E27FC236}">
                  <a16:creationId xmlns:a16="http://schemas.microsoft.com/office/drawing/2014/main" id="{5E3F9182-9B89-41EF-AEFE-2868C73FC8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9163" y="3616326"/>
              <a:ext cx="90488" cy="346075"/>
            </a:xfrm>
            <a:prstGeom prst="rect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9pPr>
            </a:lstStyle>
            <a:p>
              <a:pPr eaLnBrk="1" hangingPunct="1"/>
              <a:endParaRPr lang="id-ID" altLang="es-GT"/>
            </a:p>
          </p:txBody>
        </p:sp>
        <p:sp>
          <p:nvSpPr>
            <p:cNvPr id="25619" name="Rectangle 95">
              <a:extLst>
                <a:ext uri="{FF2B5EF4-FFF2-40B4-BE49-F238E27FC236}">
                  <a16:creationId xmlns:a16="http://schemas.microsoft.com/office/drawing/2014/main" id="{BDAB973E-6B6B-4EDD-8556-8795385429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9651" y="3736976"/>
              <a:ext cx="90488" cy="225425"/>
            </a:xfrm>
            <a:prstGeom prst="rect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9pPr>
            </a:lstStyle>
            <a:p>
              <a:pPr eaLnBrk="1" hangingPunct="1"/>
              <a:endParaRPr lang="id-ID" altLang="es-GT"/>
            </a:p>
          </p:txBody>
        </p:sp>
        <p:sp>
          <p:nvSpPr>
            <p:cNvPr id="25620" name="Line 96">
              <a:extLst>
                <a:ext uri="{FF2B5EF4-FFF2-40B4-BE49-F238E27FC236}">
                  <a16:creationId xmlns:a16="http://schemas.microsoft.com/office/drawing/2014/main" id="{CA77D2EC-A401-405E-90F3-A59A17FDFA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79813" y="3933826"/>
              <a:ext cx="30163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  <p:sp>
          <p:nvSpPr>
            <p:cNvPr id="25621" name="Line 97">
              <a:extLst>
                <a:ext uri="{FF2B5EF4-FFF2-40B4-BE49-F238E27FC236}">
                  <a16:creationId xmlns:a16="http://schemas.microsoft.com/office/drawing/2014/main" id="{90AA0ECD-09AF-49FE-8155-2E6735E56B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3613" y="3646489"/>
              <a:ext cx="0" cy="19685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  <p:sp>
          <p:nvSpPr>
            <p:cNvPr id="25622" name="Rectangle 98">
              <a:extLst>
                <a:ext uri="{FF2B5EF4-FFF2-40B4-BE49-F238E27FC236}">
                  <a16:creationId xmlns:a16="http://schemas.microsoft.com/office/drawing/2014/main" id="{8C9F23D2-2B43-49E6-AE8C-8033BFA939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9326" y="3873501"/>
              <a:ext cx="30163" cy="60325"/>
            </a:xfrm>
            <a:prstGeom prst="rect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9pPr>
            </a:lstStyle>
            <a:p>
              <a:pPr eaLnBrk="1" hangingPunct="1"/>
              <a:endParaRPr lang="id-ID" altLang="es-GT"/>
            </a:p>
          </p:txBody>
        </p:sp>
        <p:sp>
          <p:nvSpPr>
            <p:cNvPr id="25623" name="Line 99">
              <a:extLst>
                <a:ext uri="{FF2B5EF4-FFF2-40B4-BE49-F238E27FC236}">
                  <a16:creationId xmlns:a16="http://schemas.microsoft.com/office/drawing/2014/main" id="{89C09C62-2BC8-48E5-BDB6-FC60CCE678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94101" y="3767139"/>
              <a:ext cx="0" cy="136525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  <p:sp>
          <p:nvSpPr>
            <p:cNvPr id="25624" name="Line 100">
              <a:extLst>
                <a:ext uri="{FF2B5EF4-FFF2-40B4-BE49-F238E27FC236}">
                  <a16:creationId xmlns:a16="http://schemas.microsoft.com/office/drawing/2014/main" id="{0CFE5DB6-01F9-4D89-B92D-8885992654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29001" y="3706814"/>
              <a:ext cx="0" cy="211138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  <p:sp>
          <p:nvSpPr>
            <p:cNvPr id="25625" name="Rectangle 101">
              <a:extLst>
                <a:ext uri="{FF2B5EF4-FFF2-40B4-BE49-F238E27FC236}">
                  <a16:creationId xmlns:a16="http://schemas.microsoft.com/office/drawing/2014/main" id="{0B29945A-E6C8-4195-BAEC-4B4A04D8D1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8838" y="3662364"/>
              <a:ext cx="60325" cy="300038"/>
            </a:xfrm>
            <a:prstGeom prst="rect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9pPr>
            </a:lstStyle>
            <a:p>
              <a:pPr eaLnBrk="1" hangingPunct="1"/>
              <a:endParaRPr lang="id-ID" altLang="es-GT"/>
            </a:p>
          </p:txBody>
        </p:sp>
        <p:sp>
          <p:nvSpPr>
            <p:cNvPr id="25626" name="Freeform 102">
              <a:extLst>
                <a:ext uri="{FF2B5EF4-FFF2-40B4-BE49-F238E27FC236}">
                  <a16:creationId xmlns:a16="http://schemas.microsoft.com/office/drawing/2014/main" id="{E51783F1-82AF-4C1E-B323-79C3890C389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4263" y="3662364"/>
              <a:ext cx="120650" cy="300038"/>
            </a:xfrm>
            <a:custGeom>
              <a:avLst/>
              <a:gdLst>
                <a:gd name="T0" fmla="*/ 2147483647 w 76"/>
                <a:gd name="T1" fmla="*/ 2147483647 h 189"/>
                <a:gd name="T2" fmla="*/ 2147483647 w 76"/>
                <a:gd name="T3" fmla="*/ 2147483647 h 189"/>
                <a:gd name="T4" fmla="*/ 0 w 76"/>
                <a:gd name="T5" fmla="*/ 2147483647 h 189"/>
                <a:gd name="T6" fmla="*/ 2147483647 w 76"/>
                <a:gd name="T7" fmla="*/ 0 h 189"/>
                <a:gd name="T8" fmla="*/ 2147483647 w 76"/>
                <a:gd name="T9" fmla="*/ 2147483647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6" h="189">
                  <a:moveTo>
                    <a:pt x="76" y="182"/>
                  </a:moveTo>
                  <a:lnTo>
                    <a:pt x="47" y="189"/>
                  </a:lnTo>
                  <a:lnTo>
                    <a:pt x="0" y="7"/>
                  </a:lnTo>
                  <a:lnTo>
                    <a:pt x="29" y="0"/>
                  </a:lnTo>
                  <a:lnTo>
                    <a:pt x="76" y="182"/>
                  </a:lnTo>
                  <a:close/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</p:grpSp>
      <p:grpSp>
        <p:nvGrpSpPr>
          <p:cNvPr id="25605" name="Group 84">
            <a:extLst>
              <a:ext uri="{FF2B5EF4-FFF2-40B4-BE49-F238E27FC236}">
                <a16:creationId xmlns:a16="http://schemas.microsoft.com/office/drawing/2014/main" id="{B9B56968-0D7F-445F-869B-BF10A42E00C2}"/>
              </a:ext>
            </a:extLst>
          </p:cNvPr>
          <p:cNvGrpSpPr>
            <a:grpSpLocks/>
          </p:cNvGrpSpPr>
          <p:nvPr/>
        </p:nvGrpSpPr>
        <p:grpSpPr bwMode="auto">
          <a:xfrm>
            <a:off x="3595688" y="1071563"/>
            <a:ext cx="219075" cy="228600"/>
            <a:chOff x="2692400" y="3616326"/>
            <a:chExt cx="331788" cy="346075"/>
          </a:xfrm>
        </p:grpSpPr>
        <p:sp>
          <p:nvSpPr>
            <p:cNvPr id="25611" name="Line 288">
              <a:extLst>
                <a:ext uri="{FF2B5EF4-FFF2-40B4-BE49-F238E27FC236}">
                  <a16:creationId xmlns:a16="http://schemas.microsoft.com/office/drawing/2014/main" id="{031D3320-628B-4DD3-91CE-E36C160BF7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68600" y="3616326"/>
              <a:ext cx="0" cy="7620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  <p:sp>
          <p:nvSpPr>
            <p:cNvPr id="25612" name="Line 289">
              <a:extLst>
                <a:ext uri="{FF2B5EF4-FFF2-40B4-BE49-F238E27FC236}">
                  <a16:creationId xmlns:a16="http://schemas.microsoft.com/office/drawing/2014/main" id="{BCF1CC94-D413-4DFF-A851-9D03CF8B19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57500" y="3616326"/>
              <a:ext cx="0" cy="7620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  <p:sp>
          <p:nvSpPr>
            <p:cNvPr id="25613" name="Line 290">
              <a:extLst>
                <a:ext uri="{FF2B5EF4-FFF2-40B4-BE49-F238E27FC236}">
                  <a16:creationId xmlns:a16="http://schemas.microsoft.com/office/drawing/2014/main" id="{91AB3727-E10A-4C6C-80EB-33F63C852DD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47988" y="3616326"/>
              <a:ext cx="0" cy="7620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  <p:sp>
          <p:nvSpPr>
            <p:cNvPr id="25614" name="Freeform 291">
              <a:extLst>
                <a:ext uri="{FF2B5EF4-FFF2-40B4-BE49-F238E27FC236}">
                  <a16:creationId xmlns:a16="http://schemas.microsoft.com/office/drawing/2014/main" id="{5AB8A471-6AA8-417F-BEDD-2E0E916F1C9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2400" y="3646488"/>
              <a:ext cx="331788" cy="315913"/>
            </a:xfrm>
            <a:custGeom>
              <a:avLst/>
              <a:gdLst>
                <a:gd name="T0" fmla="*/ 2147483647 w 209"/>
                <a:gd name="T1" fmla="*/ 0 h 199"/>
                <a:gd name="T2" fmla="*/ 2147483647 w 209"/>
                <a:gd name="T3" fmla="*/ 0 h 199"/>
                <a:gd name="T4" fmla="*/ 2147483647 w 209"/>
                <a:gd name="T5" fmla="*/ 2147483647 h 199"/>
                <a:gd name="T6" fmla="*/ 0 w 209"/>
                <a:gd name="T7" fmla="*/ 2147483647 h 199"/>
                <a:gd name="T8" fmla="*/ 0 w 209"/>
                <a:gd name="T9" fmla="*/ 0 h 199"/>
                <a:gd name="T10" fmla="*/ 2147483647 w 209"/>
                <a:gd name="T11" fmla="*/ 0 h 19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09" h="199">
                  <a:moveTo>
                    <a:pt x="180" y="0"/>
                  </a:moveTo>
                  <a:lnTo>
                    <a:pt x="209" y="0"/>
                  </a:lnTo>
                  <a:lnTo>
                    <a:pt x="209" y="199"/>
                  </a:lnTo>
                  <a:lnTo>
                    <a:pt x="0" y="199"/>
                  </a:lnTo>
                  <a:lnTo>
                    <a:pt x="0" y="0"/>
                  </a:lnTo>
                  <a:lnTo>
                    <a:pt x="29" y="0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  <p:sp>
          <p:nvSpPr>
            <p:cNvPr id="25615" name="Freeform 292">
              <a:extLst>
                <a:ext uri="{FF2B5EF4-FFF2-40B4-BE49-F238E27FC236}">
                  <a16:creationId xmlns:a16="http://schemas.microsoft.com/office/drawing/2014/main" id="{ED6F21D5-996E-41F2-8266-74C19C5EE4F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8438" y="3676651"/>
              <a:ext cx="239713" cy="241300"/>
            </a:xfrm>
            <a:custGeom>
              <a:avLst/>
              <a:gdLst>
                <a:gd name="T0" fmla="*/ 0 w 151"/>
                <a:gd name="T1" fmla="*/ 0 h 152"/>
                <a:gd name="T2" fmla="*/ 0 w 151"/>
                <a:gd name="T3" fmla="*/ 2147483647 h 152"/>
                <a:gd name="T4" fmla="*/ 2147483647 w 151"/>
                <a:gd name="T5" fmla="*/ 2147483647 h 152"/>
                <a:gd name="T6" fmla="*/ 2147483647 w 151"/>
                <a:gd name="T7" fmla="*/ 0 h 15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1" h="152">
                  <a:moveTo>
                    <a:pt x="0" y="0"/>
                  </a:moveTo>
                  <a:lnTo>
                    <a:pt x="0" y="152"/>
                  </a:lnTo>
                  <a:lnTo>
                    <a:pt x="151" y="152"/>
                  </a:lnTo>
                  <a:lnTo>
                    <a:pt x="151" y="0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  <p:sp>
          <p:nvSpPr>
            <p:cNvPr id="25616" name="Line 293">
              <a:extLst>
                <a:ext uri="{FF2B5EF4-FFF2-40B4-BE49-F238E27FC236}">
                  <a16:creationId xmlns:a16="http://schemas.microsoft.com/office/drawing/2014/main" id="{8FEA3DEB-D672-4BD0-B6DD-04F9D14704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98763" y="3646488"/>
              <a:ext cx="36513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  <p:sp>
          <p:nvSpPr>
            <p:cNvPr id="25617" name="Line 294">
              <a:extLst>
                <a:ext uri="{FF2B5EF4-FFF2-40B4-BE49-F238E27FC236}">
                  <a16:creationId xmlns:a16="http://schemas.microsoft.com/office/drawing/2014/main" id="{DF2DA3E4-7FC4-46BA-937A-32F43FC911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1313" y="3646488"/>
              <a:ext cx="36513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</p:grpSp>
      <p:sp>
        <p:nvSpPr>
          <p:cNvPr id="25606" name="AutoShape 2" descr="Resultado de imagen para construcciÃ³n de portal de datos abiertos">
            <a:extLst>
              <a:ext uri="{FF2B5EF4-FFF2-40B4-BE49-F238E27FC236}">
                <a16:creationId xmlns:a16="http://schemas.microsoft.com/office/drawing/2014/main" id="{D0244528-4A92-40F5-8271-B0D11C4946E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9pPr>
          </a:lstStyle>
          <a:p>
            <a:pPr eaLnBrk="1" hangingPunct="1"/>
            <a:endParaRPr lang="es-GT" altLang="es-GT"/>
          </a:p>
        </p:txBody>
      </p:sp>
      <p:sp>
        <p:nvSpPr>
          <p:cNvPr id="25607" name="TextBox 132">
            <a:extLst>
              <a:ext uri="{FF2B5EF4-FFF2-40B4-BE49-F238E27FC236}">
                <a16:creationId xmlns:a16="http://schemas.microsoft.com/office/drawing/2014/main" id="{2C459841-FB65-4812-81BF-AE629769FA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90263" y="2211388"/>
            <a:ext cx="10826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9pPr>
          </a:lstStyle>
          <a:p>
            <a:pPr algn="ctr" eaLnBrk="1" hangingPunct="1"/>
            <a:r>
              <a:rPr lang="en-GB" altLang="es-GT" sz="1600" b="1">
                <a:solidFill>
                  <a:schemeClr val="bg1"/>
                </a:solidFill>
              </a:rPr>
              <a:t>INDIRECTOS</a:t>
            </a:r>
            <a:endParaRPr lang="en-IN" altLang="es-GT" sz="1600" b="1">
              <a:solidFill>
                <a:schemeClr val="bg1"/>
              </a:solidFill>
            </a:endParaRPr>
          </a:p>
        </p:txBody>
      </p:sp>
      <p:pic>
        <p:nvPicPr>
          <p:cNvPr id="25608" name="51 Imagen" descr="C:\Users\dtpusu04\AppData\Local\Microsoft\Windows\Temporary Internet Files\Content.Word\Imagen 2018.png">
            <a:extLst>
              <a:ext uri="{FF2B5EF4-FFF2-40B4-BE49-F238E27FC236}">
                <a16:creationId xmlns:a16="http://schemas.microsoft.com/office/drawing/2014/main" id="{500671DD-21FB-4AC3-8103-B1056BEF8C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53" b="17348"/>
          <a:stretch>
            <a:fillRect/>
          </a:stretch>
        </p:blipFill>
        <p:spPr bwMode="auto">
          <a:xfrm>
            <a:off x="307975" y="101600"/>
            <a:ext cx="1163638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9" name="4 Gráfico">
            <a:extLst>
              <a:ext uri="{FF2B5EF4-FFF2-40B4-BE49-F238E27FC236}">
                <a16:creationId xmlns:a16="http://schemas.microsoft.com/office/drawing/2014/main" id="{474A7B72-C7EC-4200-92A7-134A0F60256D}"/>
              </a:ext>
            </a:extLst>
          </p:cNvPr>
          <p:cNvGraphicFramePr>
            <a:graphicFrameLocks/>
          </p:cNvGraphicFramePr>
          <p:nvPr/>
        </p:nvGraphicFramePr>
        <p:xfrm>
          <a:off x="1629916" y="1599877"/>
          <a:ext cx="9001000" cy="47542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5610" name="Rectángulo 29">
            <a:extLst>
              <a:ext uri="{FF2B5EF4-FFF2-40B4-BE49-F238E27FC236}">
                <a16:creationId xmlns:a16="http://schemas.microsoft.com/office/drawing/2014/main" id="{358BCCF6-1215-462C-8EE0-C56AE3A744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9875" y="6386513"/>
            <a:ext cx="23796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9pPr>
          </a:lstStyle>
          <a:p>
            <a:pPr eaLnBrk="1" hangingPunct="1"/>
            <a:r>
              <a:rPr lang="es-GT" altLang="es-GT" sz="1400">
                <a:latin typeface="Arial Rounded MT Bold" panose="020F0704030504030204" pitchFamily="34" charset="0"/>
              </a:rPr>
              <a:t>*Datos proyectados 2019</a:t>
            </a:r>
            <a:endParaRPr lang="es-GT" altLang="es-GT" sz="14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3">
            <a:extLst>
              <a:ext uri="{FF2B5EF4-FFF2-40B4-BE49-F238E27FC236}">
                <a16:creationId xmlns:a16="http://schemas.microsoft.com/office/drawing/2014/main" id="{0ED1B06B-3C8F-4BE8-81CB-D11C74C4F7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3" r="2803" b="2882"/>
          <a:stretch>
            <a:fillRect/>
          </a:stretch>
        </p:blipFill>
        <p:spPr bwMode="auto">
          <a:xfrm>
            <a:off x="765175" y="908050"/>
            <a:ext cx="10585450" cy="561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627" name="Title 1">
            <a:extLst>
              <a:ext uri="{FF2B5EF4-FFF2-40B4-BE49-F238E27FC236}">
                <a16:creationId xmlns:a16="http://schemas.microsoft.com/office/drawing/2014/main" id="{61604153-874F-4DC6-A12A-7576A2033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600" y="25400"/>
            <a:ext cx="9217025" cy="955675"/>
          </a:xfrm>
        </p:spPr>
        <p:txBody>
          <a:bodyPr/>
          <a:lstStyle/>
          <a:p>
            <a:pPr algn="ctr" eaLnBrk="1" hangingPunct="1"/>
            <a:br>
              <a:rPr lang="es-GT" altLang="es-GT" sz="2000">
                <a:latin typeface="Ebrima" panose="02000000000000000000" pitchFamily="2" charset="0"/>
              </a:rPr>
            </a:br>
            <a:br>
              <a:rPr lang="es-GT" altLang="es-GT" sz="2000">
                <a:latin typeface="Ebrima" panose="02000000000000000000" pitchFamily="2" charset="0"/>
              </a:rPr>
            </a:br>
            <a:r>
              <a:rPr lang="es-GT" altLang="es-GT" sz="2000">
                <a:latin typeface="Ebrima" panose="02000000000000000000" pitchFamily="2" charset="0"/>
              </a:rPr>
              <a:t>PROGRAMA 11</a:t>
            </a:r>
            <a:br>
              <a:rPr lang="es-GT" altLang="es-GT" sz="2000">
                <a:latin typeface="Ebrima" panose="02000000000000000000" pitchFamily="2" charset="0"/>
              </a:rPr>
            </a:br>
            <a:r>
              <a:rPr lang="es-GT" altLang="es-GT" sz="2000">
                <a:latin typeface="Ebrima" panose="02000000000000000000" pitchFamily="2" charset="0"/>
              </a:rPr>
              <a:t>EXPLORACIÓN, EXPLOTACIÓN Y COMERCIALIZACIÓN DE HIDROCARBUROS</a:t>
            </a:r>
            <a:br>
              <a:rPr lang="es-GT" altLang="es-GT" sz="2000">
                <a:latin typeface="Ebrima" panose="02000000000000000000" pitchFamily="2" charset="0"/>
              </a:rPr>
            </a:br>
            <a:br>
              <a:rPr lang="es-GT" altLang="es-GT" sz="2000">
                <a:latin typeface="Ebrima" panose="02000000000000000000" pitchFamily="2" charset="0"/>
              </a:rPr>
            </a:br>
            <a:endParaRPr lang="en-US" altLang="es-GT" sz="2000">
              <a:latin typeface="Ebrima" panose="02000000000000000000" pitchFamily="2" charset="0"/>
            </a:endParaRPr>
          </a:p>
        </p:txBody>
      </p:sp>
      <p:sp>
        <p:nvSpPr>
          <p:cNvPr id="26628" name="Rectángulo 29">
            <a:extLst>
              <a:ext uri="{FF2B5EF4-FFF2-40B4-BE49-F238E27FC236}">
                <a16:creationId xmlns:a16="http://schemas.microsoft.com/office/drawing/2014/main" id="{C04B6F05-7EB8-4FD0-80BD-7FAA43640F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0750" y="6524625"/>
            <a:ext cx="20574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9pPr>
          </a:lstStyle>
          <a:p>
            <a:pPr eaLnBrk="1" hangingPunct="1"/>
            <a:r>
              <a:rPr lang="es-GT" altLang="es-GT" sz="1200">
                <a:latin typeface="Arial Rounded MT Bold" panose="020F0704030504030204" pitchFamily="34" charset="0"/>
              </a:rPr>
              <a:t>*Datos proyectados 2019</a:t>
            </a:r>
            <a:endParaRPr lang="es-GT" altLang="es-GT" sz="1200"/>
          </a:p>
        </p:txBody>
      </p:sp>
      <p:pic>
        <p:nvPicPr>
          <p:cNvPr id="26629" name="51 Imagen" descr="C:\Users\dtpusu04\AppData\Local\Microsoft\Windows\Temporary Internet Files\Content.Word\Imagen 2018.png">
            <a:extLst>
              <a:ext uri="{FF2B5EF4-FFF2-40B4-BE49-F238E27FC236}">
                <a16:creationId xmlns:a16="http://schemas.microsoft.com/office/drawing/2014/main" id="{D508CF67-A1E7-4902-B935-BD23734B5D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53" b="17348"/>
          <a:stretch>
            <a:fillRect/>
          </a:stretch>
        </p:blipFill>
        <p:spPr bwMode="auto">
          <a:xfrm>
            <a:off x="307975" y="93663"/>
            <a:ext cx="1163638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18">
            <a:extLst>
              <a:ext uri="{FF2B5EF4-FFF2-40B4-BE49-F238E27FC236}">
                <a16:creationId xmlns:a16="http://schemas.microsoft.com/office/drawing/2014/main" id="{B10FF225-A75A-4206-B446-B5E7A55583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69863"/>
            <a:ext cx="25003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9pPr>
          </a:lstStyle>
          <a:p>
            <a:pPr eaLnBrk="1" hangingPunct="1"/>
            <a:r>
              <a:rPr lang="en-US" altLang="es-GT" sz="1600">
                <a:solidFill>
                  <a:schemeClr val="bg1"/>
                </a:solidFill>
                <a:latin typeface="Calibri Light" panose="020F0302020204030204" pitchFamily="34" charset="0"/>
              </a:rPr>
              <a:t>Simple Project Manager </a:t>
            </a:r>
          </a:p>
        </p:txBody>
      </p:sp>
      <p:sp>
        <p:nvSpPr>
          <p:cNvPr id="27651" name="Title 1">
            <a:extLst>
              <a:ext uri="{FF2B5EF4-FFF2-40B4-BE49-F238E27FC236}">
                <a16:creationId xmlns:a16="http://schemas.microsoft.com/office/drawing/2014/main" id="{2164BE8B-CA07-4E51-9785-EABF77253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600" y="701675"/>
            <a:ext cx="9217025" cy="738188"/>
          </a:xfrm>
        </p:spPr>
        <p:txBody>
          <a:bodyPr/>
          <a:lstStyle/>
          <a:p>
            <a:pPr algn="ctr" eaLnBrk="1" hangingPunct="1"/>
            <a:br>
              <a:rPr lang="es-GT" altLang="es-GT" sz="2000">
                <a:latin typeface="Ebrima" panose="02000000000000000000" pitchFamily="2" charset="0"/>
              </a:rPr>
            </a:br>
            <a:r>
              <a:rPr lang="es-GT" altLang="es-GT" sz="2200">
                <a:latin typeface="Ebrima" panose="02000000000000000000" pitchFamily="2" charset="0"/>
              </a:rPr>
              <a:t>PROGRAMA 11</a:t>
            </a:r>
            <a:br>
              <a:rPr lang="es-GT" altLang="es-GT" sz="2200">
                <a:latin typeface="Ebrima" panose="02000000000000000000" pitchFamily="2" charset="0"/>
              </a:rPr>
            </a:br>
            <a:r>
              <a:rPr lang="es-GT" altLang="es-GT" sz="2200">
                <a:latin typeface="Ebrima" panose="02000000000000000000" pitchFamily="2" charset="0"/>
              </a:rPr>
              <a:t>EXPLORACIÓN, EXPLOTACIÓN Y COMERCIALIZACIÓN DE HIDROCARBUROS</a:t>
            </a:r>
            <a:br>
              <a:rPr lang="es-GT" altLang="es-GT" sz="2400">
                <a:latin typeface="Ebrima" panose="02000000000000000000" pitchFamily="2" charset="0"/>
              </a:rPr>
            </a:br>
            <a:br>
              <a:rPr lang="es-GT" altLang="es-GT" sz="2400">
                <a:latin typeface="Ebrima" panose="02000000000000000000" pitchFamily="2" charset="0"/>
              </a:rPr>
            </a:br>
            <a:endParaRPr lang="en-US" altLang="es-GT" sz="2000">
              <a:latin typeface="Ebrima" panose="02000000000000000000" pitchFamily="2" charset="0"/>
            </a:endParaRPr>
          </a:p>
        </p:txBody>
      </p:sp>
      <p:grpSp>
        <p:nvGrpSpPr>
          <p:cNvPr id="27652" name="Group 65">
            <a:extLst>
              <a:ext uri="{FF2B5EF4-FFF2-40B4-BE49-F238E27FC236}">
                <a16:creationId xmlns:a16="http://schemas.microsoft.com/office/drawing/2014/main" id="{EBCB3EAA-DAC5-40A3-879A-5DB7FE2F5578}"/>
              </a:ext>
            </a:extLst>
          </p:cNvPr>
          <p:cNvGrpSpPr>
            <a:grpSpLocks/>
          </p:cNvGrpSpPr>
          <p:nvPr/>
        </p:nvGrpSpPr>
        <p:grpSpPr bwMode="auto">
          <a:xfrm>
            <a:off x="3590925" y="3976688"/>
            <a:ext cx="228600" cy="228600"/>
            <a:chOff x="3398838" y="3616326"/>
            <a:chExt cx="346075" cy="346076"/>
          </a:xfrm>
        </p:grpSpPr>
        <p:sp>
          <p:nvSpPr>
            <p:cNvPr id="27666" name="Rectangle 94">
              <a:extLst>
                <a:ext uri="{FF2B5EF4-FFF2-40B4-BE49-F238E27FC236}">
                  <a16:creationId xmlns:a16="http://schemas.microsoft.com/office/drawing/2014/main" id="{A56BDCBC-1273-4D3F-A46D-6B68270CE9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9163" y="3616326"/>
              <a:ext cx="90488" cy="346075"/>
            </a:xfrm>
            <a:prstGeom prst="rect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9pPr>
            </a:lstStyle>
            <a:p>
              <a:pPr eaLnBrk="1" hangingPunct="1"/>
              <a:endParaRPr lang="id-ID" altLang="es-GT"/>
            </a:p>
          </p:txBody>
        </p:sp>
        <p:sp>
          <p:nvSpPr>
            <p:cNvPr id="27667" name="Rectangle 95">
              <a:extLst>
                <a:ext uri="{FF2B5EF4-FFF2-40B4-BE49-F238E27FC236}">
                  <a16:creationId xmlns:a16="http://schemas.microsoft.com/office/drawing/2014/main" id="{416577D3-2D91-411E-AA33-1548BFBBC5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9651" y="3736976"/>
              <a:ext cx="90488" cy="225425"/>
            </a:xfrm>
            <a:prstGeom prst="rect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9pPr>
            </a:lstStyle>
            <a:p>
              <a:pPr eaLnBrk="1" hangingPunct="1"/>
              <a:endParaRPr lang="id-ID" altLang="es-GT"/>
            </a:p>
          </p:txBody>
        </p:sp>
        <p:sp>
          <p:nvSpPr>
            <p:cNvPr id="27668" name="Line 96">
              <a:extLst>
                <a:ext uri="{FF2B5EF4-FFF2-40B4-BE49-F238E27FC236}">
                  <a16:creationId xmlns:a16="http://schemas.microsoft.com/office/drawing/2014/main" id="{F7DD66FB-C6A1-48F8-A842-C973F8672D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79813" y="3933826"/>
              <a:ext cx="30163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  <p:sp>
          <p:nvSpPr>
            <p:cNvPr id="27669" name="Line 97">
              <a:extLst>
                <a:ext uri="{FF2B5EF4-FFF2-40B4-BE49-F238E27FC236}">
                  <a16:creationId xmlns:a16="http://schemas.microsoft.com/office/drawing/2014/main" id="{4D47ED27-B8D6-4803-9231-297115B12F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3613" y="3646489"/>
              <a:ext cx="0" cy="19685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  <p:sp>
          <p:nvSpPr>
            <p:cNvPr id="27670" name="Rectangle 98">
              <a:extLst>
                <a:ext uri="{FF2B5EF4-FFF2-40B4-BE49-F238E27FC236}">
                  <a16:creationId xmlns:a16="http://schemas.microsoft.com/office/drawing/2014/main" id="{1D8151EE-420B-49EC-9094-E8364C6E64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9326" y="3873501"/>
              <a:ext cx="30163" cy="60325"/>
            </a:xfrm>
            <a:prstGeom prst="rect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9pPr>
            </a:lstStyle>
            <a:p>
              <a:pPr eaLnBrk="1" hangingPunct="1"/>
              <a:endParaRPr lang="id-ID" altLang="es-GT"/>
            </a:p>
          </p:txBody>
        </p:sp>
        <p:sp>
          <p:nvSpPr>
            <p:cNvPr id="27671" name="Line 99">
              <a:extLst>
                <a:ext uri="{FF2B5EF4-FFF2-40B4-BE49-F238E27FC236}">
                  <a16:creationId xmlns:a16="http://schemas.microsoft.com/office/drawing/2014/main" id="{9A3FB87A-FAFC-4AC9-84A6-25C1808478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94101" y="3767139"/>
              <a:ext cx="0" cy="136525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  <p:sp>
          <p:nvSpPr>
            <p:cNvPr id="27672" name="Line 100">
              <a:extLst>
                <a:ext uri="{FF2B5EF4-FFF2-40B4-BE49-F238E27FC236}">
                  <a16:creationId xmlns:a16="http://schemas.microsoft.com/office/drawing/2014/main" id="{5DD88DCB-CFE5-456B-8B8A-692944611E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29001" y="3706814"/>
              <a:ext cx="0" cy="211138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  <p:sp>
          <p:nvSpPr>
            <p:cNvPr id="27673" name="Rectangle 101">
              <a:extLst>
                <a:ext uri="{FF2B5EF4-FFF2-40B4-BE49-F238E27FC236}">
                  <a16:creationId xmlns:a16="http://schemas.microsoft.com/office/drawing/2014/main" id="{3209685D-033E-4969-9B18-B96770FB58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8838" y="3662364"/>
              <a:ext cx="60325" cy="300038"/>
            </a:xfrm>
            <a:prstGeom prst="rect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9pPr>
            </a:lstStyle>
            <a:p>
              <a:pPr eaLnBrk="1" hangingPunct="1"/>
              <a:endParaRPr lang="id-ID" altLang="es-GT"/>
            </a:p>
          </p:txBody>
        </p:sp>
        <p:sp>
          <p:nvSpPr>
            <p:cNvPr id="27674" name="Freeform 102">
              <a:extLst>
                <a:ext uri="{FF2B5EF4-FFF2-40B4-BE49-F238E27FC236}">
                  <a16:creationId xmlns:a16="http://schemas.microsoft.com/office/drawing/2014/main" id="{3732270B-2480-40A7-A2DA-174E134798A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4263" y="3662364"/>
              <a:ext cx="120650" cy="300038"/>
            </a:xfrm>
            <a:custGeom>
              <a:avLst/>
              <a:gdLst>
                <a:gd name="T0" fmla="*/ 2147483647 w 76"/>
                <a:gd name="T1" fmla="*/ 2147483647 h 189"/>
                <a:gd name="T2" fmla="*/ 2147483647 w 76"/>
                <a:gd name="T3" fmla="*/ 2147483647 h 189"/>
                <a:gd name="T4" fmla="*/ 0 w 76"/>
                <a:gd name="T5" fmla="*/ 2147483647 h 189"/>
                <a:gd name="T6" fmla="*/ 2147483647 w 76"/>
                <a:gd name="T7" fmla="*/ 0 h 189"/>
                <a:gd name="T8" fmla="*/ 2147483647 w 76"/>
                <a:gd name="T9" fmla="*/ 2147483647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6" h="189">
                  <a:moveTo>
                    <a:pt x="76" y="182"/>
                  </a:moveTo>
                  <a:lnTo>
                    <a:pt x="47" y="189"/>
                  </a:lnTo>
                  <a:lnTo>
                    <a:pt x="0" y="7"/>
                  </a:lnTo>
                  <a:lnTo>
                    <a:pt x="29" y="0"/>
                  </a:lnTo>
                  <a:lnTo>
                    <a:pt x="76" y="182"/>
                  </a:lnTo>
                  <a:close/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</p:grpSp>
      <p:grpSp>
        <p:nvGrpSpPr>
          <p:cNvPr id="27653" name="Group 84">
            <a:extLst>
              <a:ext uri="{FF2B5EF4-FFF2-40B4-BE49-F238E27FC236}">
                <a16:creationId xmlns:a16="http://schemas.microsoft.com/office/drawing/2014/main" id="{BDD3E718-1CED-4CA6-BDEF-6AA2C63B044A}"/>
              </a:ext>
            </a:extLst>
          </p:cNvPr>
          <p:cNvGrpSpPr>
            <a:grpSpLocks/>
          </p:cNvGrpSpPr>
          <p:nvPr/>
        </p:nvGrpSpPr>
        <p:grpSpPr bwMode="auto">
          <a:xfrm>
            <a:off x="3595688" y="1071563"/>
            <a:ext cx="219075" cy="228600"/>
            <a:chOff x="2692400" y="3616326"/>
            <a:chExt cx="331788" cy="346075"/>
          </a:xfrm>
        </p:grpSpPr>
        <p:sp>
          <p:nvSpPr>
            <p:cNvPr id="27659" name="Line 288">
              <a:extLst>
                <a:ext uri="{FF2B5EF4-FFF2-40B4-BE49-F238E27FC236}">
                  <a16:creationId xmlns:a16="http://schemas.microsoft.com/office/drawing/2014/main" id="{048E8D58-1DE9-4743-8FEF-DA92427C78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68600" y="3616326"/>
              <a:ext cx="0" cy="7620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  <p:sp>
          <p:nvSpPr>
            <p:cNvPr id="27660" name="Line 289">
              <a:extLst>
                <a:ext uri="{FF2B5EF4-FFF2-40B4-BE49-F238E27FC236}">
                  <a16:creationId xmlns:a16="http://schemas.microsoft.com/office/drawing/2014/main" id="{4B346C39-CF5F-43EB-8982-0D42FEFFCD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57500" y="3616326"/>
              <a:ext cx="0" cy="7620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  <p:sp>
          <p:nvSpPr>
            <p:cNvPr id="27661" name="Line 290">
              <a:extLst>
                <a:ext uri="{FF2B5EF4-FFF2-40B4-BE49-F238E27FC236}">
                  <a16:creationId xmlns:a16="http://schemas.microsoft.com/office/drawing/2014/main" id="{CD171363-759A-42D2-860A-94A156DDE2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47988" y="3616326"/>
              <a:ext cx="0" cy="7620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  <p:sp>
          <p:nvSpPr>
            <p:cNvPr id="27662" name="Freeform 291">
              <a:extLst>
                <a:ext uri="{FF2B5EF4-FFF2-40B4-BE49-F238E27FC236}">
                  <a16:creationId xmlns:a16="http://schemas.microsoft.com/office/drawing/2014/main" id="{0AE90FC7-46D5-42EB-A40F-AAF9923DB61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2400" y="3646488"/>
              <a:ext cx="331788" cy="315913"/>
            </a:xfrm>
            <a:custGeom>
              <a:avLst/>
              <a:gdLst>
                <a:gd name="T0" fmla="*/ 2147483647 w 209"/>
                <a:gd name="T1" fmla="*/ 0 h 199"/>
                <a:gd name="T2" fmla="*/ 2147483647 w 209"/>
                <a:gd name="T3" fmla="*/ 0 h 199"/>
                <a:gd name="T4" fmla="*/ 2147483647 w 209"/>
                <a:gd name="T5" fmla="*/ 2147483647 h 199"/>
                <a:gd name="T6" fmla="*/ 0 w 209"/>
                <a:gd name="T7" fmla="*/ 2147483647 h 199"/>
                <a:gd name="T8" fmla="*/ 0 w 209"/>
                <a:gd name="T9" fmla="*/ 0 h 199"/>
                <a:gd name="T10" fmla="*/ 2147483647 w 209"/>
                <a:gd name="T11" fmla="*/ 0 h 19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09" h="199">
                  <a:moveTo>
                    <a:pt x="180" y="0"/>
                  </a:moveTo>
                  <a:lnTo>
                    <a:pt x="209" y="0"/>
                  </a:lnTo>
                  <a:lnTo>
                    <a:pt x="209" y="199"/>
                  </a:lnTo>
                  <a:lnTo>
                    <a:pt x="0" y="199"/>
                  </a:lnTo>
                  <a:lnTo>
                    <a:pt x="0" y="0"/>
                  </a:lnTo>
                  <a:lnTo>
                    <a:pt x="29" y="0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  <p:sp>
          <p:nvSpPr>
            <p:cNvPr id="27663" name="Freeform 292">
              <a:extLst>
                <a:ext uri="{FF2B5EF4-FFF2-40B4-BE49-F238E27FC236}">
                  <a16:creationId xmlns:a16="http://schemas.microsoft.com/office/drawing/2014/main" id="{1E0E3684-4F0D-49D0-833C-2D561F4FDFF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8438" y="3676651"/>
              <a:ext cx="239713" cy="241300"/>
            </a:xfrm>
            <a:custGeom>
              <a:avLst/>
              <a:gdLst>
                <a:gd name="T0" fmla="*/ 0 w 151"/>
                <a:gd name="T1" fmla="*/ 0 h 152"/>
                <a:gd name="T2" fmla="*/ 0 w 151"/>
                <a:gd name="T3" fmla="*/ 2147483647 h 152"/>
                <a:gd name="T4" fmla="*/ 2147483647 w 151"/>
                <a:gd name="T5" fmla="*/ 2147483647 h 152"/>
                <a:gd name="T6" fmla="*/ 2147483647 w 151"/>
                <a:gd name="T7" fmla="*/ 0 h 15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1" h="152">
                  <a:moveTo>
                    <a:pt x="0" y="0"/>
                  </a:moveTo>
                  <a:lnTo>
                    <a:pt x="0" y="152"/>
                  </a:lnTo>
                  <a:lnTo>
                    <a:pt x="151" y="152"/>
                  </a:lnTo>
                  <a:lnTo>
                    <a:pt x="151" y="0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  <p:sp>
          <p:nvSpPr>
            <p:cNvPr id="27664" name="Line 293">
              <a:extLst>
                <a:ext uri="{FF2B5EF4-FFF2-40B4-BE49-F238E27FC236}">
                  <a16:creationId xmlns:a16="http://schemas.microsoft.com/office/drawing/2014/main" id="{AABA0BBD-2E10-4D0F-824D-6251E55E8D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98763" y="3646488"/>
              <a:ext cx="36513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  <p:sp>
          <p:nvSpPr>
            <p:cNvPr id="27665" name="Line 294">
              <a:extLst>
                <a:ext uri="{FF2B5EF4-FFF2-40B4-BE49-F238E27FC236}">
                  <a16:creationId xmlns:a16="http://schemas.microsoft.com/office/drawing/2014/main" id="{D8EE1C5D-9937-4F13-B936-EF14723E25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1313" y="3646488"/>
              <a:ext cx="36513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</p:grpSp>
      <p:sp>
        <p:nvSpPr>
          <p:cNvPr id="27654" name="AutoShape 2" descr="Resultado de imagen para construcciÃ³n de portal de datos abiertos">
            <a:extLst>
              <a:ext uri="{FF2B5EF4-FFF2-40B4-BE49-F238E27FC236}">
                <a16:creationId xmlns:a16="http://schemas.microsoft.com/office/drawing/2014/main" id="{C61B068A-F1CF-499E-92B8-279AD6BD838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9pPr>
          </a:lstStyle>
          <a:p>
            <a:pPr eaLnBrk="1" hangingPunct="1"/>
            <a:endParaRPr lang="es-GT" altLang="es-GT"/>
          </a:p>
        </p:txBody>
      </p:sp>
      <p:sp>
        <p:nvSpPr>
          <p:cNvPr id="27655" name="TextBox 132">
            <a:extLst>
              <a:ext uri="{FF2B5EF4-FFF2-40B4-BE49-F238E27FC236}">
                <a16:creationId xmlns:a16="http://schemas.microsoft.com/office/drawing/2014/main" id="{F753A8D7-00F8-43C8-96FA-93AC966737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90263" y="2211388"/>
            <a:ext cx="10826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9pPr>
          </a:lstStyle>
          <a:p>
            <a:pPr algn="ctr" eaLnBrk="1" hangingPunct="1"/>
            <a:r>
              <a:rPr lang="en-GB" altLang="es-GT" sz="1600" b="1">
                <a:solidFill>
                  <a:schemeClr val="bg1"/>
                </a:solidFill>
              </a:rPr>
              <a:t>INDIRECTOS</a:t>
            </a:r>
            <a:endParaRPr lang="en-IN" altLang="es-GT" sz="1600" b="1">
              <a:solidFill>
                <a:schemeClr val="bg1"/>
              </a:solidFill>
            </a:endParaRPr>
          </a:p>
        </p:txBody>
      </p:sp>
      <p:pic>
        <p:nvPicPr>
          <p:cNvPr id="27656" name="51 Imagen" descr="C:\Users\dtpusu04\AppData\Local\Microsoft\Windows\Temporary Internet Files\Content.Word\Imagen 2018.png">
            <a:extLst>
              <a:ext uri="{FF2B5EF4-FFF2-40B4-BE49-F238E27FC236}">
                <a16:creationId xmlns:a16="http://schemas.microsoft.com/office/drawing/2014/main" id="{95137772-38AC-46A1-972C-70851C7B4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53" b="17348"/>
          <a:stretch>
            <a:fillRect/>
          </a:stretch>
        </p:blipFill>
        <p:spPr bwMode="auto">
          <a:xfrm>
            <a:off x="307975" y="101600"/>
            <a:ext cx="1163638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7" name="Picture 2">
            <a:extLst>
              <a:ext uri="{FF2B5EF4-FFF2-40B4-BE49-F238E27FC236}">
                <a16:creationId xmlns:a16="http://schemas.microsoft.com/office/drawing/2014/main" id="{A899E76C-201B-4669-8A73-16996D05D0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238" y="1633538"/>
            <a:ext cx="8858250" cy="4783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658" name="Rectángulo 29">
            <a:extLst>
              <a:ext uri="{FF2B5EF4-FFF2-40B4-BE49-F238E27FC236}">
                <a16:creationId xmlns:a16="http://schemas.microsoft.com/office/drawing/2014/main" id="{C6502A7D-02FE-49E2-8E7E-55AABAA7F5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1800" y="6392863"/>
            <a:ext cx="23812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9pPr>
          </a:lstStyle>
          <a:p>
            <a:pPr eaLnBrk="1" hangingPunct="1"/>
            <a:r>
              <a:rPr lang="es-GT" altLang="es-GT" sz="1400">
                <a:latin typeface="Arial Rounded MT Bold" panose="020F0704030504030204" pitchFamily="34" charset="0"/>
              </a:rPr>
              <a:t>*Datos proyectados 2019</a:t>
            </a:r>
            <a:endParaRPr lang="es-GT" altLang="es-GT" sz="14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8">
            <a:extLst>
              <a:ext uri="{FF2B5EF4-FFF2-40B4-BE49-F238E27FC236}">
                <a16:creationId xmlns:a16="http://schemas.microsoft.com/office/drawing/2014/main" id="{17D23621-D8D2-4E15-A590-990A30E4E6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69863"/>
            <a:ext cx="25003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9pPr>
          </a:lstStyle>
          <a:p>
            <a:pPr eaLnBrk="1" hangingPunct="1"/>
            <a:r>
              <a:rPr lang="en-US" altLang="es-GT" sz="1600">
                <a:solidFill>
                  <a:schemeClr val="bg1"/>
                </a:solidFill>
                <a:latin typeface="Calibri Light" panose="020F0302020204030204" pitchFamily="34" charset="0"/>
              </a:rPr>
              <a:t>Simple Project Manager </a:t>
            </a:r>
          </a:p>
        </p:txBody>
      </p:sp>
      <p:sp>
        <p:nvSpPr>
          <p:cNvPr id="28675" name="Title 1">
            <a:extLst>
              <a:ext uri="{FF2B5EF4-FFF2-40B4-BE49-F238E27FC236}">
                <a16:creationId xmlns:a16="http://schemas.microsoft.com/office/drawing/2014/main" id="{9555ED86-C5D3-4BC8-87E7-CBD43FA74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600" y="701675"/>
            <a:ext cx="9217025" cy="738188"/>
          </a:xfrm>
        </p:spPr>
        <p:txBody>
          <a:bodyPr/>
          <a:lstStyle/>
          <a:p>
            <a:pPr algn="ctr" eaLnBrk="1" hangingPunct="1"/>
            <a:br>
              <a:rPr lang="es-GT" altLang="es-GT" sz="2000">
                <a:latin typeface="Ebrima" panose="02000000000000000000" pitchFamily="2" charset="0"/>
              </a:rPr>
            </a:br>
            <a:r>
              <a:rPr lang="es-GT" altLang="es-GT" sz="2200">
                <a:latin typeface="Ebrima" panose="02000000000000000000" pitchFamily="2" charset="0"/>
              </a:rPr>
              <a:t>PROGRAMA 11</a:t>
            </a:r>
            <a:br>
              <a:rPr lang="es-GT" altLang="es-GT" sz="2200">
                <a:latin typeface="Ebrima" panose="02000000000000000000" pitchFamily="2" charset="0"/>
              </a:rPr>
            </a:br>
            <a:r>
              <a:rPr lang="es-GT" altLang="es-GT" sz="2200">
                <a:latin typeface="Ebrima" panose="02000000000000000000" pitchFamily="2" charset="0"/>
              </a:rPr>
              <a:t>EXPLORACIÓN, EXPLOTACIÓN Y COMERCIALIZACIÓN DE HIDROCARBUROS</a:t>
            </a:r>
            <a:br>
              <a:rPr lang="es-GT" altLang="es-GT" sz="2400">
                <a:latin typeface="Ebrima" panose="02000000000000000000" pitchFamily="2" charset="0"/>
              </a:rPr>
            </a:br>
            <a:br>
              <a:rPr lang="es-GT" altLang="es-GT" sz="2400">
                <a:latin typeface="Ebrima" panose="02000000000000000000" pitchFamily="2" charset="0"/>
              </a:rPr>
            </a:br>
            <a:endParaRPr lang="en-US" altLang="es-GT" sz="2000">
              <a:latin typeface="Ebrima" panose="02000000000000000000" pitchFamily="2" charset="0"/>
            </a:endParaRPr>
          </a:p>
        </p:txBody>
      </p:sp>
      <p:grpSp>
        <p:nvGrpSpPr>
          <p:cNvPr id="28676" name="Group 65">
            <a:extLst>
              <a:ext uri="{FF2B5EF4-FFF2-40B4-BE49-F238E27FC236}">
                <a16:creationId xmlns:a16="http://schemas.microsoft.com/office/drawing/2014/main" id="{D2BEBE8B-4368-4AAA-B5E1-52A489E85E76}"/>
              </a:ext>
            </a:extLst>
          </p:cNvPr>
          <p:cNvGrpSpPr>
            <a:grpSpLocks/>
          </p:cNvGrpSpPr>
          <p:nvPr/>
        </p:nvGrpSpPr>
        <p:grpSpPr bwMode="auto">
          <a:xfrm>
            <a:off x="3590925" y="3976688"/>
            <a:ext cx="228600" cy="228600"/>
            <a:chOff x="3398838" y="3616326"/>
            <a:chExt cx="346075" cy="346076"/>
          </a:xfrm>
        </p:grpSpPr>
        <p:sp>
          <p:nvSpPr>
            <p:cNvPr id="28690" name="Rectangle 94">
              <a:extLst>
                <a:ext uri="{FF2B5EF4-FFF2-40B4-BE49-F238E27FC236}">
                  <a16:creationId xmlns:a16="http://schemas.microsoft.com/office/drawing/2014/main" id="{301D9E71-4063-45BD-BDD3-500ADA556B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9163" y="3616326"/>
              <a:ext cx="90488" cy="346075"/>
            </a:xfrm>
            <a:prstGeom prst="rect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9pPr>
            </a:lstStyle>
            <a:p>
              <a:pPr eaLnBrk="1" hangingPunct="1"/>
              <a:endParaRPr lang="id-ID" altLang="es-GT"/>
            </a:p>
          </p:txBody>
        </p:sp>
        <p:sp>
          <p:nvSpPr>
            <p:cNvPr id="28691" name="Rectangle 95">
              <a:extLst>
                <a:ext uri="{FF2B5EF4-FFF2-40B4-BE49-F238E27FC236}">
                  <a16:creationId xmlns:a16="http://schemas.microsoft.com/office/drawing/2014/main" id="{26CC210C-6830-47EC-8137-06026C6D3A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9651" y="3736976"/>
              <a:ext cx="90488" cy="225425"/>
            </a:xfrm>
            <a:prstGeom prst="rect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9pPr>
            </a:lstStyle>
            <a:p>
              <a:pPr eaLnBrk="1" hangingPunct="1"/>
              <a:endParaRPr lang="id-ID" altLang="es-GT"/>
            </a:p>
          </p:txBody>
        </p:sp>
        <p:sp>
          <p:nvSpPr>
            <p:cNvPr id="28692" name="Line 96">
              <a:extLst>
                <a:ext uri="{FF2B5EF4-FFF2-40B4-BE49-F238E27FC236}">
                  <a16:creationId xmlns:a16="http://schemas.microsoft.com/office/drawing/2014/main" id="{A708D3E9-0AA3-4F0B-AE59-4F029E7C1A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79813" y="3933826"/>
              <a:ext cx="30163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  <p:sp>
          <p:nvSpPr>
            <p:cNvPr id="28693" name="Line 97">
              <a:extLst>
                <a:ext uri="{FF2B5EF4-FFF2-40B4-BE49-F238E27FC236}">
                  <a16:creationId xmlns:a16="http://schemas.microsoft.com/office/drawing/2014/main" id="{C862F275-AB06-4E98-BBB7-2F216409D4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3613" y="3646489"/>
              <a:ext cx="0" cy="19685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  <p:sp>
          <p:nvSpPr>
            <p:cNvPr id="28694" name="Rectangle 98">
              <a:extLst>
                <a:ext uri="{FF2B5EF4-FFF2-40B4-BE49-F238E27FC236}">
                  <a16:creationId xmlns:a16="http://schemas.microsoft.com/office/drawing/2014/main" id="{0B20D1FC-F5E2-4062-AF9F-08A1B9DB1E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9326" y="3873501"/>
              <a:ext cx="30163" cy="60325"/>
            </a:xfrm>
            <a:prstGeom prst="rect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9pPr>
            </a:lstStyle>
            <a:p>
              <a:pPr eaLnBrk="1" hangingPunct="1"/>
              <a:endParaRPr lang="id-ID" altLang="es-GT"/>
            </a:p>
          </p:txBody>
        </p:sp>
        <p:sp>
          <p:nvSpPr>
            <p:cNvPr id="28695" name="Line 99">
              <a:extLst>
                <a:ext uri="{FF2B5EF4-FFF2-40B4-BE49-F238E27FC236}">
                  <a16:creationId xmlns:a16="http://schemas.microsoft.com/office/drawing/2014/main" id="{31731807-98D5-44EE-BE18-8CA9200CF9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94101" y="3767139"/>
              <a:ext cx="0" cy="136525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  <p:sp>
          <p:nvSpPr>
            <p:cNvPr id="28696" name="Line 100">
              <a:extLst>
                <a:ext uri="{FF2B5EF4-FFF2-40B4-BE49-F238E27FC236}">
                  <a16:creationId xmlns:a16="http://schemas.microsoft.com/office/drawing/2014/main" id="{F7095519-D99B-4228-99E0-18DD435074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29001" y="3706814"/>
              <a:ext cx="0" cy="211138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  <p:sp>
          <p:nvSpPr>
            <p:cNvPr id="28697" name="Rectangle 101">
              <a:extLst>
                <a:ext uri="{FF2B5EF4-FFF2-40B4-BE49-F238E27FC236}">
                  <a16:creationId xmlns:a16="http://schemas.microsoft.com/office/drawing/2014/main" id="{81713FAC-C496-4938-A335-3D8073CA98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8838" y="3662364"/>
              <a:ext cx="60325" cy="300038"/>
            </a:xfrm>
            <a:prstGeom prst="rect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9pPr>
            </a:lstStyle>
            <a:p>
              <a:pPr eaLnBrk="1" hangingPunct="1"/>
              <a:endParaRPr lang="id-ID" altLang="es-GT"/>
            </a:p>
          </p:txBody>
        </p:sp>
        <p:sp>
          <p:nvSpPr>
            <p:cNvPr id="28698" name="Freeform 102">
              <a:extLst>
                <a:ext uri="{FF2B5EF4-FFF2-40B4-BE49-F238E27FC236}">
                  <a16:creationId xmlns:a16="http://schemas.microsoft.com/office/drawing/2014/main" id="{E76848F2-5F56-4843-A76E-11BB88ADED1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4263" y="3662364"/>
              <a:ext cx="120650" cy="300038"/>
            </a:xfrm>
            <a:custGeom>
              <a:avLst/>
              <a:gdLst>
                <a:gd name="T0" fmla="*/ 2147483647 w 76"/>
                <a:gd name="T1" fmla="*/ 2147483647 h 189"/>
                <a:gd name="T2" fmla="*/ 2147483647 w 76"/>
                <a:gd name="T3" fmla="*/ 2147483647 h 189"/>
                <a:gd name="T4" fmla="*/ 0 w 76"/>
                <a:gd name="T5" fmla="*/ 2147483647 h 189"/>
                <a:gd name="T6" fmla="*/ 2147483647 w 76"/>
                <a:gd name="T7" fmla="*/ 0 h 189"/>
                <a:gd name="T8" fmla="*/ 2147483647 w 76"/>
                <a:gd name="T9" fmla="*/ 2147483647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6" h="189">
                  <a:moveTo>
                    <a:pt x="76" y="182"/>
                  </a:moveTo>
                  <a:lnTo>
                    <a:pt x="47" y="189"/>
                  </a:lnTo>
                  <a:lnTo>
                    <a:pt x="0" y="7"/>
                  </a:lnTo>
                  <a:lnTo>
                    <a:pt x="29" y="0"/>
                  </a:lnTo>
                  <a:lnTo>
                    <a:pt x="76" y="182"/>
                  </a:lnTo>
                  <a:close/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</p:grpSp>
      <p:grpSp>
        <p:nvGrpSpPr>
          <p:cNvPr id="28677" name="Group 84">
            <a:extLst>
              <a:ext uri="{FF2B5EF4-FFF2-40B4-BE49-F238E27FC236}">
                <a16:creationId xmlns:a16="http://schemas.microsoft.com/office/drawing/2014/main" id="{3F04371D-5E4E-4B92-8C85-69E102C864F3}"/>
              </a:ext>
            </a:extLst>
          </p:cNvPr>
          <p:cNvGrpSpPr>
            <a:grpSpLocks/>
          </p:cNvGrpSpPr>
          <p:nvPr/>
        </p:nvGrpSpPr>
        <p:grpSpPr bwMode="auto">
          <a:xfrm>
            <a:off x="3595688" y="1071563"/>
            <a:ext cx="219075" cy="228600"/>
            <a:chOff x="2692400" y="3616326"/>
            <a:chExt cx="331788" cy="346075"/>
          </a:xfrm>
        </p:grpSpPr>
        <p:sp>
          <p:nvSpPr>
            <p:cNvPr id="28683" name="Line 288">
              <a:extLst>
                <a:ext uri="{FF2B5EF4-FFF2-40B4-BE49-F238E27FC236}">
                  <a16:creationId xmlns:a16="http://schemas.microsoft.com/office/drawing/2014/main" id="{D953F5AC-A61D-41FE-BCCE-4F624CFA81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68600" y="3616326"/>
              <a:ext cx="0" cy="7620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  <p:sp>
          <p:nvSpPr>
            <p:cNvPr id="28684" name="Line 289">
              <a:extLst>
                <a:ext uri="{FF2B5EF4-FFF2-40B4-BE49-F238E27FC236}">
                  <a16:creationId xmlns:a16="http://schemas.microsoft.com/office/drawing/2014/main" id="{253F5601-ADD9-4495-B20C-95C88FD16A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57500" y="3616326"/>
              <a:ext cx="0" cy="7620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  <p:sp>
          <p:nvSpPr>
            <p:cNvPr id="28685" name="Line 290">
              <a:extLst>
                <a:ext uri="{FF2B5EF4-FFF2-40B4-BE49-F238E27FC236}">
                  <a16:creationId xmlns:a16="http://schemas.microsoft.com/office/drawing/2014/main" id="{0A87F133-3B7F-49A7-A7BE-FBA0BC2241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47988" y="3616326"/>
              <a:ext cx="0" cy="7620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  <p:sp>
          <p:nvSpPr>
            <p:cNvPr id="28686" name="Freeform 291">
              <a:extLst>
                <a:ext uri="{FF2B5EF4-FFF2-40B4-BE49-F238E27FC236}">
                  <a16:creationId xmlns:a16="http://schemas.microsoft.com/office/drawing/2014/main" id="{43C6E470-B415-4500-A97F-71911148411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2400" y="3646488"/>
              <a:ext cx="331788" cy="315913"/>
            </a:xfrm>
            <a:custGeom>
              <a:avLst/>
              <a:gdLst>
                <a:gd name="T0" fmla="*/ 2147483647 w 209"/>
                <a:gd name="T1" fmla="*/ 0 h 199"/>
                <a:gd name="T2" fmla="*/ 2147483647 w 209"/>
                <a:gd name="T3" fmla="*/ 0 h 199"/>
                <a:gd name="T4" fmla="*/ 2147483647 w 209"/>
                <a:gd name="T5" fmla="*/ 2147483647 h 199"/>
                <a:gd name="T6" fmla="*/ 0 w 209"/>
                <a:gd name="T7" fmla="*/ 2147483647 h 199"/>
                <a:gd name="T8" fmla="*/ 0 w 209"/>
                <a:gd name="T9" fmla="*/ 0 h 199"/>
                <a:gd name="T10" fmla="*/ 2147483647 w 209"/>
                <a:gd name="T11" fmla="*/ 0 h 19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09" h="199">
                  <a:moveTo>
                    <a:pt x="180" y="0"/>
                  </a:moveTo>
                  <a:lnTo>
                    <a:pt x="209" y="0"/>
                  </a:lnTo>
                  <a:lnTo>
                    <a:pt x="209" y="199"/>
                  </a:lnTo>
                  <a:lnTo>
                    <a:pt x="0" y="199"/>
                  </a:lnTo>
                  <a:lnTo>
                    <a:pt x="0" y="0"/>
                  </a:lnTo>
                  <a:lnTo>
                    <a:pt x="29" y="0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  <p:sp>
          <p:nvSpPr>
            <p:cNvPr id="28687" name="Freeform 292">
              <a:extLst>
                <a:ext uri="{FF2B5EF4-FFF2-40B4-BE49-F238E27FC236}">
                  <a16:creationId xmlns:a16="http://schemas.microsoft.com/office/drawing/2014/main" id="{CBACFDDD-AA4D-4974-8364-0418AF7F01F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8438" y="3676651"/>
              <a:ext cx="239713" cy="241300"/>
            </a:xfrm>
            <a:custGeom>
              <a:avLst/>
              <a:gdLst>
                <a:gd name="T0" fmla="*/ 0 w 151"/>
                <a:gd name="T1" fmla="*/ 0 h 152"/>
                <a:gd name="T2" fmla="*/ 0 w 151"/>
                <a:gd name="T3" fmla="*/ 2147483647 h 152"/>
                <a:gd name="T4" fmla="*/ 2147483647 w 151"/>
                <a:gd name="T5" fmla="*/ 2147483647 h 152"/>
                <a:gd name="T6" fmla="*/ 2147483647 w 151"/>
                <a:gd name="T7" fmla="*/ 0 h 15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1" h="152">
                  <a:moveTo>
                    <a:pt x="0" y="0"/>
                  </a:moveTo>
                  <a:lnTo>
                    <a:pt x="0" y="152"/>
                  </a:lnTo>
                  <a:lnTo>
                    <a:pt x="151" y="152"/>
                  </a:lnTo>
                  <a:lnTo>
                    <a:pt x="151" y="0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  <p:sp>
          <p:nvSpPr>
            <p:cNvPr id="28688" name="Line 293">
              <a:extLst>
                <a:ext uri="{FF2B5EF4-FFF2-40B4-BE49-F238E27FC236}">
                  <a16:creationId xmlns:a16="http://schemas.microsoft.com/office/drawing/2014/main" id="{30170260-EEE2-40EA-8ECC-3D6F437801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98763" y="3646488"/>
              <a:ext cx="36513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  <p:sp>
          <p:nvSpPr>
            <p:cNvPr id="28689" name="Line 294">
              <a:extLst>
                <a:ext uri="{FF2B5EF4-FFF2-40B4-BE49-F238E27FC236}">
                  <a16:creationId xmlns:a16="http://schemas.microsoft.com/office/drawing/2014/main" id="{5A4800DE-C2F4-4073-ABEB-5A21FBAEC5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1313" y="3646488"/>
              <a:ext cx="36513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</p:grpSp>
      <p:sp>
        <p:nvSpPr>
          <p:cNvPr id="28678" name="AutoShape 2" descr="Resultado de imagen para construcciÃ³n de portal de datos abiertos">
            <a:extLst>
              <a:ext uri="{FF2B5EF4-FFF2-40B4-BE49-F238E27FC236}">
                <a16:creationId xmlns:a16="http://schemas.microsoft.com/office/drawing/2014/main" id="{12884FED-CE33-4603-9697-8FDD5EC0303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9pPr>
          </a:lstStyle>
          <a:p>
            <a:pPr eaLnBrk="1" hangingPunct="1"/>
            <a:endParaRPr lang="es-GT" altLang="es-GT"/>
          </a:p>
        </p:txBody>
      </p:sp>
      <p:sp>
        <p:nvSpPr>
          <p:cNvPr id="28679" name="TextBox 132">
            <a:extLst>
              <a:ext uri="{FF2B5EF4-FFF2-40B4-BE49-F238E27FC236}">
                <a16:creationId xmlns:a16="http://schemas.microsoft.com/office/drawing/2014/main" id="{D97F113D-9AC3-429E-87F4-5E78FEEA00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90263" y="2211388"/>
            <a:ext cx="10826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9pPr>
          </a:lstStyle>
          <a:p>
            <a:pPr algn="ctr" eaLnBrk="1" hangingPunct="1"/>
            <a:r>
              <a:rPr lang="en-GB" altLang="es-GT" sz="1600" b="1">
                <a:solidFill>
                  <a:schemeClr val="bg1"/>
                </a:solidFill>
              </a:rPr>
              <a:t>INDIRECTOS</a:t>
            </a:r>
            <a:endParaRPr lang="en-IN" altLang="es-GT" sz="1600" b="1">
              <a:solidFill>
                <a:schemeClr val="bg1"/>
              </a:solidFill>
            </a:endParaRPr>
          </a:p>
        </p:txBody>
      </p:sp>
      <p:pic>
        <p:nvPicPr>
          <p:cNvPr id="28680" name="51 Imagen" descr="C:\Users\dtpusu04\AppData\Local\Microsoft\Windows\Temporary Internet Files\Content.Word\Imagen 2018.png">
            <a:extLst>
              <a:ext uri="{FF2B5EF4-FFF2-40B4-BE49-F238E27FC236}">
                <a16:creationId xmlns:a16="http://schemas.microsoft.com/office/drawing/2014/main" id="{1DAC5CC1-9769-4CFC-A014-051B64034F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53" b="17348"/>
          <a:stretch>
            <a:fillRect/>
          </a:stretch>
        </p:blipFill>
        <p:spPr bwMode="auto">
          <a:xfrm>
            <a:off x="307975" y="101600"/>
            <a:ext cx="1163638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1" name="Rectángulo 29">
            <a:extLst>
              <a:ext uri="{FF2B5EF4-FFF2-40B4-BE49-F238E27FC236}">
                <a16:creationId xmlns:a16="http://schemas.microsoft.com/office/drawing/2014/main" id="{F8549F37-66F9-49EC-A40D-2549DB8D47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9875" y="6432550"/>
            <a:ext cx="23796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9pPr>
          </a:lstStyle>
          <a:p>
            <a:pPr eaLnBrk="1" hangingPunct="1"/>
            <a:r>
              <a:rPr lang="es-GT" altLang="es-GT" sz="1400">
                <a:latin typeface="Arial Rounded MT Bold" panose="020F0704030504030204" pitchFamily="34" charset="0"/>
              </a:rPr>
              <a:t>*Datos proyectados 2019</a:t>
            </a:r>
            <a:endParaRPr lang="es-GT" altLang="es-GT" sz="1400"/>
          </a:p>
        </p:txBody>
      </p:sp>
      <p:graphicFrame>
        <p:nvGraphicFramePr>
          <p:cNvPr id="28" name="11 Gráfico">
            <a:extLst>
              <a:ext uri="{FF2B5EF4-FFF2-40B4-BE49-F238E27FC236}">
                <a16:creationId xmlns:a16="http://schemas.microsoft.com/office/drawing/2014/main" id="{F9567ADF-971D-4E5D-8FCF-054A1E9E3E5E}"/>
              </a:ext>
            </a:extLst>
          </p:cNvPr>
          <p:cNvGraphicFramePr>
            <a:graphicFrameLocks/>
          </p:cNvGraphicFramePr>
          <p:nvPr/>
        </p:nvGraphicFramePr>
        <p:xfrm>
          <a:off x="1629916" y="1633505"/>
          <a:ext cx="8856984" cy="4798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18">
            <a:extLst>
              <a:ext uri="{FF2B5EF4-FFF2-40B4-BE49-F238E27FC236}">
                <a16:creationId xmlns:a16="http://schemas.microsoft.com/office/drawing/2014/main" id="{860ED56E-F308-494C-A379-28CBB5935C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69863"/>
            <a:ext cx="25003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9pPr>
          </a:lstStyle>
          <a:p>
            <a:pPr eaLnBrk="1" hangingPunct="1"/>
            <a:r>
              <a:rPr lang="en-US" altLang="es-GT" sz="1600">
                <a:solidFill>
                  <a:schemeClr val="bg1"/>
                </a:solidFill>
                <a:latin typeface="Calibri Light" panose="020F0302020204030204" pitchFamily="34" charset="0"/>
              </a:rPr>
              <a:t>Simple Project Manager </a:t>
            </a:r>
          </a:p>
        </p:txBody>
      </p:sp>
      <p:sp>
        <p:nvSpPr>
          <p:cNvPr id="29699" name="Title 1">
            <a:extLst>
              <a:ext uri="{FF2B5EF4-FFF2-40B4-BE49-F238E27FC236}">
                <a16:creationId xmlns:a16="http://schemas.microsoft.com/office/drawing/2014/main" id="{05159A91-A60B-417D-9B39-158671FF0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600" y="701675"/>
            <a:ext cx="9217025" cy="738188"/>
          </a:xfrm>
        </p:spPr>
        <p:txBody>
          <a:bodyPr/>
          <a:lstStyle/>
          <a:p>
            <a:pPr algn="ctr" eaLnBrk="1" hangingPunct="1"/>
            <a:br>
              <a:rPr lang="es-GT" altLang="es-GT" sz="2000">
                <a:latin typeface="Ebrima" panose="02000000000000000000" pitchFamily="2" charset="0"/>
              </a:rPr>
            </a:br>
            <a:r>
              <a:rPr lang="es-GT" altLang="es-GT" sz="2200">
                <a:latin typeface="Ebrima" panose="02000000000000000000" pitchFamily="2" charset="0"/>
              </a:rPr>
              <a:t>PROGRAMA 11</a:t>
            </a:r>
            <a:br>
              <a:rPr lang="es-GT" altLang="es-GT" sz="2200">
                <a:latin typeface="Ebrima" panose="02000000000000000000" pitchFamily="2" charset="0"/>
              </a:rPr>
            </a:br>
            <a:r>
              <a:rPr lang="es-GT" altLang="es-GT" sz="2200">
                <a:latin typeface="Ebrima" panose="02000000000000000000" pitchFamily="2" charset="0"/>
              </a:rPr>
              <a:t>EXPLORACIÓN, EXPLOTACIÓN Y COMERCIALIZACIÓN DE HIDROCARBUROS</a:t>
            </a:r>
            <a:br>
              <a:rPr lang="es-GT" altLang="es-GT" sz="2400">
                <a:latin typeface="Ebrima" panose="02000000000000000000" pitchFamily="2" charset="0"/>
              </a:rPr>
            </a:br>
            <a:br>
              <a:rPr lang="es-GT" altLang="es-GT" sz="2400">
                <a:latin typeface="Ebrima" panose="02000000000000000000" pitchFamily="2" charset="0"/>
              </a:rPr>
            </a:br>
            <a:endParaRPr lang="en-US" altLang="es-GT" sz="2000">
              <a:latin typeface="Ebrima" panose="02000000000000000000" pitchFamily="2" charset="0"/>
            </a:endParaRPr>
          </a:p>
        </p:txBody>
      </p:sp>
      <p:grpSp>
        <p:nvGrpSpPr>
          <p:cNvPr id="29700" name="Group 65">
            <a:extLst>
              <a:ext uri="{FF2B5EF4-FFF2-40B4-BE49-F238E27FC236}">
                <a16:creationId xmlns:a16="http://schemas.microsoft.com/office/drawing/2014/main" id="{CBC5FF27-8CB7-4548-863B-77B67E780C95}"/>
              </a:ext>
            </a:extLst>
          </p:cNvPr>
          <p:cNvGrpSpPr>
            <a:grpSpLocks/>
          </p:cNvGrpSpPr>
          <p:nvPr/>
        </p:nvGrpSpPr>
        <p:grpSpPr bwMode="auto">
          <a:xfrm>
            <a:off x="3590925" y="3976688"/>
            <a:ext cx="228600" cy="228600"/>
            <a:chOff x="3398838" y="3616326"/>
            <a:chExt cx="346075" cy="346076"/>
          </a:xfrm>
        </p:grpSpPr>
        <p:sp>
          <p:nvSpPr>
            <p:cNvPr id="29714" name="Rectangle 94">
              <a:extLst>
                <a:ext uri="{FF2B5EF4-FFF2-40B4-BE49-F238E27FC236}">
                  <a16:creationId xmlns:a16="http://schemas.microsoft.com/office/drawing/2014/main" id="{3D6DF22A-DA2A-4ADA-83A1-7E0CC4B1C1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9163" y="3616326"/>
              <a:ext cx="90488" cy="346075"/>
            </a:xfrm>
            <a:prstGeom prst="rect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9pPr>
            </a:lstStyle>
            <a:p>
              <a:pPr eaLnBrk="1" hangingPunct="1"/>
              <a:endParaRPr lang="id-ID" altLang="es-GT"/>
            </a:p>
          </p:txBody>
        </p:sp>
        <p:sp>
          <p:nvSpPr>
            <p:cNvPr id="29715" name="Rectangle 95">
              <a:extLst>
                <a:ext uri="{FF2B5EF4-FFF2-40B4-BE49-F238E27FC236}">
                  <a16:creationId xmlns:a16="http://schemas.microsoft.com/office/drawing/2014/main" id="{26FB000D-1D13-4204-AEC5-C46E9169A0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9651" y="3736976"/>
              <a:ext cx="90488" cy="225425"/>
            </a:xfrm>
            <a:prstGeom prst="rect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9pPr>
            </a:lstStyle>
            <a:p>
              <a:pPr eaLnBrk="1" hangingPunct="1"/>
              <a:endParaRPr lang="id-ID" altLang="es-GT"/>
            </a:p>
          </p:txBody>
        </p:sp>
        <p:sp>
          <p:nvSpPr>
            <p:cNvPr id="29716" name="Line 96">
              <a:extLst>
                <a:ext uri="{FF2B5EF4-FFF2-40B4-BE49-F238E27FC236}">
                  <a16:creationId xmlns:a16="http://schemas.microsoft.com/office/drawing/2014/main" id="{82E41EA2-407A-43E3-A88A-19A5A18253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79813" y="3933826"/>
              <a:ext cx="30163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  <p:sp>
          <p:nvSpPr>
            <p:cNvPr id="29717" name="Line 97">
              <a:extLst>
                <a:ext uri="{FF2B5EF4-FFF2-40B4-BE49-F238E27FC236}">
                  <a16:creationId xmlns:a16="http://schemas.microsoft.com/office/drawing/2014/main" id="{CFF56224-D8C7-406B-BA67-A64229D7432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3613" y="3646489"/>
              <a:ext cx="0" cy="19685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  <p:sp>
          <p:nvSpPr>
            <p:cNvPr id="29718" name="Rectangle 98">
              <a:extLst>
                <a:ext uri="{FF2B5EF4-FFF2-40B4-BE49-F238E27FC236}">
                  <a16:creationId xmlns:a16="http://schemas.microsoft.com/office/drawing/2014/main" id="{7E2B181E-1B26-4B23-881C-2AF56D598E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9326" y="3873501"/>
              <a:ext cx="30163" cy="60325"/>
            </a:xfrm>
            <a:prstGeom prst="rect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9pPr>
            </a:lstStyle>
            <a:p>
              <a:pPr eaLnBrk="1" hangingPunct="1"/>
              <a:endParaRPr lang="id-ID" altLang="es-GT"/>
            </a:p>
          </p:txBody>
        </p:sp>
        <p:sp>
          <p:nvSpPr>
            <p:cNvPr id="29719" name="Line 99">
              <a:extLst>
                <a:ext uri="{FF2B5EF4-FFF2-40B4-BE49-F238E27FC236}">
                  <a16:creationId xmlns:a16="http://schemas.microsoft.com/office/drawing/2014/main" id="{A0BEB207-8DB2-4DAD-B46E-F990622C8B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94101" y="3767139"/>
              <a:ext cx="0" cy="136525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  <p:sp>
          <p:nvSpPr>
            <p:cNvPr id="29720" name="Line 100">
              <a:extLst>
                <a:ext uri="{FF2B5EF4-FFF2-40B4-BE49-F238E27FC236}">
                  <a16:creationId xmlns:a16="http://schemas.microsoft.com/office/drawing/2014/main" id="{64995E9F-A770-4756-8F90-FC57F6745E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29001" y="3706814"/>
              <a:ext cx="0" cy="211138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  <p:sp>
          <p:nvSpPr>
            <p:cNvPr id="29721" name="Rectangle 101">
              <a:extLst>
                <a:ext uri="{FF2B5EF4-FFF2-40B4-BE49-F238E27FC236}">
                  <a16:creationId xmlns:a16="http://schemas.microsoft.com/office/drawing/2014/main" id="{24E2B22D-223B-4F6B-9F0C-AA8687C3FF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8838" y="3662364"/>
              <a:ext cx="60325" cy="300038"/>
            </a:xfrm>
            <a:prstGeom prst="rect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9pPr>
            </a:lstStyle>
            <a:p>
              <a:pPr eaLnBrk="1" hangingPunct="1"/>
              <a:endParaRPr lang="id-ID" altLang="es-GT"/>
            </a:p>
          </p:txBody>
        </p:sp>
        <p:sp>
          <p:nvSpPr>
            <p:cNvPr id="29722" name="Freeform 102">
              <a:extLst>
                <a:ext uri="{FF2B5EF4-FFF2-40B4-BE49-F238E27FC236}">
                  <a16:creationId xmlns:a16="http://schemas.microsoft.com/office/drawing/2014/main" id="{970899CA-03A9-4AAE-9E0F-07570CA20F2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4263" y="3662364"/>
              <a:ext cx="120650" cy="300038"/>
            </a:xfrm>
            <a:custGeom>
              <a:avLst/>
              <a:gdLst>
                <a:gd name="T0" fmla="*/ 2147483647 w 76"/>
                <a:gd name="T1" fmla="*/ 2147483647 h 189"/>
                <a:gd name="T2" fmla="*/ 2147483647 w 76"/>
                <a:gd name="T3" fmla="*/ 2147483647 h 189"/>
                <a:gd name="T4" fmla="*/ 0 w 76"/>
                <a:gd name="T5" fmla="*/ 2147483647 h 189"/>
                <a:gd name="T6" fmla="*/ 2147483647 w 76"/>
                <a:gd name="T7" fmla="*/ 0 h 189"/>
                <a:gd name="T8" fmla="*/ 2147483647 w 76"/>
                <a:gd name="T9" fmla="*/ 2147483647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6" h="189">
                  <a:moveTo>
                    <a:pt x="76" y="182"/>
                  </a:moveTo>
                  <a:lnTo>
                    <a:pt x="47" y="189"/>
                  </a:lnTo>
                  <a:lnTo>
                    <a:pt x="0" y="7"/>
                  </a:lnTo>
                  <a:lnTo>
                    <a:pt x="29" y="0"/>
                  </a:lnTo>
                  <a:lnTo>
                    <a:pt x="76" y="182"/>
                  </a:lnTo>
                  <a:close/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</p:grpSp>
      <p:grpSp>
        <p:nvGrpSpPr>
          <p:cNvPr id="29701" name="Group 84">
            <a:extLst>
              <a:ext uri="{FF2B5EF4-FFF2-40B4-BE49-F238E27FC236}">
                <a16:creationId xmlns:a16="http://schemas.microsoft.com/office/drawing/2014/main" id="{45046403-46B3-40F2-A9BD-893767B6EAAD}"/>
              </a:ext>
            </a:extLst>
          </p:cNvPr>
          <p:cNvGrpSpPr>
            <a:grpSpLocks/>
          </p:cNvGrpSpPr>
          <p:nvPr/>
        </p:nvGrpSpPr>
        <p:grpSpPr bwMode="auto">
          <a:xfrm>
            <a:off x="3595688" y="1071563"/>
            <a:ext cx="219075" cy="228600"/>
            <a:chOff x="2692400" y="3616326"/>
            <a:chExt cx="331788" cy="346075"/>
          </a:xfrm>
        </p:grpSpPr>
        <p:sp>
          <p:nvSpPr>
            <p:cNvPr id="29707" name="Line 288">
              <a:extLst>
                <a:ext uri="{FF2B5EF4-FFF2-40B4-BE49-F238E27FC236}">
                  <a16:creationId xmlns:a16="http://schemas.microsoft.com/office/drawing/2014/main" id="{B955825C-10F1-418E-B29F-9520608CE5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68600" y="3616326"/>
              <a:ext cx="0" cy="7620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  <p:sp>
          <p:nvSpPr>
            <p:cNvPr id="29708" name="Line 289">
              <a:extLst>
                <a:ext uri="{FF2B5EF4-FFF2-40B4-BE49-F238E27FC236}">
                  <a16:creationId xmlns:a16="http://schemas.microsoft.com/office/drawing/2014/main" id="{68ECBDCB-7DDE-4B2E-93E9-9306866C33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57500" y="3616326"/>
              <a:ext cx="0" cy="7620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  <p:sp>
          <p:nvSpPr>
            <p:cNvPr id="29709" name="Line 290">
              <a:extLst>
                <a:ext uri="{FF2B5EF4-FFF2-40B4-BE49-F238E27FC236}">
                  <a16:creationId xmlns:a16="http://schemas.microsoft.com/office/drawing/2014/main" id="{C5CDFB6A-6709-4586-809A-052AE0713C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47988" y="3616326"/>
              <a:ext cx="0" cy="7620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  <p:sp>
          <p:nvSpPr>
            <p:cNvPr id="29710" name="Freeform 291">
              <a:extLst>
                <a:ext uri="{FF2B5EF4-FFF2-40B4-BE49-F238E27FC236}">
                  <a16:creationId xmlns:a16="http://schemas.microsoft.com/office/drawing/2014/main" id="{26DC5ED1-1BF2-4CEF-ACE2-200B6805289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2400" y="3646488"/>
              <a:ext cx="331788" cy="315913"/>
            </a:xfrm>
            <a:custGeom>
              <a:avLst/>
              <a:gdLst>
                <a:gd name="T0" fmla="*/ 2147483647 w 209"/>
                <a:gd name="T1" fmla="*/ 0 h 199"/>
                <a:gd name="T2" fmla="*/ 2147483647 w 209"/>
                <a:gd name="T3" fmla="*/ 0 h 199"/>
                <a:gd name="T4" fmla="*/ 2147483647 w 209"/>
                <a:gd name="T5" fmla="*/ 2147483647 h 199"/>
                <a:gd name="T6" fmla="*/ 0 w 209"/>
                <a:gd name="T7" fmla="*/ 2147483647 h 199"/>
                <a:gd name="T8" fmla="*/ 0 w 209"/>
                <a:gd name="T9" fmla="*/ 0 h 199"/>
                <a:gd name="T10" fmla="*/ 2147483647 w 209"/>
                <a:gd name="T11" fmla="*/ 0 h 19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09" h="199">
                  <a:moveTo>
                    <a:pt x="180" y="0"/>
                  </a:moveTo>
                  <a:lnTo>
                    <a:pt x="209" y="0"/>
                  </a:lnTo>
                  <a:lnTo>
                    <a:pt x="209" y="199"/>
                  </a:lnTo>
                  <a:lnTo>
                    <a:pt x="0" y="199"/>
                  </a:lnTo>
                  <a:lnTo>
                    <a:pt x="0" y="0"/>
                  </a:lnTo>
                  <a:lnTo>
                    <a:pt x="29" y="0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  <p:sp>
          <p:nvSpPr>
            <p:cNvPr id="29711" name="Freeform 292">
              <a:extLst>
                <a:ext uri="{FF2B5EF4-FFF2-40B4-BE49-F238E27FC236}">
                  <a16:creationId xmlns:a16="http://schemas.microsoft.com/office/drawing/2014/main" id="{25C7BD47-1AC1-4D9B-BC69-00B9F1F9F0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8438" y="3676651"/>
              <a:ext cx="239713" cy="241300"/>
            </a:xfrm>
            <a:custGeom>
              <a:avLst/>
              <a:gdLst>
                <a:gd name="T0" fmla="*/ 0 w 151"/>
                <a:gd name="T1" fmla="*/ 0 h 152"/>
                <a:gd name="T2" fmla="*/ 0 w 151"/>
                <a:gd name="T3" fmla="*/ 2147483647 h 152"/>
                <a:gd name="T4" fmla="*/ 2147483647 w 151"/>
                <a:gd name="T5" fmla="*/ 2147483647 h 152"/>
                <a:gd name="T6" fmla="*/ 2147483647 w 151"/>
                <a:gd name="T7" fmla="*/ 0 h 15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1" h="152">
                  <a:moveTo>
                    <a:pt x="0" y="0"/>
                  </a:moveTo>
                  <a:lnTo>
                    <a:pt x="0" y="152"/>
                  </a:lnTo>
                  <a:lnTo>
                    <a:pt x="151" y="152"/>
                  </a:lnTo>
                  <a:lnTo>
                    <a:pt x="151" y="0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  <p:sp>
          <p:nvSpPr>
            <p:cNvPr id="29712" name="Line 293">
              <a:extLst>
                <a:ext uri="{FF2B5EF4-FFF2-40B4-BE49-F238E27FC236}">
                  <a16:creationId xmlns:a16="http://schemas.microsoft.com/office/drawing/2014/main" id="{A52D2975-FF26-49AB-A070-7647A7F81F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98763" y="3646488"/>
              <a:ext cx="36513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  <p:sp>
          <p:nvSpPr>
            <p:cNvPr id="29713" name="Line 294">
              <a:extLst>
                <a:ext uri="{FF2B5EF4-FFF2-40B4-BE49-F238E27FC236}">
                  <a16:creationId xmlns:a16="http://schemas.microsoft.com/office/drawing/2014/main" id="{703DD1BB-816C-4F28-B342-D208E8F1E17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1313" y="3646488"/>
              <a:ext cx="36513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</p:grpSp>
      <p:sp>
        <p:nvSpPr>
          <p:cNvPr id="29702" name="AutoShape 2" descr="Resultado de imagen para construcciÃ³n de portal de datos abiertos">
            <a:extLst>
              <a:ext uri="{FF2B5EF4-FFF2-40B4-BE49-F238E27FC236}">
                <a16:creationId xmlns:a16="http://schemas.microsoft.com/office/drawing/2014/main" id="{5D831D8B-BD5B-4490-8AF1-01AA59EC8C0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9pPr>
          </a:lstStyle>
          <a:p>
            <a:pPr eaLnBrk="1" hangingPunct="1"/>
            <a:endParaRPr lang="es-GT" altLang="es-GT"/>
          </a:p>
        </p:txBody>
      </p:sp>
      <p:sp>
        <p:nvSpPr>
          <p:cNvPr id="29703" name="TextBox 132">
            <a:extLst>
              <a:ext uri="{FF2B5EF4-FFF2-40B4-BE49-F238E27FC236}">
                <a16:creationId xmlns:a16="http://schemas.microsoft.com/office/drawing/2014/main" id="{C2D4C17E-7102-4389-80E0-57183FDA1F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90263" y="2211388"/>
            <a:ext cx="10826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9pPr>
          </a:lstStyle>
          <a:p>
            <a:pPr algn="ctr" eaLnBrk="1" hangingPunct="1"/>
            <a:r>
              <a:rPr lang="en-GB" altLang="es-GT" sz="1600" b="1">
                <a:solidFill>
                  <a:schemeClr val="bg1"/>
                </a:solidFill>
              </a:rPr>
              <a:t>INDIRECTOS</a:t>
            </a:r>
            <a:endParaRPr lang="en-IN" altLang="es-GT" sz="1600" b="1">
              <a:solidFill>
                <a:schemeClr val="bg1"/>
              </a:solidFill>
            </a:endParaRPr>
          </a:p>
        </p:txBody>
      </p:sp>
      <p:pic>
        <p:nvPicPr>
          <p:cNvPr id="29704" name="51 Imagen" descr="C:\Users\dtpusu04\AppData\Local\Microsoft\Windows\Temporary Internet Files\Content.Word\Imagen 2018.png">
            <a:extLst>
              <a:ext uri="{FF2B5EF4-FFF2-40B4-BE49-F238E27FC236}">
                <a16:creationId xmlns:a16="http://schemas.microsoft.com/office/drawing/2014/main" id="{B56876D9-2DBD-4436-9818-6A3C012163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53" b="17348"/>
          <a:stretch>
            <a:fillRect/>
          </a:stretch>
        </p:blipFill>
        <p:spPr bwMode="auto">
          <a:xfrm>
            <a:off x="307975" y="101600"/>
            <a:ext cx="1163638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5" name="Rectángulo 29">
            <a:extLst>
              <a:ext uri="{FF2B5EF4-FFF2-40B4-BE49-F238E27FC236}">
                <a16:creationId xmlns:a16="http://schemas.microsoft.com/office/drawing/2014/main" id="{ACF41B50-C79C-4FA1-9A0B-2748983DC7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9875" y="6386513"/>
            <a:ext cx="23796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9pPr>
          </a:lstStyle>
          <a:p>
            <a:pPr eaLnBrk="1" hangingPunct="1"/>
            <a:r>
              <a:rPr lang="es-GT" altLang="es-GT" sz="1400">
                <a:latin typeface="Arial Rounded MT Bold" panose="020F0704030504030204" pitchFamily="34" charset="0"/>
              </a:rPr>
              <a:t>*Datos proyectados 2019</a:t>
            </a:r>
            <a:endParaRPr lang="es-GT" altLang="es-GT" sz="1400"/>
          </a:p>
        </p:txBody>
      </p:sp>
      <p:graphicFrame>
        <p:nvGraphicFramePr>
          <p:cNvPr id="27" name="4 Gráfico">
            <a:extLst>
              <a:ext uri="{FF2B5EF4-FFF2-40B4-BE49-F238E27FC236}">
                <a16:creationId xmlns:a16="http://schemas.microsoft.com/office/drawing/2014/main" id="{C702DBDA-4E06-401E-BB40-8BDD799D5E94}"/>
              </a:ext>
            </a:extLst>
          </p:cNvPr>
          <p:cNvGraphicFramePr>
            <a:graphicFrameLocks/>
          </p:cNvGraphicFramePr>
          <p:nvPr/>
        </p:nvGraphicFramePr>
        <p:xfrm>
          <a:off x="1629916" y="1689321"/>
          <a:ext cx="8784976" cy="46829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Box 18">
            <a:extLst>
              <a:ext uri="{FF2B5EF4-FFF2-40B4-BE49-F238E27FC236}">
                <a16:creationId xmlns:a16="http://schemas.microsoft.com/office/drawing/2014/main" id="{41EE297A-1517-4599-BC09-4EED8DDC8F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69863"/>
            <a:ext cx="25003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9pPr>
          </a:lstStyle>
          <a:p>
            <a:pPr eaLnBrk="1" hangingPunct="1"/>
            <a:r>
              <a:rPr lang="en-US" altLang="es-GT" sz="1600">
                <a:solidFill>
                  <a:schemeClr val="bg1"/>
                </a:solidFill>
                <a:latin typeface="Calibri Light" panose="020F0302020204030204" pitchFamily="34" charset="0"/>
              </a:rPr>
              <a:t>Simple Project Manager </a:t>
            </a:r>
          </a:p>
        </p:txBody>
      </p:sp>
      <p:sp>
        <p:nvSpPr>
          <p:cNvPr id="30723" name="Title 1">
            <a:extLst>
              <a:ext uri="{FF2B5EF4-FFF2-40B4-BE49-F238E27FC236}">
                <a16:creationId xmlns:a16="http://schemas.microsoft.com/office/drawing/2014/main" id="{44043F1B-1AAF-466E-8CB2-4A12B27BF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0725" y="396875"/>
            <a:ext cx="9217025" cy="738188"/>
          </a:xfrm>
        </p:spPr>
        <p:txBody>
          <a:bodyPr/>
          <a:lstStyle/>
          <a:p>
            <a:pPr algn="ctr" eaLnBrk="1" hangingPunct="1"/>
            <a:br>
              <a:rPr lang="es-GT" altLang="es-GT" sz="2000">
                <a:latin typeface="Ebrima" panose="02000000000000000000" pitchFamily="2" charset="0"/>
              </a:rPr>
            </a:br>
            <a:br>
              <a:rPr lang="es-GT" altLang="es-GT" sz="2000">
                <a:latin typeface="Ebrima" panose="02000000000000000000" pitchFamily="2" charset="0"/>
              </a:rPr>
            </a:br>
            <a:r>
              <a:rPr lang="es-GT" altLang="es-GT" sz="2200">
                <a:latin typeface="Ebrima" panose="02000000000000000000" pitchFamily="2" charset="0"/>
              </a:rPr>
              <a:t>PROGRAMA 12</a:t>
            </a:r>
            <a:br>
              <a:rPr lang="es-GT" altLang="es-GT" sz="2200">
                <a:latin typeface="Ebrima" panose="02000000000000000000" pitchFamily="2" charset="0"/>
              </a:rPr>
            </a:br>
            <a:r>
              <a:rPr lang="es-GT" altLang="es-GT" sz="2200">
                <a:latin typeface="Ebrima" panose="02000000000000000000" pitchFamily="2" charset="0"/>
              </a:rPr>
              <a:t>EXPLORACIÓN Y EXPLOTACIÓN MINERA </a:t>
            </a:r>
            <a:br>
              <a:rPr lang="es-GT" altLang="es-GT" sz="2200">
                <a:latin typeface="Ebrima" panose="02000000000000000000" pitchFamily="2" charset="0"/>
              </a:rPr>
            </a:br>
            <a:br>
              <a:rPr lang="es-GT" altLang="es-GT" sz="2200">
                <a:latin typeface="Ebrima" panose="02000000000000000000" pitchFamily="2" charset="0"/>
              </a:rPr>
            </a:br>
            <a:endParaRPr lang="en-US" altLang="es-GT" sz="2200">
              <a:latin typeface="Ebrima" panose="02000000000000000000" pitchFamily="2" charset="0"/>
            </a:endParaRPr>
          </a:p>
        </p:txBody>
      </p:sp>
      <p:grpSp>
        <p:nvGrpSpPr>
          <p:cNvPr id="30724" name="Group 65">
            <a:extLst>
              <a:ext uri="{FF2B5EF4-FFF2-40B4-BE49-F238E27FC236}">
                <a16:creationId xmlns:a16="http://schemas.microsoft.com/office/drawing/2014/main" id="{7B851E3F-A1E6-4CE4-857C-81328F43DB64}"/>
              </a:ext>
            </a:extLst>
          </p:cNvPr>
          <p:cNvGrpSpPr>
            <a:grpSpLocks/>
          </p:cNvGrpSpPr>
          <p:nvPr/>
        </p:nvGrpSpPr>
        <p:grpSpPr bwMode="auto">
          <a:xfrm>
            <a:off x="3590925" y="3976688"/>
            <a:ext cx="228600" cy="228600"/>
            <a:chOff x="3398838" y="3616326"/>
            <a:chExt cx="346075" cy="346076"/>
          </a:xfrm>
        </p:grpSpPr>
        <p:sp>
          <p:nvSpPr>
            <p:cNvPr id="30776" name="Rectangle 94">
              <a:extLst>
                <a:ext uri="{FF2B5EF4-FFF2-40B4-BE49-F238E27FC236}">
                  <a16:creationId xmlns:a16="http://schemas.microsoft.com/office/drawing/2014/main" id="{10805912-AA98-481F-8879-14703E346A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9163" y="3616326"/>
              <a:ext cx="90488" cy="346075"/>
            </a:xfrm>
            <a:prstGeom prst="rect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9pPr>
            </a:lstStyle>
            <a:p>
              <a:pPr eaLnBrk="1" hangingPunct="1"/>
              <a:endParaRPr lang="id-ID" altLang="es-GT"/>
            </a:p>
          </p:txBody>
        </p:sp>
        <p:sp>
          <p:nvSpPr>
            <p:cNvPr id="30777" name="Rectangle 95">
              <a:extLst>
                <a:ext uri="{FF2B5EF4-FFF2-40B4-BE49-F238E27FC236}">
                  <a16:creationId xmlns:a16="http://schemas.microsoft.com/office/drawing/2014/main" id="{8A7EF697-EBFD-4017-866D-64D5F947CE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9651" y="3736976"/>
              <a:ext cx="90488" cy="225425"/>
            </a:xfrm>
            <a:prstGeom prst="rect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9pPr>
            </a:lstStyle>
            <a:p>
              <a:pPr eaLnBrk="1" hangingPunct="1"/>
              <a:endParaRPr lang="id-ID" altLang="es-GT"/>
            </a:p>
          </p:txBody>
        </p:sp>
        <p:sp>
          <p:nvSpPr>
            <p:cNvPr id="30778" name="Line 96">
              <a:extLst>
                <a:ext uri="{FF2B5EF4-FFF2-40B4-BE49-F238E27FC236}">
                  <a16:creationId xmlns:a16="http://schemas.microsoft.com/office/drawing/2014/main" id="{AC6FF425-B2C5-4CF4-8660-0F77D193EA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79813" y="3933826"/>
              <a:ext cx="30163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  <p:sp>
          <p:nvSpPr>
            <p:cNvPr id="30779" name="Line 97">
              <a:extLst>
                <a:ext uri="{FF2B5EF4-FFF2-40B4-BE49-F238E27FC236}">
                  <a16:creationId xmlns:a16="http://schemas.microsoft.com/office/drawing/2014/main" id="{92EFEC01-EE9A-4EEC-B39E-3EB8CF29C3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3613" y="3646489"/>
              <a:ext cx="0" cy="19685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  <p:sp>
          <p:nvSpPr>
            <p:cNvPr id="30780" name="Rectangle 98">
              <a:extLst>
                <a:ext uri="{FF2B5EF4-FFF2-40B4-BE49-F238E27FC236}">
                  <a16:creationId xmlns:a16="http://schemas.microsoft.com/office/drawing/2014/main" id="{2AE16322-BB42-4035-800E-9B2E50D872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9326" y="3873501"/>
              <a:ext cx="30163" cy="60325"/>
            </a:xfrm>
            <a:prstGeom prst="rect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9pPr>
            </a:lstStyle>
            <a:p>
              <a:pPr eaLnBrk="1" hangingPunct="1"/>
              <a:endParaRPr lang="id-ID" altLang="es-GT"/>
            </a:p>
          </p:txBody>
        </p:sp>
        <p:sp>
          <p:nvSpPr>
            <p:cNvPr id="30781" name="Line 99">
              <a:extLst>
                <a:ext uri="{FF2B5EF4-FFF2-40B4-BE49-F238E27FC236}">
                  <a16:creationId xmlns:a16="http://schemas.microsoft.com/office/drawing/2014/main" id="{D819678B-81B7-4131-82E0-8842220D236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94101" y="3767139"/>
              <a:ext cx="0" cy="136525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  <p:sp>
          <p:nvSpPr>
            <p:cNvPr id="30782" name="Line 100">
              <a:extLst>
                <a:ext uri="{FF2B5EF4-FFF2-40B4-BE49-F238E27FC236}">
                  <a16:creationId xmlns:a16="http://schemas.microsoft.com/office/drawing/2014/main" id="{3AAB73C1-C817-4F6E-A50F-BF77ACBE2C4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29001" y="3706814"/>
              <a:ext cx="0" cy="211138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  <p:sp>
          <p:nvSpPr>
            <p:cNvPr id="30783" name="Rectangle 101">
              <a:extLst>
                <a:ext uri="{FF2B5EF4-FFF2-40B4-BE49-F238E27FC236}">
                  <a16:creationId xmlns:a16="http://schemas.microsoft.com/office/drawing/2014/main" id="{C4105A2C-A30D-4B8B-953E-6D2620A4FF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8838" y="3662364"/>
              <a:ext cx="60325" cy="300038"/>
            </a:xfrm>
            <a:prstGeom prst="rect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9pPr>
            </a:lstStyle>
            <a:p>
              <a:pPr eaLnBrk="1" hangingPunct="1"/>
              <a:endParaRPr lang="id-ID" altLang="es-GT"/>
            </a:p>
          </p:txBody>
        </p:sp>
        <p:sp>
          <p:nvSpPr>
            <p:cNvPr id="30784" name="Freeform 102">
              <a:extLst>
                <a:ext uri="{FF2B5EF4-FFF2-40B4-BE49-F238E27FC236}">
                  <a16:creationId xmlns:a16="http://schemas.microsoft.com/office/drawing/2014/main" id="{43404521-BB9C-4660-B9D5-369C6EC912C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4263" y="3662364"/>
              <a:ext cx="120650" cy="300038"/>
            </a:xfrm>
            <a:custGeom>
              <a:avLst/>
              <a:gdLst>
                <a:gd name="T0" fmla="*/ 2147483647 w 76"/>
                <a:gd name="T1" fmla="*/ 2147483647 h 189"/>
                <a:gd name="T2" fmla="*/ 2147483647 w 76"/>
                <a:gd name="T3" fmla="*/ 2147483647 h 189"/>
                <a:gd name="T4" fmla="*/ 0 w 76"/>
                <a:gd name="T5" fmla="*/ 2147483647 h 189"/>
                <a:gd name="T6" fmla="*/ 2147483647 w 76"/>
                <a:gd name="T7" fmla="*/ 0 h 189"/>
                <a:gd name="T8" fmla="*/ 2147483647 w 76"/>
                <a:gd name="T9" fmla="*/ 2147483647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6" h="189">
                  <a:moveTo>
                    <a:pt x="76" y="182"/>
                  </a:moveTo>
                  <a:lnTo>
                    <a:pt x="47" y="189"/>
                  </a:lnTo>
                  <a:lnTo>
                    <a:pt x="0" y="7"/>
                  </a:lnTo>
                  <a:lnTo>
                    <a:pt x="29" y="0"/>
                  </a:lnTo>
                  <a:lnTo>
                    <a:pt x="76" y="182"/>
                  </a:lnTo>
                  <a:close/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</p:grpSp>
      <p:grpSp>
        <p:nvGrpSpPr>
          <p:cNvPr id="30725" name="Group 84">
            <a:extLst>
              <a:ext uri="{FF2B5EF4-FFF2-40B4-BE49-F238E27FC236}">
                <a16:creationId xmlns:a16="http://schemas.microsoft.com/office/drawing/2014/main" id="{9C80E029-F9EA-4CE9-8552-1B2C7E2FE5C8}"/>
              </a:ext>
            </a:extLst>
          </p:cNvPr>
          <p:cNvGrpSpPr>
            <a:grpSpLocks/>
          </p:cNvGrpSpPr>
          <p:nvPr/>
        </p:nvGrpSpPr>
        <p:grpSpPr bwMode="auto">
          <a:xfrm>
            <a:off x="3595688" y="1071563"/>
            <a:ext cx="219075" cy="228600"/>
            <a:chOff x="2692400" y="3616326"/>
            <a:chExt cx="331788" cy="346075"/>
          </a:xfrm>
        </p:grpSpPr>
        <p:sp>
          <p:nvSpPr>
            <p:cNvPr id="30769" name="Line 288">
              <a:extLst>
                <a:ext uri="{FF2B5EF4-FFF2-40B4-BE49-F238E27FC236}">
                  <a16:creationId xmlns:a16="http://schemas.microsoft.com/office/drawing/2014/main" id="{F00536B1-C4E0-4019-BC8C-AF6A4CD824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68600" y="3616326"/>
              <a:ext cx="0" cy="7620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  <p:sp>
          <p:nvSpPr>
            <p:cNvPr id="30770" name="Line 289">
              <a:extLst>
                <a:ext uri="{FF2B5EF4-FFF2-40B4-BE49-F238E27FC236}">
                  <a16:creationId xmlns:a16="http://schemas.microsoft.com/office/drawing/2014/main" id="{7934FB0E-7A7E-4593-9A52-1C497F9CA2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57500" y="3616326"/>
              <a:ext cx="0" cy="7620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  <p:sp>
          <p:nvSpPr>
            <p:cNvPr id="30771" name="Line 290">
              <a:extLst>
                <a:ext uri="{FF2B5EF4-FFF2-40B4-BE49-F238E27FC236}">
                  <a16:creationId xmlns:a16="http://schemas.microsoft.com/office/drawing/2014/main" id="{97D051E3-285A-4FB3-BED0-745B2C442C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47988" y="3616326"/>
              <a:ext cx="0" cy="7620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  <p:sp>
          <p:nvSpPr>
            <p:cNvPr id="30772" name="Freeform 291">
              <a:extLst>
                <a:ext uri="{FF2B5EF4-FFF2-40B4-BE49-F238E27FC236}">
                  <a16:creationId xmlns:a16="http://schemas.microsoft.com/office/drawing/2014/main" id="{659FB181-6579-46FC-A0DC-2AE7D4E13D4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2400" y="3646488"/>
              <a:ext cx="331788" cy="315913"/>
            </a:xfrm>
            <a:custGeom>
              <a:avLst/>
              <a:gdLst>
                <a:gd name="T0" fmla="*/ 2147483647 w 209"/>
                <a:gd name="T1" fmla="*/ 0 h 199"/>
                <a:gd name="T2" fmla="*/ 2147483647 w 209"/>
                <a:gd name="T3" fmla="*/ 0 h 199"/>
                <a:gd name="T4" fmla="*/ 2147483647 w 209"/>
                <a:gd name="T5" fmla="*/ 2147483647 h 199"/>
                <a:gd name="T6" fmla="*/ 0 w 209"/>
                <a:gd name="T7" fmla="*/ 2147483647 h 199"/>
                <a:gd name="T8" fmla="*/ 0 w 209"/>
                <a:gd name="T9" fmla="*/ 0 h 199"/>
                <a:gd name="T10" fmla="*/ 2147483647 w 209"/>
                <a:gd name="T11" fmla="*/ 0 h 19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09" h="199">
                  <a:moveTo>
                    <a:pt x="180" y="0"/>
                  </a:moveTo>
                  <a:lnTo>
                    <a:pt x="209" y="0"/>
                  </a:lnTo>
                  <a:lnTo>
                    <a:pt x="209" y="199"/>
                  </a:lnTo>
                  <a:lnTo>
                    <a:pt x="0" y="199"/>
                  </a:lnTo>
                  <a:lnTo>
                    <a:pt x="0" y="0"/>
                  </a:lnTo>
                  <a:lnTo>
                    <a:pt x="29" y="0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  <p:sp>
          <p:nvSpPr>
            <p:cNvPr id="30773" name="Freeform 292">
              <a:extLst>
                <a:ext uri="{FF2B5EF4-FFF2-40B4-BE49-F238E27FC236}">
                  <a16:creationId xmlns:a16="http://schemas.microsoft.com/office/drawing/2014/main" id="{04D4BF8F-2566-4125-80C5-AF9E66DEAD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8438" y="3676651"/>
              <a:ext cx="239713" cy="241300"/>
            </a:xfrm>
            <a:custGeom>
              <a:avLst/>
              <a:gdLst>
                <a:gd name="T0" fmla="*/ 0 w 151"/>
                <a:gd name="T1" fmla="*/ 0 h 152"/>
                <a:gd name="T2" fmla="*/ 0 w 151"/>
                <a:gd name="T3" fmla="*/ 2147483647 h 152"/>
                <a:gd name="T4" fmla="*/ 2147483647 w 151"/>
                <a:gd name="T5" fmla="*/ 2147483647 h 152"/>
                <a:gd name="T6" fmla="*/ 2147483647 w 151"/>
                <a:gd name="T7" fmla="*/ 0 h 15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1" h="152">
                  <a:moveTo>
                    <a:pt x="0" y="0"/>
                  </a:moveTo>
                  <a:lnTo>
                    <a:pt x="0" y="152"/>
                  </a:lnTo>
                  <a:lnTo>
                    <a:pt x="151" y="152"/>
                  </a:lnTo>
                  <a:lnTo>
                    <a:pt x="151" y="0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  <p:sp>
          <p:nvSpPr>
            <p:cNvPr id="30774" name="Line 293">
              <a:extLst>
                <a:ext uri="{FF2B5EF4-FFF2-40B4-BE49-F238E27FC236}">
                  <a16:creationId xmlns:a16="http://schemas.microsoft.com/office/drawing/2014/main" id="{E9D5CBF2-FD5F-457A-8B6B-C2937210F5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98763" y="3646488"/>
              <a:ext cx="36513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  <p:sp>
          <p:nvSpPr>
            <p:cNvPr id="30775" name="Line 294">
              <a:extLst>
                <a:ext uri="{FF2B5EF4-FFF2-40B4-BE49-F238E27FC236}">
                  <a16:creationId xmlns:a16="http://schemas.microsoft.com/office/drawing/2014/main" id="{2412CDCB-FA9D-4EEB-A501-C3827D77F7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1313" y="3646488"/>
              <a:ext cx="36513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</p:grpSp>
      <p:sp>
        <p:nvSpPr>
          <p:cNvPr id="30726" name="AutoShape 2" descr="Resultado de imagen para construcciÃ³n de portal de datos abiertos">
            <a:extLst>
              <a:ext uri="{FF2B5EF4-FFF2-40B4-BE49-F238E27FC236}">
                <a16:creationId xmlns:a16="http://schemas.microsoft.com/office/drawing/2014/main" id="{C170E15F-00D8-4AC9-8BBC-D4B92A6FDD8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9pPr>
          </a:lstStyle>
          <a:p>
            <a:pPr eaLnBrk="1" hangingPunct="1"/>
            <a:endParaRPr lang="es-GT" altLang="es-GT"/>
          </a:p>
        </p:txBody>
      </p:sp>
      <p:sp>
        <p:nvSpPr>
          <p:cNvPr id="30727" name="TextBox 132">
            <a:extLst>
              <a:ext uri="{FF2B5EF4-FFF2-40B4-BE49-F238E27FC236}">
                <a16:creationId xmlns:a16="http://schemas.microsoft.com/office/drawing/2014/main" id="{2D05DB10-0EF3-487C-95B0-58830C7493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90263" y="2211388"/>
            <a:ext cx="10826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9pPr>
          </a:lstStyle>
          <a:p>
            <a:pPr algn="ctr" eaLnBrk="1" hangingPunct="1"/>
            <a:r>
              <a:rPr lang="en-GB" altLang="es-GT" sz="1600" b="1">
                <a:solidFill>
                  <a:schemeClr val="bg1"/>
                </a:solidFill>
              </a:rPr>
              <a:t>INDIRECTOS</a:t>
            </a:r>
            <a:endParaRPr lang="en-IN" altLang="es-GT" sz="1600" b="1">
              <a:solidFill>
                <a:schemeClr val="bg1"/>
              </a:solidFill>
            </a:endParaRPr>
          </a:p>
        </p:txBody>
      </p:sp>
      <p:pic>
        <p:nvPicPr>
          <p:cNvPr id="30728" name="51 Imagen" descr="C:\Users\dtpusu04\AppData\Local\Microsoft\Windows\Temporary Internet Files\Content.Word\Imagen 2018.png">
            <a:extLst>
              <a:ext uri="{FF2B5EF4-FFF2-40B4-BE49-F238E27FC236}">
                <a16:creationId xmlns:a16="http://schemas.microsoft.com/office/drawing/2014/main" id="{BFFB057C-17DB-4FF9-BB71-9A5508734D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53" b="17348"/>
          <a:stretch>
            <a:fillRect/>
          </a:stretch>
        </p:blipFill>
        <p:spPr bwMode="auto">
          <a:xfrm>
            <a:off x="307975" y="101600"/>
            <a:ext cx="1163638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7" name="5 Tabla">
            <a:extLst>
              <a:ext uri="{FF2B5EF4-FFF2-40B4-BE49-F238E27FC236}">
                <a16:creationId xmlns:a16="http://schemas.microsoft.com/office/drawing/2014/main" id="{FC95FE16-4B3B-4AC3-9B35-BFE98878B900}"/>
              </a:ext>
            </a:extLst>
          </p:cNvPr>
          <p:cNvGraphicFramePr>
            <a:graphicFrameLocks noGrp="1"/>
          </p:cNvGraphicFramePr>
          <p:nvPr/>
        </p:nvGraphicFramePr>
        <p:xfrm>
          <a:off x="693738" y="1300163"/>
          <a:ext cx="10585450" cy="51530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99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007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82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463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87521">
                <a:tc>
                  <a:txBody>
                    <a:bodyPr/>
                    <a:lstStyle/>
                    <a:p>
                      <a:pPr algn="ctr"/>
                      <a:r>
                        <a:rPr lang="es-GT" sz="1800" dirty="0"/>
                        <a:t>RESULTADO EN FAVOR</a:t>
                      </a:r>
                      <a:r>
                        <a:rPr lang="es-GT" sz="1800" baseline="0" dirty="0"/>
                        <a:t> DE LA POBLACIÓN</a:t>
                      </a:r>
                      <a:endParaRPr lang="es-GT" sz="1800" dirty="0"/>
                    </a:p>
                  </a:txBody>
                  <a:tcPr marL="91432" marR="91432" marT="45713" marB="45713">
                    <a:lnL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GT" sz="1800" dirty="0"/>
                        <a:t>PRODUCTO ENTREGADO A LA </a:t>
                      </a:r>
                      <a:r>
                        <a:rPr lang="es-GT" sz="1800" baseline="0" dirty="0"/>
                        <a:t>COMUNIDAD ENERGÉTICA</a:t>
                      </a:r>
                      <a:endParaRPr lang="es-GT" sz="1800" dirty="0"/>
                    </a:p>
                  </a:txBody>
                  <a:tcPr marL="91432" marR="91432" marT="45713" marB="45713">
                    <a:lnL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GT" sz="1800" dirty="0"/>
                        <a:t>AÑO</a:t>
                      </a:r>
                    </a:p>
                  </a:txBody>
                  <a:tcPr marL="91432" marR="91432" marT="45713" marB="45713">
                    <a:lnT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GT" sz="1800" dirty="0"/>
                        <a:t>META</a:t>
                      </a:r>
                    </a:p>
                  </a:txBody>
                  <a:tcPr marL="91432" marR="91432" marT="45713" marB="45713">
                    <a:lnR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044">
                <a:tc rowSpan="8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GT" sz="1600" dirty="0">
                        <a:latin typeface="Arial Rounded MT Bold" pitchFamily="34" charset="0"/>
                      </a:endParaRPr>
                    </a:p>
                    <a:p>
                      <a:pPr lvl="0"/>
                      <a:r>
                        <a:rPr lang="es-GT" sz="1600" dirty="0">
                          <a:latin typeface="Arial Rounded MT Bold" pitchFamily="34" charset="0"/>
                        </a:rPr>
                        <a:t>Para el año 2023 se incrementarán del 2% al 12%, las supervisiones de derechos mineros vigentes e ilegales por denuncia para beneficiar</a:t>
                      </a:r>
                      <a:r>
                        <a:rPr lang="es-GT" sz="1600" baseline="0" dirty="0">
                          <a:latin typeface="Arial Rounded MT Bold" pitchFamily="34" charset="0"/>
                        </a:rPr>
                        <a:t> a </a:t>
                      </a:r>
                      <a:r>
                        <a:rPr lang="es-GT" sz="1600" dirty="0">
                          <a:latin typeface="Arial Rounded MT Bold" pitchFamily="34" charset="0"/>
                        </a:rPr>
                        <a:t> la población,</a:t>
                      </a:r>
                      <a:r>
                        <a:rPr lang="es-GT" sz="1600" baseline="0" dirty="0">
                          <a:latin typeface="Arial Rounded MT Bold" pitchFamily="34" charset="0"/>
                        </a:rPr>
                        <a:t> con la protección de sus bienes y la integridad de las personas.</a:t>
                      </a:r>
                      <a:endParaRPr lang="es-GT" sz="1600" dirty="0">
                        <a:latin typeface="Arial Rounded MT Bold" pitchFamily="34" charset="0"/>
                      </a:endParaRPr>
                    </a:p>
                  </a:txBody>
                  <a:tcPr marL="91432" marR="91432" marT="45713" marB="45713">
                    <a:lnL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lvl="0"/>
                      <a:r>
                        <a:rPr lang="es-GT" sz="1400" dirty="0">
                          <a:latin typeface="Arial Rounded MT Bold" pitchFamily="34" charset="0"/>
                        </a:rPr>
                        <a:t>Dictámenes catastrales e inspecciones a solicitudes de licencias de reconocimiento, exploración y explotación minera, a empresas y personas individuales. *</a:t>
                      </a:r>
                    </a:p>
                  </a:txBody>
                  <a:tcPr marL="91432" marR="91432" marT="45713" marB="45713">
                    <a:lnL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GT" sz="1600" kern="1200" dirty="0">
                          <a:solidFill>
                            <a:schemeClr val="dk1"/>
                          </a:solidFill>
                          <a:latin typeface="Arial Rounded MT Bold" pitchFamily="34" charset="0"/>
                          <a:ea typeface="+mn-ea"/>
                          <a:cs typeface="+mn-cs"/>
                        </a:rPr>
                        <a:t>2016</a:t>
                      </a:r>
                    </a:p>
                  </a:txBody>
                  <a:tcPr marL="91432" marR="91432" marT="45713" marB="45713" anchor="ctr">
                    <a:lnT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GT" sz="1600" kern="1200" dirty="0">
                          <a:solidFill>
                            <a:schemeClr val="dk1"/>
                          </a:solidFill>
                          <a:latin typeface="Arial Rounded MT Bold" pitchFamily="34" charset="0"/>
                          <a:ea typeface="+mn-ea"/>
                          <a:cs typeface="+mn-cs"/>
                        </a:rPr>
                        <a:t>248</a:t>
                      </a:r>
                    </a:p>
                  </a:txBody>
                  <a:tcPr marL="91432" marR="91432" marT="45713" marB="45713" anchor="ctr">
                    <a:lnR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4044">
                <a:tc vMerge="1">
                  <a:txBody>
                    <a:bodyPr/>
                    <a:lstStyle/>
                    <a:p>
                      <a:endParaRPr lang="es-GT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GT" sz="1600" kern="1200" dirty="0">
                          <a:solidFill>
                            <a:schemeClr val="dk1"/>
                          </a:solidFill>
                          <a:latin typeface="Arial Rounded MT Bold" pitchFamily="34" charset="0"/>
                          <a:ea typeface="+mn-ea"/>
                          <a:cs typeface="+mn-cs"/>
                        </a:rPr>
                        <a:t>2017</a:t>
                      </a:r>
                    </a:p>
                  </a:txBody>
                  <a:tcPr marL="91432" marR="91432"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GT" sz="1600" kern="1200" dirty="0">
                          <a:solidFill>
                            <a:schemeClr val="dk1"/>
                          </a:solidFill>
                          <a:latin typeface="Arial Rounded MT Bold" pitchFamily="34" charset="0"/>
                          <a:ea typeface="+mn-ea"/>
                          <a:cs typeface="+mn-cs"/>
                        </a:rPr>
                        <a:t>141</a:t>
                      </a:r>
                    </a:p>
                  </a:txBody>
                  <a:tcPr marL="91432" marR="91432" marT="45713" marB="45713" anchor="ctr">
                    <a:lnR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8273">
                <a:tc vMerge="1">
                  <a:txBody>
                    <a:bodyPr/>
                    <a:lstStyle/>
                    <a:p>
                      <a:endParaRPr lang="es-GT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GT" sz="1600" kern="1200" dirty="0">
                          <a:solidFill>
                            <a:schemeClr val="dk1"/>
                          </a:solidFill>
                          <a:latin typeface="Arial Rounded MT Bold" pitchFamily="34" charset="0"/>
                          <a:ea typeface="+mn-ea"/>
                          <a:cs typeface="+mn-cs"/>
                        </a:rPr>
                        <a:t>2018</a:t>
                      </a:r>
                    </a:p>
                  </a:txBody>
                  <a:tcPr marL="91432" marR="91432"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GT" sz="1600" kern="1200" dirty="0">
                          <a:solidFill>
                            <a:schemeClr val="dk1"/>
                          </a:solidFill>
                          <a:latin typeface="Arial Rounded MT Bold" pitchFamily="34" charset="0"/>
                          <a:ea typeface="+mn-ea"/>
                          <a:cs typeface="+mn-cs"/>
                        </a:rPr>
                        <a:t>122</a:t>
                      </a:r>
                    </a:p>
                  </a:txBody>
                  <a:tcPr marL="91432" marR="91432" marT="45713" marB="45713" anchor="ctr">
                    <a:lnR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54842">
                <a:tc vMerge="1">
                  <a:txBody>
                    <a:bodyPr/>
                    <a:lstStyle/>
                    <a:p>
                      <a:endParaRPr lang="es-GT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GT" sz="1600" kern="1200" dirty="0">
                          <a:solidFill>
                            <a:schemeClr val="dk1"/>
                          </a:solidFill>
                          <a:latin typeface="Arial Rounded MT Bold" pitchFamily="34" charset="0"/>
                          <a:ea typeface="+mn-ea"/>
                          <a:cs typeface="+mn-cs"/>
                        </a:rPr>
                        <a:t>2019</a:t>
                      </a:r>
                    </a:p>
                  </a:txBody>
                  <a:tcPr marL="91432" marR="91432" marT="45713" marB="45713" anchor="ctr">
                    <a:lnB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GT" sz="1600" kern="1200" dirty="0">
                          <a:solidFill>
                            <a:schemeClr val="dk1"/>
                          </a:solidFill>
                          <a:latin typeface="Arial Rounded MT Bold" pitchFamily="34" charset="0"/>
                          <a:ea typeface="+mn-ea"/>
                          <a:cs typeface="+mn-cs"/>
                        </a:rPr>
                        <a:t>146</a:t>
                      </a:r>
                    </a:p>
                  </a:txBody>
                  <a:tcPr marL="91432" marR="91432" marT="45713" marB="45713" anchor="ctr">
                    <a:lnR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4791">
                <a:tc vMerge="1">
                  <a:txBody>
                    <a:bodyPr/>
                    <a:lstStyle/>
                    <a:p>
                      <a:endParaRPr lang="es-GT" dirty="0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lvl="0"/>
                      <a:r>
                        <a:rPr lang="es-GT" sz="1400" dirty="0">
                          <a:latin typeface="Arial Rounded MT Bold" pitchFamily="34" charset="0"/>
                        </a:rPr>
                        <a:t>Supervisiones y fiscalizaciones de áreas con operaciones mineras de personas individuales y jurídicas. ***</a:t>
                      </a:r>
                    </a:p>
                  </a:txBody>
                  <a:tcPr marL="91432" marR="91432" marT="45713" marB="45713">
                    <a:lnL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GT" sz="1600" kern="1200" dirty="0">
                          <a:solidFill>
                            <a:schemeClr val="dk1"/>
                          </a:solidFill>
                          <a:latin typeface="Arial Rounded MT Bold" pitchFamily="34" charset="0"/>
                          <a:ea typeface="+mn-ea"/>
                          <a:cs typeface="+mn-cs"/>
                        </a:rPr>
                        <a:t>2016</a:t>
                      </a:r>
                    </a:p>
                  </a:txBody>
                  <a:tcPr marL="91432" marR="91432" marT="45713" marB="45713" anchor="ctr">
                    <a:lnT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GT" sz="1600" kern="1200" dirty="0">
                          <a:solidFill>
                            <a:schemeClr val="dk1"/>
                          </a:solidFill>
                          <a:latin typeface="Arial Rounded MT Bold" pitchFamily="34" charset="0"/>
                          <a:ea typeface="+mn-ea"/>
                          <a:cs typeface="+mn-cs"/>
                        </a:rPr>
                        <a:t>251</a:t>
                      </a:r>
                    </a:p>
                  </a:txBody>
                  <a:tcPr marL="91432" marR="91432" marT="45713" marB="45713" anchor="ctr">
                    <a:lnR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9845">
                <a:tc vMerge="1">
                  <a:txBody>
                    <a:bodyPr/>
                    <a:lstStyle/>
                    <a:p>
                      <a:endParaRPr lang="es-GT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GT" sz="1600" kern="1200" dirty="0">
                          <a:solidFill>
                            <a:schemeClr val="dk1"/>
                          </a:solidFill>
                          <a:latin typeface="Arial Rounded MT Bold" pitchFamily="34" charset="0"/>
                          <a:ea typeface="+mn-ea"/>
                          <a:cs typeface="+mn-cs"/>
                        </a:rPr>
                        <a:t>2017</a:t>
                      </a:r>
                    </a:p>
                  </a:txBody>
                  <a:tcPr marL="91432" marR="91432"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GT" sz="1600" kern="1200" dirty="0">
                          <a:solidFill>
                            <a:schemeClr val="dk1"/>
                          </a:solidFill>
                          <a:latin typeface="Arial Rounded MT Bold" pitchFamily="34" charset="0"/>
                          <a:ea typeface="+mn-ea"/>
                          <a:cs typeface="+mn-cs"/>
                        </a:rPr>
                        <a:t>255</a:t>
                      </a:r>
                    </a:p>
                  </a:txBody>
                  <a:tcPr marL="91432" marR="91432" marT="45713" marB="45713" anchor="ctr">
                    <a:lnR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7434"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GT" sz="1600" kern="1200" dirty="0">
                          <a:solidFill>
                            <a:schemeClr val="dk1"/>
                          </a:solidFill>
                          <a:latin typeface="Arial Rounded MT Bold" pitchFamily="34" charset="0"/>
                          <a:ea typeface="+mn-ea"/>
                          <a:cs typeface="+mn-cs"/>
                        </a:rPr>
                        <a:t>2018</a:t>
                      </a:r>
                    </a:p>
                  </a:txBody>
                  <a:tcPr marL="91432" marR="91432"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GT" sz="1600" kern="1200" dirty="0">
                          <a:solidFill>
                            <a:schemeClr val="dk1"/>
                          </a:solidFill>
                          <a:latin typeface="Arial Rounded MT Bold" pitchFamily="34" charset="0"/>
                          <a:ea typeface="+mn-ea"/>
                          <a:cs typeface="+mn-cs"/>
                        </a:rPr>
                        <a:t>215</a:t>
                      </a:r>
                    </a:p>
                  </a:txBody>
                  <a:tcPr marL="91432" marR="91432" marT="45713" marB="45713" anchor="ctr">
                    <a:lnR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02230">
                <a:tc vMerge="1">
                  <a:txBody>
                    <a:bodyPr/>
                    <a:lstStyle/>
                    <a:p>
                      <a:endParaRPr lang="es-GT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GT" sz="1600" kern="1200" dirty="0">
                          <a:solidFill>
                            <a:schemeClr val="dk1"/>
                          </a:solidFill>
                          <a:latin typeface="Arial Rounded MT Bold" pitchFamily="34" charset="0"/>
                          <a:ea typeface="+mn-ea"/>
                          <a:cs typeface="+mn-cs"/>
                        </a:rPr>
                        <a:t>2019</a:t>
                      </a:r>
                    </a:p>
                  </a:txBody>
                  <a:tcPr marL="91432" marR="91432" marT="45713" marB="45713" anchor="ctr">
                    <a:lnB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GT" sz="1600" kern="1200" dirty="0">
                          <a:solidFill>
                            <a:schemeClr val="dk1"/>
                          </a:solidFill>
                          <a:latin typeface="Arial Rounded MT Bold" pitchFamily="34" charset="0"/>
                          <a:ea typeface="+mn-ea"/>
                          <a:cs typeface="+mn-cs"/>
                        </a:rPr>
                        <a:t>231</a:t>
                      </a:r>
                    </a:p>
                  </a:txBody>
                  <a:tcPr marL="91432" marR="91432" marT="45713" marB="45713" anchor="ctr">
                    <a:lnR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0768" name="2 CuadroTexto">
            <a:extLst>
              <a:ext uri="{FF2B5EF4-FFF2-40B4-BE49-F238E27FC236}">
                <a16:creationId xmlns:a16="http://schemas.microsoft.com/office/drawing/2014/main" id="{BCD05BA2-32F2-4F2E-A1CF-6D90E095B1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175" y="5705475"/>
            <a:ext cx="23701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9pPr>
          </a:lstStyle>
          <a:p>
            <a:pPr eaLnBrk="1" hangingPunct="1"/>
            <a:r>
              <a:rPr lang="es-GT" altLang="es-GT" sz="1200"/>
              <a:t>*Datos al 30 de diciembre 2018. </a:t>
            </a:r>
          </a:p>
          <a:p>
            <a:pPr eaLnBrk="1" hangingPunct="1"/>
            <a:r>
              <a:rPr lang="es-GT" altLang="es-GT" sz="1200"/>
              <a:t>**Unidad de Medida DOCUMENTO</a:t>
            </a:r>
          </a:p>
          <a:p>
            <a:pPr eaLnBrk="1" hangingPunct="1"/>
            <a:r>
              <a:rPr lang="es-GT" altLang="es-GT" sz="1200"/>
              <a:t>***Unidad de Medida EVENTO.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Box 18">
            <a:extLst>
              <a:ext uri="{FF2B5EF4-FFF2-40B4-BE49-F238E27FC236}">
                <a16:creationId xmlns:a16="http://schemas.microsoft.com/office/drawing/2014/main" id="{727E2B94-597E-4CF8-9CAB-DFF29BB7AD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69863"/>
            <a:ext cx="25003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9pPr>
          </a:lstStyle>
          <a:p>
            <a:pPr eaLnBrk="1" hangingPunct="1"/>
            <a:r>
              <a:rPr lang="en-US" altLang="es-GT" sz="1600">
                <a:solidFill>
                  <a:schemeClr val="bg1"/>
                </a:solidFill>
                <a:latin typeface="Calibri Light" panose="020F0302020204030204" pitchFamily="34" charset="0"/>
              </a:rPr>
              <a:t>Simple Project Manager </a:t>
            </a:r>
          </a:p>
        </p:txBody>
      </p:sp>
      <p:sp>
        <p:nvSpPr>
          <p:cNvPr id="31747" name="Title 1">
            <a:extLst>
              <a:ext uri="{FF2B5EF4-FFF2-40B4-BE49-F238E27FC236}">
                <a16:creationId xmlns:a16="http://schemas.microsoft.com/office/drawing/2014/main" id="{ABAA6FC9-D315-4001-A61F-4FDB7E534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600" y="452438"/>
            <a:ext cx="9217025" cy="738187"/>
          </a:xfrm>
        </p:spPr>
        <p:txBody>
          <a:bodyPr/>
          <a:lstStyle/>
          <a:p>
            <a:pPr algn="ctr" eaLnBrk="1" hangingPunct="1"/>
            <a:br>
              <a:rPr lang="es-GT" altLang="es-GT" sz="2000">
                <a:latin typeface="Ebrima" panose="02000000000000000000" pitchFamily="2" charset="0"/>
              </a:rPr>
            </a:br>
            <a:br>
              <a:rPr lang="es-GT" altLang="es-GT" sz="2000">
                <a:latin typeface="Ebrima" panose="02000000000000000000" pitchFamily="2" charset="0"/>
              </a:rPr>
            </a:br>
            <a:r>
              <a:rPr lang="es-GT" altLang="es-GT" sz="2200">
                <a:latin typeface="Ebrima" panose="02000000000000000000" pitchFamily="2" charset="0"/>
              </a:rPr>
              <a:t>PROGRAMA 12</a:t>
            </a:r>
            <a:br>
              <a:rPr lang="es-GT" altLang="es-GT" sz="2200">
                <a:latin typeface="Ebrima" panose="02000000000000000000" pitchFamily="2" charset="0"/>
              </a:rPr>
            </a:br>
            <a:r>
              <a:rPr lang="es-GT" altLang="es-GT" sz="2200">
                <a:latin typeface="Ebrima" panose="02000000000000000000" pitchFamily="2" charset="0"/>
              </a:rPr>
              <a:t>EXPLORACIÓN Y EXPLOTACIÓN MINERA</a:t>
            </a:r>
            <a:br>
              <a:rPr lang="es-GT" altLang="es-GT" sz="2400">
                <a:latin typeface="Ebrima" panose="02000000000000000000" pitchFamily="2" charset="0"/>
              </a:rPr>
            </a:br>
            <a:br>
              <a:rPr lang="es-GT" altLang="es-GT" sz="2400">
                <a:latin typeface="Ebrima" panose="02000000000000000000" pitchFamily="2" charset="0"/>
              </a:rPr>
            </a:br>
            <a:endParaRPr lang="en-US" altLang="es-GT" sz="2000">
              <a:latin typeface="Ebrima" panose="02000000000000000000" pitchFamily="2" charset="0"/>
            </a:endParaRPr>
          </a:p>
        </p:txBody>
      </p:sp>
      <p:grpSp>
        <p:nvGrpSpPr>
          <p:cNvPr id="31748" name="Group 65">
            <a:extLst>
              <a:ext uri="{FF2B5EF4-FFF2-40B4-BE49-F238E27FC236}">
                <a16:creationId xmlns:a16="http://schemas.microsoft.com/office/drawing/2014/main" id="{07D7D5BF-C5E2-4943-9D33-08A8B1CA615B}"/>
              </a:ext>
            </a:extLst>
          </p:cNvPr>
          <p:cNvGrpSpPr>
            <a:grpSpLocks/>
          </p:cNvGrpSpPr>
          <p:nvPr/>
        </p:nvGrpSpPr>
        <p:grpSpPr bwMode="auto">
          <a:xfrm>
            <a:off x="3590925" y="3976688"/>
            <a:ext cx="228600" cy="228600"/>
            <a:chOff x="3398838" y="3616326"/>
            <a:chExt cx="346075" cy="346076"/>
          </a:xfrm>
        </p:grpSpPr>
        <p:sp>
          <p:nvSpPr>
            <p:cNvPr id="31760" name="Rectangle 94">
              <a:extLst>
                <a:ext uri="{FF2B5EF4-FFF2-40B4-BE49-F238E27FC236}">
                  <a16:creationId xmlns:a16="http://schemas.microsoft.com/office/drawing/2014/main" id="{D88F7949-598C-4601-92CA-140816D16D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9163" y="3616326"/>
              <a:ext cx="90488" cy="346075"/>
            </a:xfrm>
            <a:prstGeom prst="rect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9pPr>
            </a:lstStyle>
            <a:p>
              <a:pPr eaLnBrk="1" hangingPunct="1"/>
              <a:endParaRPr lang="id-ID" altLang="es-GT"/>
            </a:p>
          </p:txBody>
        </p:sp>
        <p:sp>
          <p:nvSpPr>
            <p:cNvPr id="31761" name="Rectangle 95">
              <a:extLst>
                <a:ext uri="{FF2B5EF4-FFF2-40B4-BE49-F238E27FC236}">
                  <a16:creationId xmlns:a16="http://schemas.microsoft.com/office/drawing/2014/main" id="{E49DE4FB-1EC4-4864-B53A-3F560F14BC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9651" y="3736976"/>
              <a:ext cx="90488" cy="225425"/>
            </a:xfrm>
            <a:prstGeom prst="rect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9pPr>
            </a:lstStyle>
            <a:p>
              <a:pPr eaLnBrk="1" hangingPunct="1"/>
              <a:endParaRPr lang="id-ID" altLang="es-GT"/>
            </a:p>
          </p:txBody>
        </p:sp>
        <p:sp>
          <p:nvSpPr>
            <p:cNvPr id="31762" name="Line 96">
              <a:extLst>
                <a:ext uri="{FF2B5EF4-FFF2-40B4-BE49-F238E27FC236}">
                  <a16:creationId xmlns:a16="http://schemas.microsoft.com/office/drawing/2014/main" id="{0CC981E3-1303-4C08-A48C-AA875486DF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79813" y="3933826"/>
              <a:ext cx="30163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  <p:sp>
          <p:nvSpPr>
            <p:cNvPr id="31763" name="Line 97">
              <a:extLst>
                <a:ext uri="{FF2B5EF4-FFF2-40B4-BE49-F238E27FC236}">
                  <a16:creationId xmlns:a16="http://schemas.microsoft.com/office/drawing/2014/main" id="{2B85E88D-8786-4F90-ADB3-0F5ADB9CB9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3613" y="3646489"/>
              <a:ext cx="0" cy="19685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  <p:sp>
          <p:nvSpPr>
            <p:cNvPr id="31764" name="Rectangle 98">
              <a:extLst>
                <a:ext uri="{FF2B5EF4-FFF2-40B4-BE49-F238E27FC236}">
                  <a16:creationId xmlns:a16="http://schemas.microsoft.com/office/drawing/2014/main" id="{852F3FA2-AE54-4007-8AD4-5A38A76A52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9326" y="3873501"/>
              <a:ext cx="30163" cy="60325"/>
            </a:xfrm>
            <a:prstGeom prst="rect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9pPr>
            </a:lstStyle>
            <a:p>
              <a:pPr eaLnBrk="1" hangingPunct="1"/>
              <a:endParaRPr lang="id-ID" altLang="es-GT"/>
            </a:p>
          </p:txBody>
        </p:sp>
        <p:sp>
          <p:nvSpPr>
            <p:cNvPr id="31765" name="Line 99">
              <a:extLst>
                <a:ext uri="{FF2B5EF4-FFF2-40B4-BE49-F238E27FC236}">
                  <a16:creationId xmlns:a16="http://schemas.microsoft.com/office/drawing/2014/main" id="{CBF83FE1-2EE3-4C6A-93E6-51F6CCC03C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94101" y="3767139"/>
              <a:ext cx="0" cy="136525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  <p:sp>
          <p:nvSpPr>
            <p:cNvPr id="31766" name="Line 100">
              <a:extLst>
                <a:ext uri="{FF2B5EF4-FFF2-40B4-BE49-F238E27FC236}">
                  <a16:creationId xmlns:a16="http://schemas.microsoft.com/office/drawing/2014/main" id="{20F3342C-BC00-4789-8F83-B1A47562E0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29001" y="3706814"/>
              <a:ext cx="0" cy="211138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  <p:sp>
          <p:nvSpPr>
            <p:cNvPr id="31767" name="Rectangle 101">
              <a:extLst>
                <a:ext uri="{FF2B5EF4-FFF2-40B4-BE49-F238E27FC236}">
                  <a16:creationId xmlns:a16="http://schemas.microsoft.com/office/drawing/2014/main" id="{C1CBAA86-9174-44E4-9247-B1165F97B9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8838" y="3662364"/>
              <a:ext cx="60325" cy="300038"/>
            </a:xfrm>
            <a:prstGeom prst="rect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9pPr>
            </a:lstStyle>
            <a:p>
              <a:pPr eaLnBrk="1" hangingPunct="1"/>
              <a:endParaRPr lang="id-ID" altLang="es-GT"/>
            </a:p>
          </p:txBody>
        </p:sp>
        <p:sp>
          <p:nvSpPr>
            <p:cNvPr id="31768" name="Freeform 102">
              <a:extLst>
                <a:ext uri="{FF2B5EF4-FFF2-40B4-BE49-F238E27FC236}">
                  <a16:creationId xmlns:a16="http://schemas.microsoft.com/office/drawing/2014/main" id="{6D65B861-48D5-4353-B3AD-2DA7D6D2B8D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4263" y="3662364"/>
              <a:ext cx="120650" cy="300038"/>
            </a:xfrm>
            <a:custGeom>
              <a:avLst/>
              <a:gdLst>
                <a:gd name="T0" fmla="*/ 2147483647 w 76"/>
                <a:gd name="T1" fmla="*/ 2147483647 h 189"/>
                <a:gd name="T2" fmla="*/ 2147483647 w 76"/>
                <a:gd name="T3" fmla="*/ 2147483647 h 189"/>
                <a:gd name="T4" fmla="*/ 0 w 76"/>
                <a:gd name="T5" fmla="*/ 2147483647 h 189"/>
                <a:gd name="T6" fmla="*/ 2147483647 w 76"/>
                <a:gd name="T7" fmla="*/ 0 h 189"/>
                <a:gd name="T8" fmla="*/ 2147483647 w 76"/>
                <a:gd name="T9" fmla="*/ 2147483647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6" h="189">
                  <a:moveTo>
                    <a:pt x="76" y="182"/>
                  </a:moveTo>
                  <a:lnTo>
                    <a:pt x="47" y="189"/>
                  </a:lnTo>
                  <a:lnTo>
                    <a:pt x="0" y="7"/>
                  </a:lnTo>
                  <a:lnTo>
                    <a:pt x="29" y="0"/>
                  </a:lnTo>
                  <a:lnTo>
                    <a:pt x="76" y="182"/>
                  </a:lnTo>
                  <a:close/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</p:grpSp>
      <p:grpSp>
        <p:nvGrpSpPr>
          <p:cNvPr id="31749" name="Group 84">
            <a:extLst>
              <a:ext uri="{FF2B5EF4-FFF2-40B4-BE49-F238E27FC236}">
                <a16:creationId xmlns:a16="http://schemas.microsoft.com/office/drawing/2014/main" id="{E708F561-6C51-44E0-87EF-DEBB18B4F6EF}"/>
              </a:ext>
            </a:extLst>
          </p:cNvPr>
          <p:cNvGrpSpPr>
            <a:grpSpLocks/>
          </p:cNvGrpSpPr>
          <p:nvPr/>
        </p:nvGrpSpPr>
        <p:grpSpPr bwMode="auto">
          <a:xfrm>
            <a:off x="3595688" y="1071563"/>
            <a:ext cx="219075" cy="228600"/>
            <a:chOff x="2692400" y="3616326"/>
            <a:chExt cx="331788" cy="346075"/>
          </a:xfrm>
        </p:grpSpPr>
        <p:sp>
          <p:nvSpPr>
            <p:cNvPr id="31753" name="Line 288">
              <a:extLst>
                <a:ext uri="{FF2B5EF4-FFF2-40B4-BE49-F238E27FC236}">
                  <a16:creationId xmlns:a16="http://schemas.microsoft.com/office/drawing/2014/main" id="{89ACD89E-2CD7-4E7A-AEB7-69A803FDE2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68600" y="3616326"/>
              <a:ext cx="0" cy="7620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  <p:sp>
          <p:nvSpPr>
            <p:cNvPr id="31754" name="Line 289">
              <a:extLst>
                <a:ext uri="{FF2B5EF4-FFF2-40B4-BE49-F238E27FC236}">
                  <a16:creationId xmlns:a16="http://schemas.microsoft.com/office/drawing/2014/main" id="{46FC6D5B-69E3-4D11-895F-352B951268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57500" y="3616326"/>
              <a:ext cx="0" cy="7620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  <p:sp>
          <p:nvSpPr>
            <p:cNvPr id="31755" name="Line 290">
              <a:extLst>
                <a:ext uri="{FF2B5EF4-FFF2-40B4-BE49-F238E27FC236}">
                  <a16:creationId xmlns:a16="http://schemas.microsoft.com/office/drawing/2014/main" id="{78D03B55-643F-44AE-8E3D-279B5F8F8F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47988" y="3616326"/>
              <a:ext cx="0" cy="7620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  <p:sp>
          <p:nvSpPr>
            <p:cNvPr id="31756" name="Freeform 291">
              <a:extLst>
                <a:ext uri="{FF2B5EF4-FFF2-40B4-BE49-F238E27FC236}">
                  <a16:creationId xmlns:a16="http://schemas.microsoft.com/office/drawing/2014/main" id="{79FE62A2-ED18-4DEA-8B03-E8BD756644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2400" y="3646488"/>
              <a:ext cx="331788" cy="315913"/>
            </a:xfrm>
            <a:custGeom>
              <a:avLst/>
              <a:gdLst>
                <a:gd name="T0" fmla="*/ 2147483647 w 209"/>
                <a:gd name="T1" fmla="*/ 0 h 199"/>
                <a:gd name="T2" fmla="*/ 2147483647 w 209"/>
                <a:gd name="T3" fmla="*/ 0 h 199"/>
                <a:gd name="T4" fmla="*/ 2147483647 w 209"/>
                <a:gd name="T5" fmla="*/ 2147483647 h 199"/>
                <a:gd name="T6" fmla="*/ 0 w 209"/>
                <a:gd name="T7" fmla="*/ 2147483647 h 199"/>
                <a:gd name="T8" fmla="*/ 0 w 209"/>
                <a:gd name="T9" fmla="*/ 0 h 199"/>
                <a:gd name="T10" fmla="*/ 2147483647 w 209"/>
                <a:gd name="T11" fmla="*/ 0 h 19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09" h="199">
                  <a:moveTo>
                    <a:pt x="180" y="0"/>
                  </a:moveTo>
                  <a:lnTo>
                    <a:pt x="209" y="0"/>
                  </a:lnTo>
                  <a:lnTo>
                    <a:pt x="209" y="199"/>
                  </a:lnTo>
                  <a:lnTo>
                    <a:pt x="0" y="199"/>
                  </a:lnTo>
                  <a:lnTo>
                    <a:pt x="0" y="0"/>
                  </a:lnTo>
                  <a:lnTo>
                    <a:pt x="29" y="0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  <p:sp>
          <p:nvSpPr>
            <p:cNvPr id="31757" name="Freeform 292">
              <a:extLst>
                <a:ext uri="{FF2B5EF4-FFF2-40B4-BE49-F238E27FC236}">
                  <a16:creationId xmlns:a16="http://schemas.microsoft.com/office/drawing/2014/main" id="{E6C823A8-E6A3-42B7-A752-D2904E139F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8438" y="3676651"/>
              <a:ext cx="239713" cy="241300"/>
            </a:xfrm>
            <a:custGeom>
              <a:avLst/>
              <a:gdLst>
                <a:gd name="T0" fmla="*/ 0 w 151"/>
                <a:gd name="T1" fmla="*/ 0 h 152"/>
                <a:gd name="T2" fmla="*/ 0 w 151"/>
                <a:gd name="T3" fmla="*/ 2147483647 h 152"/>
                <a:gd name="T4" fmla="*/ 2147483647 w 151"/>
                <a:gd name="T5" fmla="*/ 2147483647 h 152"/>
                <a:gd name="T6" fmla="*/ 2147483647 w 151"/>
                <a:gd name="T7" fmla="*/ 0 h 15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1" h="152">
                  <a:moveTo>
                    <a:pt x="0" y="0"/>
                  </a:moveTo>
                  <a:lnTo>
                    <a:pt x="0" y="152"/>
                  </a:lnTo>
                  <a:lnTo>
                    <a:pt x="151" y="152"/>
                  </a:lnTo>
                  <a:lnTo>
                    <a:pt x="151" y="0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  <p:sp>
          <p:nvSpPr>
            <p:cNvPr id="31758" name="Line 293">
              <a:extLst>
                <a:ext uri="{FF2B5EF4-FFF2-40B4-BE49-F238E27FC236}">
                  <a16:creationId xmlns:a16="http://schemas.microsoft.com/office/drawing/2014/main" id="{76533915-54D7-4C53-B881-0CEF8F2A4D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98763" y="3646488"/>
              <a:ext cx="36513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  <p:sp>
          <p:nvSpPr>
            <p:cNvPr id="31759" name="Line 294">
              <a:extLst>
                <a:ext uri="{FF2B5EF4-FFF2-40B4-BE49-F238E27FC236}">
                  <a16:creationId xmlns:a16="http://schemas.microsoft.com/office/drawing/2014/main" id="{031AB879-8BD7-4631-8CBB-B5D22264B7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1313" y="3646488"/>
              <a:ext cx="36513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</p:grpSp>
      <p:sp>
        <p:nvSpPr>
          <p:cNvPr id="31750" name="AutoShape 2" descr="Resultado de imagen para construcciÃ³n de portal de datos abiertos">
            <a:extLst>
              <a:ext uri="{FF2B5EF4-FFF2-40B4-BE49-F238E27FC236}">
                <a16:creationId xmlns:a16="http://schemas.microsoft.com/office/drawing/2014/main" id="{242E2E80-90CB-423A-A993-24CFAD77EC8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9pPr>
          </a:lstStyle>
          <a:p>
            <a:pPr eaLnBrk="1" hangingPunct="1"/>
            <a:endParaRPr lang="es-GT" altLang="es-GT"/>
          </a:p>
        </p:txBody>
      </p:sp>
      <p:pic>
        <p:nvPicPr>
          <p:cNvPr id="31751" name="51 Imagen" descr="C:\Users\dtpusu04\AppData\Local\Microsoft\Windows\Temporary Internet Files\Content.Word\Imagen 2018.png">
            <a:extLst>
              <a:ext uri="{FF2B5EF4-FFF2-40B4-BE49-F238E27FC236}">
                <a16:creationId xmlns:a16="http://schemas.microsoft.com/office/drawing/2014/main" id="{0401F8D2-7702-4665-A15F-1144EE4B80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53" b="17348"/>
          <a:stretch>
            <a:fillRect/>
          </a:stretch>
        </p:blipFill>
        <p:spPr bwMode="auto">
          <a:xfrm>
            <a:off x="307975" y="101600"/>
            <a:ext cx="1163638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7" name="5 Gráfico">
            <a:extLst>
              <a:ext uri="{FF2B5EF4-FFF2-40B4-BE49-F238E27FC236}">
                <a16:creationId xmlns:a16="http://schemas.microsoft.com/office/drawing/2014/main" id="{EF9A7935-51CA-4636-9F9A-8F108A3BF6E2}"/>
              </a:ext>
            </a:extLst>
          </p:cNvPr>
          <p:cNvGraphicFramePr>
            <a:graphicFrameLocks/>
          </p:cNvGraphicFramePr>
          <p:nvPr/>
        </p:nvGraphicFramePr>
        <p:xfrm>
          <a:off x="1917948" y="1494387"/>
          <a:ext cx="8568952" cy="51749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Box 18">
            <a:extLst>
              <a:ext uri="{FF2B5EF4-FFF2-40B4-BE49-F238E27FC236}">
                <a16:creationId xmlns:a16="http://schemas.microsoft.com/office/drawing/2014/main" id="{27DE2928-565B-4D36-A2B1-C8B0C39FD4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69863"/>
            <a:ext cx="25003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9pPr>
          </a:lstStyle>
          <a:p>
            <a:pPr eaLnBrk="1" hangingPunct="1"/>
            <a:r>
              <a:rPr lang="en-US" altLang="es-GT" sz="1600">
                <a:solidFill>
                  <a:schemeClr val="bg1"/>
                </a:solidFill>
                <a:latin typeface="Calibri Light" panose="020F0302020204030204" pitchFamily="34" charset="0"/>
              </a:rPr>
              <a:t>Simple Project Manager </a:t>
            </a:r>
          </a:p>
        </p:txBody>
      </p:sp>
      <p:sp>
        <p:nvSpPr>
          <p:cNvPr id="32771" name="Title 1">
            <a:extLst>
              <a:ext uri="{FF2B5EF4-FFF2-40B4-BE49-F238E27FC236}">
                <a16:creationId xmlns:a16="http://schemas.microsoft.com/office/drawing/2014/main" id="{17A054AB-03A4-4553-A787-82D112762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5175" y="360363"/>
            <a:ext cx="9217025" cy="738187"/>
          </a:xfrm>
        </p:spPr>
        <p:txBody>
          <a:bodyPr/>
          <a:lstStyle/>
          <a:p>
            <a:pPr algn="ctr" eaLnBrk="1" hangingPunct="1"/>
            <a:br>
              <a:rPr lang="es-GT" altLang="es-GT" sz="2000">
                <a:latin typeface="Ebrima" panose="02000000000000000000" pitchFamily="2" charset="0"/>
              </a:rPr>
            </a:br>
            <a:br>
              <a:rPr lang="es-GT" altLang="es-GT" sz="2000">
                <a:latin typeface="Ebrima" panose="02000000000000000000" pitchFamily="2" charset="0"/>
              </a:rPr>
            </a:br>
            <a:r>
              <a:rPr lang="es-GT" altLang="es-GT" sz="2200">
                <a:latin typeface="Ebrima" panose="02000000000000000000" pitchFamily="2" charset="0"/>
              </a:rPr>
              <a:t>PROGRAMA 12</a:t>
            </a:r>
            <a:br>
              <a:rPr lang="es-GT" altLang="es-GT" sz="2200">
                <a:latin typeface="Ebrima" panose="02000000000000000000" pitchFamily="2" charset="0"/>
              </a:rPr>
            </a:br>
            <a:r>
              <a:rPr lang="es-GT" altLang="es-GT" sz="2200">
                <a:latin typeface="Ebrima" panose="02000000000000000000" pitchFamily="2" charset="0"/>
              </a:rPr>
              <a:t>EXPLORACIÓN Y EXPLOTACIÓN MINERA</a:t>
            </a:r>
            <a:br>
              <a:rPr lang="es-GT" altLang="es-GT" sz="2400">
                <a:latin typeface="Ebrima" panose="02000000000000000000" pitchFamily="2" charset="0"/>
              </a:rPr>
            </a:br>
            <a:br>
              <a:rPr lang="es-GT" altLang="es-GT" sz="2400">
                <a:latin typeface="Ebrima" panose="02000000000000000000" pitchFamily="2" charset="0"/>
              </a:rPr>
            </a:br>
            <a:endParaRPr lang="en-US" altLang="es-GT" sz="2000">
              <a:latin typeface="Ebrima" panose="02000000000000000000" pitchFamily="2" charset="0"/>
            </a:endParaRPr>
          </a:p>
        </p:txBody>
      </p:sp>
      <p:grpSp>
        <p:nvGrpSpPr>
          <p:cNvPr id="32772" name="Group 65">
            <a:extLst>
              <a:ext uri="{FF2B5EF4-FFF2-40B4-BE49-F238E27FC236}">
                <a16:creationId xmlns:a16="http://schemas.microsoft.com/office/drawing/2014/main" id="{660BCE7D-82DA-4C60-97C9-A004270B03A7}"/>
              </a:ext>
            </a:extLst>
          </p:cNvPr>
          <p:cNvGrpSpPr>
            <a:grpSpLocks/>
          </p:cNvGrpSpPr>
          <p:nvPr/>
        </p:nvGrpSpPr>
        <p:grpSpPr bwMode="auto">
          <a:xfrm>
            <a:off x="3590925" y="3976688"/>
            <a:ext cx="228600" cy="228600"/>
            <a:chOff x="3398838" y="3616326"/>
            <a:chExt cx="346075" cy="346076"/>
          </a:xfrm>
        </p:grpSpPr>
        <p:sp>
          <p:nvSpPr>
            <p:cNvPr id="32786" name="Rectangle 94">
              <a:extLst>
                <a:ext uri="{FF2B5EF4-FFF2-40B4-BE49-F238E27FC236}">
                  <a16:creationId xmlns:a16="http://schemas.microsoft.com/office/drawing/2014/main" id="{8CF79E5C-F298-4E7A-BF8D-2B4D74E283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9163" y="3616326"/>
              <a:ext cx="90488" cy="346075"/>
            </a:xfrm>
            <a:prstGeom prst="rect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9pPr>
            </a:lstStyle>
            <a:p>
              <a:pPr eaLnBrk="1" hangingPunct="1"/>
              <a:endParaRPr lang="id-ID" altLang="es-GT"/>
            </a:p>
          </p:txBody>
        </p:sp>
        <p:sp>
          <p:nvSpPr>
            <p:cNvPr id="32787" name="Rectangle 95">
              <a:extLst>
                <a:ext uri="{FF2B5EF4-FFF2-40B4-BE49-F238E27FC236}">
                  <a16:creationId xmlns:a16="http://schemas.microsoft.com/office/drawing/2014/main" id="{7CD08307-982A-46F2-A7C6-C01CA50C96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9651" y="3736976"/>
              <a:ext cx="90488" cy="225425"/>
            </a:xfrm>
            <a:prstGeom prst="rect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9pPr>
            </a:lstStyle>
            <a:p>
              <a:pPr eaLnBrk="1" hangingPunct="1"/>
              <a:endParaRPr lang="id-ID" altLang="es-GT"/>
            </a:p>
          </p:txBody>
        </p:sp>
        <p:sp>
          <p:nvSpPr>
            <p:cNvPr id="32788" name="Line 96">
              <a:extLst>
                <a:ext uri="{FF2B5EF4-FFF2-40B4-BE49-F238E27FC236}">
                  <a16:creationId xmlns:a16="http://schemas.microsoft.com/office/drawing/2014/main" id="{7E666862-DAE5-4104-8C5E-F3A816E111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79813" y="3933826"/>
              <a:ext cx="30163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  <p:sp>
          <p:nvSpPr>
            <p:cNvPr id="32789" name="Line 97">
              <a:extLst>
                <a:ext uri="{FF2B5EF4-FFF2-40B4-BE49-F238E27FC236}">
                  <a16:creationId xmlns:a16="http://schemas.microsoft.com/office/drawing/2014/main" id="{F78719B9-0BAF-4D61-9EF3-047A1B0470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3613" y="3646489"/>
              <a:ext cx="0" cy="19685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  <p:sp>
          <p:nvSpPr>
            <p:cNvPr id="32790" name="Rectangle 98">
              <a:extLst>
                <a:ext uri="{FF2B5EF4-FFF2-40B4-BE49-F238E27FC236}">
                  <a16:creationId xmlns:a16="http://schemas.microsoft.com/office/drawing/2014/main" id="{F2641E9A-0EF3-46ED-A0CA-9C550E9E39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9326" y="3873501"/>
              <a:ext cx="30163" cy="60325"/>
            </a:xfrm>
            <a:prstGeom prst="rect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9pPr>
            </a:lstStyle>
            <a:p>
              <a:pPr eaLnBrk="1" hangingPunct="1"/>
              <a:endParaRPr lang="id-ID" altLang="es-GT"/>
            </a:p>
          </p:txBody>
        </p:sp>
        <p:sp>
          <p:nvSpPr>
            <p:cNvPr id="32791" name="Line 99">
              <a:extLst>
                <a:ext uri="{FF2B5EF4-FFF2-40B4-BE49-F238E27FC236}">
                  <a16:creationId xmlns:a16="http://schemas.microsoft.com/office/drawing/2014/main" id="{A717D75F-6312-4F99-8CBE-0414CC0BDD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94101" y="3767139"/>
              <a:ext cx="0" cy="136525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  <p:sp>
          <p:nvSpPr>
            <p:cNvPr id="32792" name="Line 100">
              <a:extLst>
                <a:ext uri="{FF2B5EF4-FFF2-40B4-BE49-F238E27FC236}">
                  <a16:creationId xmlns:a16="http://schemas.microsoft.com/office/drawing/2014/main" id="{25C86B49-1E8A-4B6F-8E8E-8DC010623E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29001" y="3706814"/>
              <a:ext cx="0" cy="211138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  <p:sp>
          <p:nvSpPr>
            <p:cNvPr id="32793" name="Rectangle 101">
              <a:extLst>
                <a:ext uri="{FF2B5EF4-FFF2-40B4-BE49-F238E27FC236}">
                  <a16:creationId xmlns:a16="http://schemas.microsoft.com/office/drawing/2014/main" id="{199AFE30-0359-4687-BB51-2F9B600982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8838" y="3662364"/>
              <a:ext cx="60325" cy="300038"/>
            </a:xfrm>
            <a:prstGeom prst="rect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9pPr>
            </a:lstStyle>
            <a:p>
              <a:pPr eaLnBrk="1" hangingPunct="1"/>
              <a:endParaRPr lang="id-ID" altLang="es-GT"/>
            </a:p>
          </p:txBody>
        </p:sp>
        <p:sp>
          <p:nvSpPr>
            <p:cNvPr id="32794" name="Freeform 102">
              <a:extLst>
                <a:ext uri="{FF2B5EF4-FFF2-40B4-BE49-F238E27FC236}">
                  <a16:creationId xmlns:a16="http://schemas.microsoft.com/office/drawing/2014/main" id="{2F0267A2-484B-4F50-9231-87418DE34F9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4263" y="3662364"/>
              <a:ext cx="120650" cy="300038"/>
            </a:xfrm>
            <a:custGeom>
              <a:avLst/>
              <a:gdLst>
                <a:gd name="T0" fmla="*/ 2147483647 w 76"/>
                <a:gd name="T1" fmla="*/ 2147483647 h 189"/>
                <a:gd name="T2" fmla="*/ 2147483647 w 76"/>
                <a:gd name="T3" fmla="*/ 2147483647 h 189"/>
                <a:gd name="T4" fmla="*/ 0 w 76"/>
                <a:gd name="T5" fmla="*/ 2147483647 h 189"/>
                <a:gd name="T6" fmla="*/ 2147483647 w 76"/>
                <a:gd name="T7" fmla="*/ 0 h 189"/>
                <a:gd name="T8" fmla="*/ 2147483647 w 76"/>
                <a:gd name="T9" fmla="*/ 2147483647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6" h="189">
                  <a:moveTo>
                    <a:pt x="76" y="182"/>
                  </a:moveTo>
                  <a:lnTo>
                    <a:pt x="47" y="189"/>
                  </a:lnTo>
                  <a:lnTo>
                    <a:pt x="0" y="7"/>
                  </a:lnTo>
                  <a:lnTo>
                    <a:pt x="29" y="0"/>
                  </a:lnTo>
                  <a:lnTo>
                    <a:pt x="76" y="182"/>
                  </a:lnTo>
                  <a:close/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</p:grpSp>
      <p:grpSp>
        <p:nvGrpSpPr>
          <p:cNvPr id="32773" name="Group 84">
            <a:extLst>
              <a:ext uri="{FF2B5EF4-FFF2-40B4-BE49-F238E27FC236}">
                <a16:creationId xmlns:a16="http://schemas.microsoft.com/office/drawing/2014/main" id="{489B8DD7-D2E4-4426-8590-6E34F9BBAAD9}"/>
              </a:ext>
            </a:extLst>
          </p:cNvPr>
          <p:cNvGrpSpPr>
            <a:grpSpLocks/>
          </p:cNvGrpSpPr>
          <p:nvPr/>
        </p:nvGrpSpPr>
        <p:grpSpPr bwMode="auto">
          <a:xfrm>
            <a:off x="3595688" y="1071563"/>
            <a:ext cx="219075" cy="228600"/>
            <a:chOff x="2692400" y="3616326"/>
            <a:chExt cx="331788" cy="346075"/>
          </a:xfrm>
        </p:grpSpPr>
        <p:sp>
          <p:nvSpPr>
            <p:cNvPr id="32779" name="Line 288">
              <a:extLst>
                <a:ext uri="{FF2B5EF4-FFF2-40B4-BE49-F238E27FC236}">
                  <a16:creationId xmlns:a16="http://schemas.microsoft.com/office/drawing/2014/main" id="{B6635B77-E8C3-4B69-BB97-666841655F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68600" y="3616326"/>
              <a:ext cx="0" cy="7620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  <p:sp>
          <p:nvSpPr>
            <p:cNvPr id="32780" name="Line 289">
              <a:extLst>
                <a:ext uri="{FF2B5EF4-FFF2-40B4-BE49-F238E27FC236}">
                  <a16:creationId xmlns:a16="http://schemas.microsoft.com/office/drawing/2014/main" id="{486313A8-4BBB-4EC3-AEA3-A8828C7482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57500" y="3616326"/>
              <a:ext cx="0" cy="7620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  <p:sp>
          <p:nvSpPr>
            <p:cNvPr id="32781" name="Line 290">
              <a:extLst>
                <a:ext uri="{FF2B5EF4-FFF2-40B4-BE49-F238E27FC236}">
                  <a16:creationId xmlns:a16="http://schemas.microsoft.com/office/drawing/2014/main" id="{9F729BDA-F44D-4907-8D28-078EA4B80F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47988" y="3616326"/>
              <a:ext cx="0" cy="7620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  <p:sp>
          <p:nvSpPr>
            <p:cNvPr id="32782" name="Freeform 291">
              <a:extLst>
                <a:ext uri="{FF2B5EF4-FFF2-40B4-BE49-F238E27FC236}">
                  <a16:creationId xmlns:a16="http://schemas.microsoft.com/office/drawing/2014/main" id="{18437BC5-B73F-42C2-B032-52FBF6F0293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2400" y="3646488"/>
              <a:ext cx="331788" cy="315913"/>
            </a:xfrm>
            <a:custGeom>
              <a:avLst/>
              <a:gdLst>
                <a:gd name="T0" fmla="*/ 2147483647 w 209"/>
                <a:gd name="T1" fmla="*/ 0 h 199"/>
                <a:gd name="T2" fmla="*/ 2147483647 w 209"/>
                <a:gd name="T3" fmla="*/ 0 h 199"/>
                <a:gd name="T4" fmla="*/ 2147483647 w 209"/>
                <a:gd name="T5" fmla="*/ 2147483647 h 199"/>
                <a:gd name="T6" fmla="*/ 0 w 209"/>
                <a:gd name="T7" fmla="*/ 2147483647 h 199"/>
                <a:gd name="T8" fmla="*/ 0 w 209"/>
                <a:gd name="T9" fmla="*/ 0 h 199"/>
                <a:gd name="T10" fmla="*/ 2147483647 w 209"/>
                <a:gd name="T11" fmla="*/ 0 h 19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09" h="199">
                  <a:moveTo>
                    <a:pt x="180" y="0"/>
                  </a:moveTo>
                  <a:lnTo>
                    <a:pt x="209" y="0"/>
                  </a:lnTo>
                  <a:lnTo>
                    <a:pt x="209" y="199"/>
                  </a:lnTo>
                  <a:lnTo>
                    <a:pt x="0" y="199"/>
                  </a:lnTo>
                  <a:lnTo>
                    <a:pt x="0" y="0"/>
                  </a:lnTo>
                  <a:lnTo>
                    <a:pt x="29" y="0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  <p:sp>
          <p:nvSpPr>
            <p:cNvPr id="32783" name="Freeform 292">
              <a:extLst>
                <a:ext uri="{FF2B5EF4-FFF2-40B4-BE49-F238E27FC236}">
                  <a16:creationId xmlns:a16="http://schemas.microsoft.com/office/drawing/2014/main" id="{DA609783-6ADC-4A49-86E2-B64A88EEA34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8438" y="3676651"/>
              <a:ext cx="239713" cy="241300"/>
            </a:xfrm>
            <a:custGeom>
              <a:avLst/>
              <a:gdLst>
                <a:gd name="T0" fmla="*/ 0 w 151"/>
                <a:gd name="T1" fmla="*/ 0 h 152"/>
                <a:gd name="T2" fmla="*/ 0 w 151"/>
                <a:gd name="T3" fmla="*/ 2147483647 h 152"/>
                <a:gd name="T4" fmla="*/ 2147483647 w 151"/>
                <a:gd name="T5" fmla="*/ 2147483647 h 152"/>
                <a:gd name="T6" fmla="*/ 2147483647 w 151"/>
                <a:gd name="T7" fmla="*/ 0 h 15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1" h="152">
                  <a:moveTo>
                    <a:pt x="0" y="0"/>
                  </a:moveTo>
                  <a:lnTo>
                    <a:pt x="0" y="152"/>
                  </a:lnTo>
                  <a:lnTo>
                    <a:pt x="151" y="152"/>
                  </a:lnTo>
                  <a:lnTo>
                    <a:pt x="151" y="0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  <p:sp>
          <p:nvSpPr>
            <p:cNvPr id="32784" name="Line 293">
              <a:extLst>
                <a:ext uri="{FF2B5EF4-FFF2-40B4-BE49-F238E27FC236}">
                  <a16:creationId xmlns:a16="http://schemas.microsoft.com/office/drawing/2014/main" id="{DCBEE257-0A56-4158-BCBF-511B3C2B87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98763" y="3646488"/>
              <a:ext cx="36513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  <p:sp>
          <p:nvSpPr>
            <p:cNvPr id="32785" name="Line 294">
              <a:extLst>
                <a:ext uri="{FF2B5EF4-FFF2-40B4-BE49-F238E27FC236}">
                  <a16:creationId xmlns:a16="http://schemas.microsoft.com/office/drawing/2014/main" id="{F117AC7E-62D9-4B87-AF93-2BF267DECE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1313" y="3646488"/>
              <a:ext cx="36513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</p:grpSp>
      <p:sp>
        <p:nvSpPr>
          <p:cNvPr id="32774" name="AutoShape 2" descr="Resultado de imagen para construcciÃ³n de portal de datos abiertos">
            <a:extLst>
              <a:ext uri="{FF2B5EF4-FFF2-40B4-BE49-F238E27FC236}">
                <a16:creationId xmlns:a16="http://schemas.microsoft.com/office/drawing/2014/main" id="{E1506E80-4333-4BEF-B2B0-DF364478835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9pPr>
          </a:lstStyle>
          <a:p>
            <a:pPr eaLnBrk="1" hangingPunct="1"/>
            <a:endParaRPr lang="es-GT" altLang="es-GT"/>
          </a:p>
        </p:txBody>
      </p:sp>
      <p:sp>
        <p:nvSpPr>
          <p:cNvPr id="32775" name="TextBox 132">
            <a:extLst>
              <a:ext uri="{FF2B5EF4-FFF2-40B4-BE49-F238E27FC236}">
                <a16:creationId xmlns:a16="http://schemas.microsoft.com/office/drawing/2014/main" id="{C8D1EBC8-7B89-4222-B731-FD562C0852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90263" y="2211388"/>
            <a:ext cx="10826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9pPr>
          </a:lstStyle>
          <a:p>
            <a:pPr algn="ctr" eaLnBrk="1" hangingPunct="1"/>
            <a:r>
              <a:rPr lang="en-GB" altLang="es-GT" sz="1600" b="1">
                <a:solidFill>
                  <a:schemeClr val="bg1"/>
                </a:solidFill>
              </a:rPr>
              <a:t>INDIRECTOS</a:t>
            </a:r>
            <a:endParaRPr lang="en-IN" altLang="es-GT" sz="1600" b="1">
              <a:solidFill>
                <a:schemeClr val="bg1"/>
              </a:solidFill>
            </a:endParaRPr>
          </a:p>
        </p:txBody>
      </p:sp>
      <p:pic>
        <p:nvPicPr>
          <p:cNvPr id="32776" name="51 Imagen" descr="C:\Users\dtpusu04\AppData\Local\Microsoft\Windows\Temporary Internet Files\Content.Word\Imagen 2018.png">
            <a:extLst>
              <a:ext uri="{FF2B5EF4-FFF2-40B4-BE49-F238E27FC236}">
                <a16:creationId xmlns:a16="http://schemas.microsoft.com/office/drawing/2014/main" id="{E8C1F053-8367-49F7-8A22-89CA870D49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53" b="17348"/>
          <a:stretch>
            <a:fillRect/>
          </a:stretch>
        </p:blipFill>
        <p:spPr bwMode="auto">
          <a:xfrm>
            <a:off x="307975" y="101600"/>
            <a:ext cx="1163638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7" name="Rectángulo 29">
            <a:extLst>
              <a:ext uri="{FF2B5EF4-FFF2-40B4-BE49-F238E27FC236}">
                <a16:creationId xmlns:a16="http://schemas.microsoft.com/office/drawing/2014/main" id="{480B5CEE-CE08-4EC7-9AA5-46C94A4B2B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3538" y="6276975"/>
            <a:ext cx="9356725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9pPr>
          </a:lstStyle>
          <a:p>
            <a:pPr eaLnBrk="1" hangingPunct="1"/>
            <a:r>
              <a:rPr lang="es-GT" altLang="es-GT" sz="1300" b="1"/>
              <a:t>De conformidad con la legislación correspondiente, los datos de la producción 2018, se informarán durante el primer trimestre 2019.</a:t>
            </a:r>
          </a:p>
        </p:txBody>
      </p:sp>
      <p:graphicFrame>
        <p:nvGraphicFramePr>
          <p:cNvPr id="32778" name="1 Objeto">
            <a:extLst>
              <a:ext uri="{FF2B5EF4-FFF2-40B4-BE49-F238E27FC236}">
                <a16:creationId xmlns:a16="http://schemas.microsoft.com/office/drawing/2014/main" id="{CA911390-AD6D-4CA4-8181-248A6BBCE37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01800" y="1511300"/>
          <a:ext cx="8929688" cy="476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5" name="Hoja de cálculo" r:id="rId5" imgW="8496367" imgH="4533938" progId="Excel.Sheet.12">
                  <p:embed/>
                </p:oleObj>
              </mc:Choice>
              <mc:Fallback>
                <p:oleObj name="Hoja de cálculo" r:id="rId5" imgW="8496367" imgH="4533938" progId="Excel.Sheet.12">
                  <p:embed/>
                  <p:pic>
                    <p:nvPicPr>
                      <p:cNvPr id="0" name="1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1800" y="1511300"/>
                        <a:ext cx="8929688" cy="4765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8">
            <a:extLst>
              <a:ext uri="{FF2B5EF4-FFF2-40B4-BE49-F238E27FC236}">
                <a16:creationId xmlns:a16="http://schemas.microsoft.com/office/drawing/2014/main" id="{9D2BB3B9-954D-48F4-8569-75E8FE8110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69863"/>
            <a:ext cx="25003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9pPr>
          </a:lstStyle>
          <a:p>
            <a:pPr eaLnBrk="1" hangingPunct="1"/>
            <a:r>
              <a:rPr lang="en-US" altLang="es-GT" sz="1600">
                <a:solidFill>
                  <a:schemeClr val="bg1"/>
                </a:solidFill>
                <a:latin typeface="Calibri Light" panose="020F0302020204030204" pitchFamily="34" charset="0"/>
              </a:rPr>
              <a:t>Simple Project Manager </a:t>
            </a:r>
          </a:p>
        </p:txBody>
      </p:sp>
      <p:sp>
        <p:nvSpPr>
          <p:cNvPr id="33795" name="Title 1">
            <a:extLst>
              <a:ext uri="{FF2B5EF4-FFF2-40B4-BE49-F238E27FC236}">
                <a16:creationId xmlns:a16="http://schemas.microsoft.com/office/drawing/2014/main" id="{73D62DB6-6E65-4EE0-87A5-4A947861F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4013" y="433388"/>
            <a:ext cx="9217025" cy="738187"/>
          </a:xfrm>
        </p:spPr>
        <p:txBody>
          <a:bodyPr/>
          <a:lstStyle/>
          <a:p>
            <a:pPr algn="ctr" eaLnBrk="1" hangingPunct="1"/>
            <a:br>
              <a:rPr lang="es-GT" altLang="es-GT" sz="2000">
                <a:latin typeface="Ebrima" panose="02000000000000000000" pitchFamily="2" charset="0"/>
              </a:rPr>
            </a:br>
            <a:br>
              <a:rPr lang="es-GT" altLang="es-GT" sz="2000">
                <a:latin typeface="Ebrima" panose="02000000000000000000" pitchFamily="2" charset="0"/>
              </a:rPr>
            </a:br>
            <a:r>
              <a:rPr lang="es-GT" altLang="es-GT" sz="2200">
                <a:latin typeface="Ebrima" panose="02000000000000000000" pitchFamily="2" charset="0"/>
              </a:rPr>
              <a:t>PROGRAMA 13</a:t>
            </a:r>
            <a:br>
              <a:rPr lang="es-GT" altLang="es-GT" sz="2200">
                <a:latin typeface="Ebrima" panose="02000000000000000000" pitchFamily="2" charset="0"/>
              </a:rPr>
            </a:br>
            <a:r>
              <a:rPr lang="es-GT" altLang="es-GT" sz="2200">
                <a:latin typeface="Ebrima" panose="02000000000000000000" pitchFamily="2" charset="0"/>
              </a:rPr>
              <a:t>SEGURIDAD RADIOLÓGICA</a:t>
            </a:r>
            <a:br>
              <a:rPr lang="es-GT" altLang="es-GT" sz="2400">
                <a:latin typeface="Ebrima" panose="02000000000000000000" pitchFamily="2" charset="0"/>
              </a:rPr>
            </a:br>
            <a:br>
              <a:rPr lang="es-GT" altLang="es-GT" sz="2400">
                <a:latin typeface="Ebrima" panose="02000000000000000000" pitchFamily="2" charset="0"/>
              </a:rPr>
            </a:br>
            <a:endParaRPr lang="en-US" altLang="es-GT" sz="2000">
              <a:latin typeface="Ebrima" panose="02000000000000000000" pitchFamily="2" charset="0"/>
            </a:endParaRPr>
          </a:p>
        </p:txBody>
      </p:sp>
      <p:grpSp>
        <p:nvGrpSpPr>
          <p:cNvPr id="33796" name="Group 65">
            <a:extLst>
              <a:ext uri="{FF2B5EF4-FFF2-40B4-BE49-F238E27FC236}">
                <a16:creationId xmlns:a16="http://schemas.microsoft.com/office/drawing/2014/main" id="{209E9B3D-2145-488F-8EA7-685EC51F529A}"/>
              </a:ext>
            </a:extLst>
          </p:cNvPr>
          <p:cNvGrpSpPr>
            <a:grpSpLocks/>
          </p:cNvGrpSpPr>
          <p:nvPr/>
        </p:nvGrpSpPr>
        <p:grpSpPr bwMode="auto">
          <a:xfrm>
            <a:off x="3590925" y="3976688"/>
            <a:ext cx="228600" cy="228600"/>
            <a:chOff x="3398838" y="3616326"/>
            <a:chExt cx="346075" cy="346076"/>
          </a:xfrm>
        </p:grpSpPr>
        <p:sp>
          <p:nvSpPr>
            <p:cNvPr id="33810" name="Rectangle 94">
              <a:extLst>
                <a:ext uri="{FF2B5EF4-FFF2-40B4-BE49-F238E27FC236}">
                  <a16:creationId xmlns:a16="http://schemas.microsoft.com/office/drawing/2014/main" id="{1FF89C3A-258D-4915-9FFD-EF81D4391F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9163" y="3616326"/>
              <a:ext cx="90488" cy="346075"/>
            </a:xfrm>
            <a:prstGeom prst="rect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9pPr>
            </a:lstStyle>
            <a:p>
              <a:pPr eaLnBrk="1" hangingPunct="1"/>
              <a:endParaRPr lang="id-ID" altLang="es-GT"/>
            </a:p>
          </p:txBody>
        </p:sp>
        <p:sp>
          <p:nvSpPr>
            <p:cNvPr id="33811" name="Rectangle 95">
              <a:extLst>
                <a:ext uri="{FF2B5EF4-FFF2-40B4-BE49-F238E27FC236}">
                  <a16:creationId xmlns:a16="http://schemas.microsoft.com/office/drawing/2014/main" id="{42232A8F-0171-45AB-868E-95A658C246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9651" y="3736976"/>
              <a:ext cx="90488" cy="225425"/>
            </a:xfrm>
            <a:prstGeom prst="rect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9pPr>
            </a:lstStyle>
            <a:p>
              <a:pPr eaLnBrk="1" hangingPunct="1"/>
              <a:endParaRPr lang="id-ID" altLang="es-GT"/>
            </a:p>
          </p:txBody>
        </p:sp>
        <p:sp>
          <p:nvSpPr>
            <p:cNvPr id="33812" name="Line 96">
              <a:extLst>
                <a:ext uri="{FF2B5EF4-FFF2-40B4-BE49-F238E27FC236}">
                  <a16:creationId xmlns:a16="http://schemas.microsoft.com/office/drawing/2014/main" id="{4683F58A-EAA2-499A-A6D8-39DEF6F9A4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79813" y="3933826"/>
              <a:ext cx="30163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  <p:sp>
          <p:nvSpPr>
            <p:cNvPr id="33813" name="Line 97">
              <a:extLst>
                <a:ext uri="{FF2B5EF4-FFF2-40B4-BE49-F238E27FC236}">
                  <a16:creationId xmlns:a16="http://schemas.microsoft.com/office/drawing/2014/main" id="{699A7A0E-5E73-4B09-91AF-D69569ABFE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3613" y="3646489"/>
              <a:ext cx="0" cy="19685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  <p:sp>
          <p:nvSpPr>
            <p:cNvPr id="33814" name="Rectangle 98">
              <a:extLst>
                <a:ext uri="{FF2B5EF4-FFF2-40B4-BE49-F238E27FC236}">
                  <a16:creationId xmlns:a16="http://schemas.microsoft.com/office/drawing/2014/main" id="{6C77FE41-5FE7-4A5D-A5EF-A3F98F59D0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9326" y="3873501"/>
              <a:ext cx="30163" cy="60325"/>
            </a:xfrm>
            <a:prstGeom prst="rect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9pPr>
            </a:lstStyle>
            <a:p>
              <a:pPr eaLnBrk="1" hangingPunct="1"/>
              <a:endParaRPr lang="id-ID" altLang="es-GT"/>
            </a:p>
          </p:txBody>
        </p:sp>
        <p:sp>
          <p:nvSpPr>
            <p:cNvPr id="33815" name="Line 99">
              <a:extLst>
                <a:ext uri="{FF2B5EF4-FFF2-40B4-BE49-F238E27FC236}">
                  <a16:creationId xmlns:a16="http://schemas.microsoft.com/office/drawing/2014/main" id="{C8AF39CA-9802-4FD8-BA74-747B6F383B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94101" y="3767139"/>
              <a:ext cx="0" cy="136525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  <p:sp>
          <p:nvSpPr>
            <p:cNvPr id="33816" name="Line 100">
              <a:extLst>
                <a:ext uri="{FF2B5EF4-FFF2-40B4-BE49-F238E27FC236}">
                  <a16:creationId xmlns:a16="http://schemas.microsoft.com/office/drawing/2014/main" id="{F99F3994-6FAB-49B5-A832-D7F79654A8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29001" y="3706814"/>
              <a:ext cx="0" cy="211138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  <p:sp>
          <p:nvSpPr>
            <p:cNvPr id="33817" name="Rectangle 101">
              <a:extLst>
                <a:ext uri="{FF2B5EF4-FFF2-40B4-BE49-F238E27FC236}">
                  <a16:creationId xmlns:a16="http://schemas.microsoft.com/office/drawing/2014/main" id="{2E889A7C-FA8E-424C-A8D6-4113CB9806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8838" y="3662364"/>
              <a:ext cx="60325" cy="300038"/>
            </a:xfrm>
            <a:prstGeom prst="rect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9pPr>
            </a:lstStyle>
            <a:p>
              <a:pPr eaLnBrk="1" hangingPunct="1"/>
              <a:endParaRPr lang="id-ID" altLang="es-GT"/>
            </a:p>
          </p:txBody>
        </p:sp>
        <p:sp>
          <p:nvSpPr>
            <p:cNvPr id="33818" name="Freeform 102">
              <a:extLst>
                <a:ext uri="{FF2B5EF4-FFF2-40B4-BE49-F238E27FC236}">
                  <a16:creationId xmlns:a16="http://schemas.microsoft.com/office/drawing/2014/main" id="{ED15A654-C001-418B-8E8E-0660C9B765F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4263" y="3662364"/>
              <a:ext cx="120650" cy="300038"/>
            </a:xfrm>
            <a:custGeom>
              <a:avLst/>
              <a:gdLst>
                <a:gd name="T0" fmla="*/ 2147483647 w 76"/>
                <a:gd name="T1" fmla="*/ 2147483647 h 189"/>
                <a:gd name="T2" fmla="*/ 2147483647 w 76"/>
                <a:gd name="T3" fmla="*/ 2147483647 h 189"/>
                <a:gd name="T4" fmla="*/ 0 w 76"/>
                <a:gd name="T5" fmla="*/ 2147483647 h 189"/>
                <a:gd name="T6" fmla="*/ 2147483647 w 76"/>
                <a:gd name="T7" fmla="*/ 0 h 189"/>
                <a:gd name="T8" fmla="*/ 2147483647 w 76"/>
                <a:gd name="T9" fmla="*/ 2147483647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6" h="189">
                  <a:moveTo>
                    <a:pt x="76" y="182"/>
                  </a:moveTo>
                  <a:lnTo>
                    <a:pt x="47" y="189"/>
                  </a:lnTo>
                  <a:lnTo>
                    <a:pt x="0" y="7"/>
                  </a:lnTo>
                  <a:lnTo>
                    <a:pt x="29" y="0"/>
                  </a:lnTo>
                  <a:lnTo>
                    <a:pt x="76" y="182"/>
                  </a:lnTo>
                  <a:close/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</p:grpSp>
      <p:grpSp>
        <p:nvGrpSpPr>
          <p:cNvPr id="33797" name="Group 84">
            <a:extLst>
              <a:ext uri="{FF2B5EF4-FFF2-40B4-BE49-F238E27FC236}">
                <a16:creationId xmlns:a16="http://schemas.microsoft.com/office/drawing/2014/main" id="{3F9E346B-BBBA-4D67-B28E-64E54141B0DC}"/>
              </a:ext>
            </a:extLst>
          </p:cNvPr>
          <p:cNvGrpSpPr>
            <a:grpSpLocks/>
          </p:cNvGrpSpPr>
          <p:nvPr/>
        </p:nvGrpSpPr>
        <p:grpSpPr bwMode="auto">
          <a:xfrm>
            <a:off x="3595688" y="1071563"/>
            <a:ext cx="219075" cy="228600"/>
            <a:chOff x="2692400" y="3616326"/>
            <a:chExt cx="331788" cy="346075"/>
          </a:xfrm>
        </p:grpSpPr>
        <p:sp>
          <p:nvSpPr>
            <p:cNvPr id="33803" name="Line 288">
              <a:extLst>
                <a:ext uri="{FF2B5EF4-FFF2-40B4-BE49-F238E27FC236}">
                  <a16:creationId xmlns:a16="http://schemas.microsoft.com/office/drawing/2014/main" id="{3CBFAE3B-CFDE-412C-8B4D-364F5A6911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68600" y="3616326"/>
              <a:ext cx="0" cy="7620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  <p:sp>
          <p:nvSpPr>
            <p:cNvPr id="33804" name="Line 289">
              <a:extLst>
                <a:ext uri="{FF2B5EF4-FFF2-40B4-BE49-F238E27FC236}">
                  <a16:creationId xmlns:a16="http://schemas.microsoft.com/office/drawing/2014/main" id="{4A520901-9B65-4C7F-B030-F0950F888F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57500" y="3616326"/>
              <a:ext cx="0" cy="7620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  <p:sp>
          <p:nvSpPr>
            <p:cNvPr id="33805" name="Line 290">
              <a:extLst>
                <a:ext uri="{FF2B5EF4-FFF2-40B4-BE49-F238E27FC236}">
                  <a16:creationId xmlns:a16="http://schemas.microsoft.com/office/drawing/2014/main" id="{7B7B1275-9FCE-4AF0-9903-B37D9D6CA7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47988" y="3616326"/>
              <a:ext cx="0" cy="7620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  <p:sp>
          <p:nvSpPr>
            <p:cNvPr id="33806" name="Freeform 291">
              <a:extLst>
                <a:ext uri="{FF2B5EF4-FFF2-40B4-BE49-F238E27FC236}">
                  <a16:creationId xmlns:a16="http://schemas.microsoft.com/office/drawing/2014/main" id="{1F4FD4D2-0DC2-4CCA-85FD-24E8AD63642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2400" y="3646488"/>
              <a:ext cx="331788" cy="315913"/>
            </a:xfrm>
            <a:custGeom>
              <a:avLst/>
              <a:gdLst>
                <a:gd name="T0" fmla="*/ 2147483647 w 209"/>
                <a:gd name="T1" fmla="*/ 0 h 199"/>
                <a:gd name="T2" fmla="*/ 2147483647 w 209"/>
                <a:gd name="T3" fmla="*/ 0 h 199"/>
                <a:gd name="T4" fmla="*/ 2147483647 w 209"/>
                <a:gd name="T5" fmla="*/ 2147483647 h 199"/>
                <a:gd name="T6" fmla="*/ 0 w 209"/>
                <a:gd name="T7" fmla="*/ 2147483647 h 199"/>
                <a:gd name="T8" fmla="*/ 0 w 209"/>
                <a:gd name="T9" fmla="*/ 0 h 199"/>
                <a:gd name="T10" fmla="*/ 2147483647 w 209"/>
                <a:gd name="T11" fmla="*/ 0 h 19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09" h="199">
                  <a:moveTo>
                    <a:pt x="180" y="0"/>
                  </a:moveTo>
                  <a:lnTo>
                    <a:pt x="209" y="0"/>
                  </a:lnTo>
                  <a:lnTo>
                    <a:pt x="209" y="199"/>
                  </a:lnTo>
                  <a:lnTo>
                    <a:pt x="0" y="199"/>
                  </a:lnTo>
                  <a:lnTo>
                    <a:pt x="0" y="0"/>
                  </a:lnTo>
                  <a:lnTo>
                    <a:pt x="29" y="0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  <p:sp>
          <p:nvSpPr>
            <p:cNvPr id="33807" name="Freeform 292">
              <a:extLst>
                <a:ext uri="{FF2B5EF4-FFF2-40B4-BE49-F238E27FC236}">
                  <a16:creationId xmlns:a16="http://schemas.microsoft.com/office/drawing/2014/main" id="{D8C8BD3C-6626-4EC8-A254-708F20BB666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8438" y="3676651"/>
              <a:ext cx="239713" cy="241300"/>
            </a:xfrm>
            <a:custGeom>
              <a:avLst/>
              <a:gdLst>
                <a:gd name="T0" fmla="*/ 0 w 151"/>
                <a:gd name="T1" fmla="*/ 0 h 152"/>
                <a:gd name="T2" fmla="*/ 0 w 151"/>
                <a:gd name="T3" fmla="*/ 2147483647 h 152"/>
                <a:gd name="T4" fmla="*/ 2147483647 w 151"/>
                <a:gd name="T5" fmla="*/ 2147483647 h 152"/>
                <a:gd name="T6" fmla="*/ 2147483647 w 151"/>
                <a:gd name="T7" fmla="*/ 0 h 15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1" h="152">
                  <a:moveTo>
                    <a:pt x="0" y="0"/>
                  </a:moveTo>
                  <a:lnTo>
                    <a:pt x="0" y="152"/>
                  </a:lnTo>
                  <a:lnTo>
                    <a:pt x="151" y="152"/>
                  </a:lnTo>
                  <a:lnTo>
                    <a:pt x="151" y="0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  <p:sp>
          <p:nvSpPr>
            <p:cNvPr id="33808" name="Line 293">
              <a:extLst>
                <a:ext uri="{FF2B5EF4-FFF2-40B4-BE49-F238E27FC236}">
                  <a16:creationId xmlns:a16="http://schemas.microsoft.com/office/drawing/2014/main" id="{638ED80F-552D-4923-A5FF-CAF0F68408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98763" y="3646488"/>
              <a:ext cx="36513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  <p:sp>
          <p:nvSpPr>
            <p:cNvPr id="33809" name="Line 294">
              <a:extLst>
                <a:ext uri="{FF2B5EF4-FFF2-40B4-BE49-F238E27FC236}">
                  <a16:creationId xmlns:a16="http://schemas.microsoft.com/office/drawing/2014/main" id="{43E2F177-1D35-4C9D-BCF8-4B8F67EBD7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1313" y="3646488"/>
              <a:ext cx="36513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</p:grpSp>
      <p:sp>
        <p:nvSpPr>
          <p:cNvPr id="33798" name="AutoShape 2" descr="Resultado de imagen para construcciÃ³n de portal de datos abiertos">
            <a:extLst>
              <a:ext uri="{FF2B5EF4-FFF2-40B4-BE49-F238E27FC236}">
                <a16:creationId xmlns:a16="http://schemas.microsoft.com/office/drawing/2014/main" id="{F0CAFE48-C199-43A8-8AF1-BD990F0186A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9pPr>
          </a:lstStyle>
          <a:p>
            <a:pPr eaLnBrk="1" hangingPunct="1"/>
            <a:endParaRPr lang="es-GT" altLang="es-GT"/>
          </a:p>
        </p:txBody>
      </p:sp>
      <p:sp>
        <p:nvSpPr>
          <p:cNvPr id="33799" name="TextBox 132">
            <a:extLst>
              <a:ext uri="{FF2B5EF4-FFF2-40B4-BE49-F238E27FC236}">
                <a16:creationId xmlns:a16="http://schemas.microsoft.com/office/drawing/2014/main" id="{2FF65D96-AB88-4D99-A1D0-E733AD97EE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90263" y="2211388"/>
            <a:ext cx="10826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9pPr>
          </a:lstStyle>
          <a:p>
            <a:pPr algn="ctr" eaLnBrk="1" hangingPunct="1"/>
            <a:r>
              <a:rPr lang="en-GB" altLang="es-GT" sz="1600" b="1">
                <a:solidFill>
                  <a:schemeClr val="bg1"/>
                </a:solidFill>
              </a:rPr>
              <a:t>INDIRECTOS</a:t>
            </a:r>
            <a:endParaRPr lang="en-IN" altLang="es-GT" sz="1600" b="1">
              <a:solidFill>
                <a:schemeClr val="bg1"/>
              </a:solidFill>
            </a:endParaRPr>
          </a:p>
        </p:txBody>
      </p:sp>
      <p:pic>
        <p:nvPicPr>
          <p:cNvPr id="33800" name="51 Imagen" descr="C:\Users\dtpusu04\AppData\Local\Microsoft\Windows\Temporary Internet Files\Content.Word\Imagen 2018.png">
            <a:extLst>
              <a:ext uri="{FF2B5EF4-FFF2-40B4-BE49-F238E27FC236}">
                <a16:creationId xmlns:a16="http://schemas.microsoft.com/office/drawing/2014/main" id="{88205596-0AC5-4635-93E4-239C45349D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53" b="17348"/>
          <a:stretch>
            <a:fillRect/>
          </a:stretch>
        </p:blipFill>
        <p:spPr bwMode="auto">
          <a:xfrm>
            <a:off x="307975" y="101600"/>
            <a:ext cx="1163638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9" name="3 Diagrama">
            <a:extLst>
              <a:ext uri="{FF2B5EF4-FFF2-40B4-BE49-F238E27FC236}">
                <a16:creationId xmlns:a16="http://schemas.microsoft.com/office/drawing/2014/main" id="{EE6BF504-B9E5-45B1-984B-C1E1DF83F98A}"/>
              </a:ext>
            </a:extLst>
          </p:cNvPr>
          <p:cNvGraphicFramePr/>
          <p:nvPr/>
        </p:nvGraphicFramePr>
        <p:xfrm>
          <a:off x="460374" y="1334970"/>
          <a:ext cx="10962629" cy="4696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3802" name="6 CuadroTexto">
            <a:extLst>
              <a:ext uri="{FF2B5EF4-FFF2-40B4-BE49-F238E27FC236}">
                <a16:creationId xmlns:a16="http://schemas.microsoft.com/office/drawing/2014/main" id="{ECFD8CEE-7287-4B64-9986-890F0EEA86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4100" y="6230938"/>
            <a:ext cx="22272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9pPr>
          </a:lstStyle>
          <a:p>
            <a:pPr eaLnBrk="1" hangingPunct="1"/>
            <a:r>
              <a:rPr lang="es-GT" altLang="es-GT" sz="1200"/>
              <a:t>*Datos al 30 de diciembre 2018.</a:t>
            </a:r>
          </a:p>
          <a:p>
            <a:pPr eaLnBrk="1" hangingPunct="1"/>
            <a:r>
              <a:rPr lang="es-GT" altLang="es-GT" sz="1200"/>
              <a:t>**Unidad de Medida EVENTO.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Box 18">
            <a:extLst>
              <a:ext uri="{FF2B5EF4-FFF2-40B4-BE49-F238E27FC236}">
                <a16:creationId xmlns:a16="http://schemas.microsoft.com/office/drawing/2014/main" id="{F76610CC-0879-4EFD-87F0-98D7905000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69863"/>
            <a:ext cx="25003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9pPr>
          </a:lstStyle>
          <a:p>
            <a:pPr eaLnBrk="1" hangingPunct="1"/>
            <a:r>
              <a:rPr lang="en-US" altLang="es-GT" sz="1600">
                <a:solidFill>
                  <a:schemeClr val="bg1"/>
                </a:solidFill>
                <a:latin typeface="Calibri Light" panose="020F0302020204030204" pitchFamily="34" charset="0"/>
              </a:rPr>
              <a:t>Simple Project Manager </a:t>
            </a:r>
          </a:p>
        </p:txBody>
      </p:sp>
      <p:sp>
        <p:nvSpPr>
          <p:cNvPr id="34819" name="Title 1">
            <a:extLst>
              <a:ext uri="{FF2B5EF4-FFF2-40B4-BE49-F238E27FC236}">
                <a16:creationId xmlns:a16="http://schemas.microsoft.com/office/drawing/2014/main" id="{2CED5FF2-32B5-4409-8B3F-25E48F25FD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2750" y="120650"/>
            <a:ext cx="9217025" cy="931863"/>
          </a:xfrm>
        </p:spPr>
        <p:txBody>
          <a:bodyPr/>
          <a:lstStyle/>
          <a:p>
            <a:pPr algn="ctr" eaLnBrk="1" hangingPunct="1"/>
            <a:br>
              <a:rPr lang="es-GT" altLang="es-GT" sz="2000">
                <a:latin typeface="Ebrima" panose="02000000000000000000" pitchFamily="2" charset="0"/>
              </a:rPr>
            </a:br>
            <a:r>
              <a:rPr lang="es-GT" altLang="es-GT" sz="2200">
                <a:latin typeface="Ebrima" panose="02000000000000000000" pitchFamily="2" charset="0"/>
              </a:rPr>
              <a:t>PROGRAMA 14</a:t>
            </a:r>
            <a:br>
              <a:rPr lang="es-GT" altLang="es-GT" sz="2200">
                <a:latin typeface="Ebrima" panose="02000000000000000000" pitchFamily="2" charset="0"/>
              </a:rPr>
            </a:br>
            <a:r>
              <a:rPr lang="es-GT" altLang="es-GT" sz="2200">
                <a:latin typeface="Ebrima" panose="02000000000000000000" pitchFamily="2" charset="0"/>
              </a:rPr>
              <a:t>LABORATORIOS TÉCNICOS</a:t>
            </a:r>
            <a:br>
              <a:rPr lang="es-GT" altLang="es-GT" sz="2400">
                <a:latin typeface="Ebrima" panose="02000000000000000000" pitchFamily="2" charset="0"/>
              </a:rPr>
            </a:br>
            <a:endParaRPr lang="en-US" altLang="es-GT" sz="2000">
              <a:latin typeface="Ebrima" panose="02000000000000000000" pitchFamily="2" charset="0"/>
            </a:endParaRPr>
          </a:p>
        </p:txBody>
      </p:sp>
      <p:grpSp>
        <p:nvGrpSpPr>
          <p:cNvPr id="34820" name="Group 65">
            <a:extLst>
              <a:ext uri="{FF2B5EF4-FFF2-40B4-BE49-F238E27FC236}">
                <a16:creationId xmlns:a16="http://schemas.microsoft.com/office/drawing/2014/main" id="{01C7C595-B739-47E6-A7BF-43EBDB7252BC}"/>
              </a:ext>
            </a:extLst>
          </p:cNvPr>
          <p:cNvGrpSpPr>
            <a:grpSpLocks/>
          </p:cNvGrpSpPr>
          <p:nvPr/>
        </p:nvGrpSpPr>
        <p:grpSpPr bwMode="auto">
          <a:xfrm>
            <a:off x="3590925" y="3976688"/>
            <a:ext cx="228600" cy="228600"/>
            <a:chOff x="3398838" y="3616326"/>
            <a:chExt cx="346075" cy="346076"/>
          </a:xfrm>
        </p:grpSpPr>
        <p:sp>
          <p:nvSpPr>
            <p:cNvPr id="34834" name="Rectangle 94">
              <a:extLst>
                <a:ext uri="{FF2B5EF4-FFF2-40B4-BE49-F238E27FC236}">
                  <a16:creationId xmlns:a16="http://schemas.microsoft.com/office/drawing/2014/main" id="{4C18FCB2-BADC-4A7D-908C-D6FA291487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9163" y="3616326"/>
              <a:ext cx="90488" cy="346075"/>
            </a:xfrm>
            <a:prstGeom prst="rect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9pPr>
            </a:lstStyle>
            <a:p>
              <a:pPr eaLnBrk="1" hangingPunct="1"/>
              <a:endParaRPr lang="id-ID" altLang="es-GT"/>
            </a:p>
          </p:txBody>
        </p:sp>
        <p:sp>
          <p:nvSpPr>
            <p:cNvPr id="34835" name="Rectangle 95">
              <a:extLst>
                <a:ext uri="{FF2B5EF4-FFF2-40B4-BE49-F238E27FC236}">
                  <a16:creationId xmlns:a16="http://schemas.microsoft.com/office/drawing/2014/main" id="{C99A0882-28B3-4070-91D4-DC67DD8465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9651" y="3736976"/>
              <a:ext cx="90488" cy="225425"/>
            </a:xfrm>
            <a:prstGeom prst="rect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9pPr>
            </a:lstStyle>
            <a:p>
              <a:pPr eaLnBrk="1" hangingPunct="1"/>
              <a:endParaRPr lang="id-ID" altLang="es-GT"/>
            </a:p>
          </p:txBody>
        </p:sp>
        <p:sp>
          <p:nvSpPr>
            <p:cNvPr id="34836" name="Line 96">
              <a:extLst>
                <a:ext uri="{FF2B5EF4-FFF2-40B4-BE49-F238E27FC236}">
                  <a16:creationId xmlns:a16="http://schemas.microsoft.com/office/drawing/2014/main" id="{2FFD6BA1-AFA8-4572-AE84-C0D0957957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79813" y="3933826"/>
              <a:ext cx="30163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  <p:sp>
          <p:nvSpPr>
            <p:cNvPr id="34837" name="Line 97">
              <a:extLst>
                <a:ext uri="{FF2B5EF4-FFF2-40B4-BE49-F238E27FC236}">
                  <a16:creationId xmlns:a16="http://schemas.microsoft.com/office/drawing/2014/main" id="{5CECC6CA-8AE9-4212-B771-4EB328F498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3613" y="3646489"/>
              <a:ext cx="0" cy="19685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  <p:sp>
          <p:nvSpPr>
            <p:cNvPr id="34838" name="Rectangle 98">
              <a:extLst>
                <a:ext uri="{FF2B5EF4-FFF2-40B4-BE49-F238E27FC236}">
                  <a16:creationId xmlns:a16="http://schemas.microsoft.com/office/drawing/2014/main" id="{B1BE23E2-3D88-4F05-854A-6FBF21EDCD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9326" y="3873501"/>
              <a:ext cx="30163" cy="60325"/>
            </a:xfrm>
            <a:prstGeom prst="rect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9pPr>
            </a:lstStyle>
            <a:p>
              <a:pPr eaLnBrk="1" hangingPunct="1"/>
              <a:endParaRPr lang="id-ID" altLang="es-GT"/>
            </a:p>
          </p:txBody>
        </p:sp>
        <p:sp>
          <p:nvSpPr>
            <p:cNvPr id="34839" name="Line 99">
              <a:extLst>
                <a:ext uri="{FF2B5EF4-FFF2-40B4-BE49-F238E27FC236}">
                  <a16:creationId xmlns:a16="http://schemas.microsoft.com/office/drawing/2014/main" id="{1B7C2F5D-069C-4FA3-8F69-AC7557B461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94101" y="3767139"/>
              <a:ext cx="0" cy="136525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  <p:sp>
          <p:nvSpPr>
            <p:cNvPr id="34840" name="Line 100">
              <a:extLst>
                <a:ext uri="{FF2B5EF4-FFF2-40B4-BE49-F238E27FC236}">
                  <a16:creationId xmlns:a16="http://schemas.microsoft.com/office/drawing/2014/main" id="{1D8AF71A-D65D-4B4C-A07A-E8EDB3B2FF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29001" y="3706814"/>
              <a:ext cx="0" cy="211138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  <p:sp>
          <p:nvSpPr>
            <p:cNvPr id="34841" name="Rectangle 101">
              <a:extLst>
                <a:ext uri="{FF2B5EF4-FFF2-40B4-BE49-F238E27FC236}">
                  <a16:creationId xmlns:a16="http://schemas.microsoft.com/office/drawing/2014/main" id="{D6BD0F95-50F4-4F76-A9EB-0D87587690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8838" y="3662364"/>
              <a:ext cx="60325" cy="300038"/>
            </a:xfrm>
            <a:prstGeom prst="rect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9pPr>
            </a:lstStyle>
            <a:p>
              <a:pPr eaLnBrk="1" hangingPunct="1"/>
              <a:endParaRPr lang="id-ID" altLang="es-GT"/>
            </a:p>
          </p:txBody>
        </p:sp>
        <p:sp>
          <p:nvSpPr>
            <p:cNvPr id="34842" name="Freeform 102">
              <a:extLst>
                <a:ext uri="{FF2B5EF4-FFF2-40B4-BE49-F238E27FC236}">
                  <a16:creationId xmlns:a16="http://schemas.microsoft.com/office/drawing/2014/main" id="{B9A288BE-8E60-4B45-8231-C997F811D8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4263" y="3662364"/>
              <a:ext cx="120650" cy="300038"/>
            </a:xfrm>
            <a:custGeom>
              <a:avLst/>
              <a:gdLst>
                <a:gd name="T0" fmla="*/ 2147483647 w 76"/>
                <a:gd name="T1" fmla="*/ 2147483647 h 189"/>
                <a:gd name="T2" fmla="*/ 2147483647 w 76"/>
                <a:gd name="T3" fmla="*/ 2147483647 h 189"/>
                <a:gd name="T4" fmla="*/ 0 w 76"/>
                <a:gd name="T5" fmla="*/ 2147483647 h 189"/>
                <a:gd name="T6" fmla="*/ 2147483647 w 76"/>
                <a:gd name="T7" fmla="*/ 0 h 189"/>
                <a:gd name="T8" fmla="*/ 2147483647 w 76"/>
                <a:gd name="T9" fmla="*/ 2147483647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6" h="189">
                  <a:moveTo>
                    <a:pt x="76" y="182"/>
                  </a:moveTo>
                  <a:lnTo>
                    <a:pt x="47" y="189"/>
                  </a:lnTo>
                  <a:lnTo>
                    <a:pt x="0" y="7"/>
                  </a:lnTo>
                  <a:lnTo>
                    <a:pt x="29" y="0"/>
                  </a:lnTo>
                  <a:lnTo>
                    <a:pt x="76" y="182"/>
                  </a:lnTo>
                  <a:close/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</p:grpSp>
      <p:grpSp>
        <p:nvGrpSpPr>
          <p:cNvPr id="34821" name="Group 84">
            <a:extLst>
              <a:ext uri="{FF2B5EF4-FFF2-40B4-BE49-F238E27FC236}">
                <a16:creationId xmlns:a16="http://schemas.microsoft.com/office/drawing/2014/main" id="{582A0AD3-9C4F-44A4-ABDE-D1F5C0FD48DA}"/>
              </a:ext>
            </a:extLst>
          </p:cNvPr>
          <p:cNvGrpSpPr>
            <a:grpSpLocks/>
          </p:cNvGrpSpPr>
          <p:nvPr/>
        </p:nvGrpSpPr>
        <p:grpSpPr bwMode="auto">
          <a:xfrm>
            <a:off x="3595688" y="1071563"/>
            <a:ext cx="219075" cy="228600"/>
            <a:chOff x="2692400" y="3616326"/>
            <a:chExt cx="331788" cy="346075"/>
          </a:xfrm>
        </p:grpSpPr>
        <p:sp>
          <p:nvSpPr>
            <p:cNvPr id="34827" name="Line 288">
              <a:extLst>
                <a:ext uri="{FF2B5EF4-FFF2-40B4-BE49-F238E27FC236}">
                  <a16:creationId xmlns:a16="http://schemas.microsoft.com/office/drawing/2014/main" id="{5ACD2614-3BD1-4BD2-9FFB-BB1913A0A9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68600" y="3616326"/>
              <a:ext cx="0" cy="7620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  <p:sp>
          <p:nvSpPr>
            <p:cNvPr id="34828" name="Line 289">
              <a:extLst>
                <a:ext uri="{FF2B5EF4-FFF2-40B4-BE49-F238E27FC236}">
                  <a16:creationId xmlns:a16="http://schemas.microsoft.com/office/drawing/2014/main" id="{6BBEA4C6-9EB0-4260-BFB4-D326FE0E27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57500" y="3616326"/>
              <a:ext cx="0" cy="7620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  <p:sp>
          <p:nvSpPr>
            <p:cNvPr id="34829" name="Line 290">
              <a:extLst>
                <a:ext uri="{FF2B5EF4-FFF2-40B4-BE49-F238E27FC236}">
                  <a16:creationId xmlns:a16="http://schemas.microsoft.com/office/drawing/2014/main" id="{76C2B80E-C798-4B11-B23F-32BF65151A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47988" y="3616326"/>
              <a:ext cx="0" cy="7620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  <p:sp>
          <p:nvSpPr>
            <p:cNvPr id="34830" name="Freeform 291">
              <a:extLst>
                <a:ext uri="{FF2B5EF4-FFF2-40B4-BE49-F238E27FC236}">
                  <a16:creationId xmlns:a16="http://schemas.microsoft.com/office/drawing/2014/main" id="{906C3E0D-9D58-455F-86A7-AEA826DAFCF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2400" y="3646488"/>
              <a:ext cx="331788" cy="315913"/>
            </a:xfrm>
            <a:custGeom>
              <a:avLst/>
              <a:gdLst>
                <a:gd name="T0" fmla="*/ 2147483647 w 209"/>
                <a:gd name="T1" fmla="*/ 0 h 199"/>
                <a:gd name="T2" fmla="*/ 2147483647 w 209"/>
                <a:gd name="T3" fmla="*/ 0 h 199"/>
                <a:gd name="T4" fmla="*/ 2147483647 w 209"/>
                <a:gd name="T5" fmla="*/ 2147483647 h 199"/>
                <a:gd name="T6" fmla="*/ 0 w 209"/>
                <a:gd name="T7" fmla="*/ 2147483647 h 199"/>
                <a:gd name="T8" fmla="*/ 0 w 209"/>
                <a:gd name="T9" fmla="*/ 0 h 199"/>
                <a:gd name="T10" fmla="*/ 2147483647 w 209"/>
                <a:gd name="T11" fmla="*/ 0 h 19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09" h="199">
                  <a:moveTo>
                    <a:pt x="180" y="0"/>
                  </a:moveTo>
                  <a:lnTo>
                    <a:pt x="209" y="0"/>
                  </a:lnTo>
                  <a:lnTo>
                    <a:pt x="209" y="199"/>
                  </a:lnTo>
                  <a:lnTo>
                    <a:pt x="0" y="199"/>
                  </a:lnTo>
                  <a:lnTo>
                    <a:pt x="0" y="0"/>
                  </a:lnTo>
                  <a:lnTo>
                    <a:pt x="29" y="0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  <p:sp>
          <p:nvSpPr>
            <p:cNvPr id="34831" name="Freeform 292">
              <a:extLst>
                <a:ext uri="{FF2B5EF4-FFF2-40B4-BE49-F238E27FC236}">
                  <a16:creationId xmlns:a16="http://schemas.microsoft.com/office/drawing/2014/main" id="{83E6078F-3DA0-4BD6-B2E9-00598912BF8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8438" y="3676651"/>
              <a:ext cx="239713" cy="241300"/>
            </a:xfrm>
            <a:custGeom>
              <a:avLst/>
              <a:gdLst>
                <a:gd name="T0" fmla="*/ 0 w 151"/>
                <a:gd name="T1" fmla="*/ 0 h 152"/>
                <a:gd name="T2" fmla="*/ 0 w 151"/>
                <a:gd name="T3" fmla="*/ 2147483647 h 152"/>
                <a:gd name="T4" fmla="*/ 2147483647 w 151"/>
                <a:gd name="T5" fmla="*/ 2147483647 h 152"/>
                <a:gd name="T6" fmla="*/ 2147483647 w 151"/>
                <a:gd name="T7" fmla="*/ 0 h 15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1" h="152">
                  <a:moveTo>
                    <a:pt x="0" y="0"/>
                  </a:moveTo>
                  <a:lnTo>
                    <a:pt x="0" y="152"/>
                  </a:lnTo>
                  <a:lnTo>
                    <a:pt x="151" y="152"/>
                  </a:lnTo>
                  <a:lnTo>
                    <a:pt x="151" y="0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  <p:sp>
          <p:nvSpPr>
            <p:cNvPr id="34832" name="Line 293">
              <a:extLst>
                <a:ext uri="{FF2B5EF4-FFF2-40B4-BE49-F238E27FC236}">
                  <a16:creationId xmlns:a16="http://schemas.microsoft.com/office/drawing/2014/main" id="{29811295-89FD-41F5-AD9F-6E053D3BCC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98763" y="3646488"/>
              <a:ext cx="36513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  <p:sp>
          <p:nvSpPr>
            <p:cNvPr id="34833" name="Line 294">
              <a:extLst>
                <a:ext uri="{FF2B5EF4-FFF2-40B4-BE49-F238E27FC236}">
                  <a16:creationId xmlns:a16="http://schemas.microsoft.com/office/drawing/2014/main" id="{B8CE89CC-6E7D-44FC-B3FE-2353BF2FDB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1313" y="3646488"/>
              <a:ext cx="36513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</p:grpSp>
      <p:sp>
        <p:nvSpPr>
          <p:cNvPr id="34822" name="AutoShape 2" descr="Resultado de imagen para construcciÃ³n de portal de datos abiertos">
            <a:extLst>
              <a:ext uri="{FF2B5EF4-FFF2-40B4-BE49-F238E27FC236}">
                <a16:creationId xmlns:a16="http://schemas.microsoft.com/office/drawing/2014/main" id="{9813A265-165F-4A44-BF7B-456DF326353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9pPr>
          </a:lstStyle>
          <a:p>
            <a:pPr eaLnBrk="1" hangingPunct="1"/>
            <a:endParaRPr lang="es-GT" altLang="es-GT"/>
          </a:p>
        </p:txBody>
      </p:sp>
      <p:sp>
        <p:nvSpPr>
          <p:cNvPr id="34823" name="TextBox 132">
            <a:extLst>
              <a:ext uri="{FF2B5EF4-FFF2-40B4-BE49-F238E27FC236}">
                <a16:creationId xmlns:a16="http://schemas.microsoft.com/office/drawing/2014/main" id="{4E792F09-4CF0-41DC-B014-43FBED395F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90263" y="2211388"/>
            <a:ext cx="10826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9pPr>
          </a:lstStyle>
          <a:p>
            <a:pPr algn="ctr" eaLnBrk="1" hangingPunct="1"/>
            <a:r>
              <a:rPr lang="en-GB" altLang="es-GT" sz="1600" b="1">
                <a:solidFill>
                  <a:schemeClr val="bg1"/>
                </a:solidFill>
              </a:rPr>
              <a:t>INDIRECTOS</a:t>
            </a:r>
            <a:endParaRPr lang="en-IN" altLang="es-GT" sz="1600" b="1">
              <a:solidFill>
                <a:schemeClr val="bg1"/>
              </a:solidFill>
            </a:endParaRPr>
          </a:p>
        </p:txBody>
      </p:sp>
      <p:pic>
        <p:nvPicPr>
          <p:cNvPr id="34824" name="51 Imagen" descr="C:\Users\dtpusu04\AppData\Local\Microsoft\Windows\Temporary Internet Files\Content.Word\Imagen 2018.png">
            <a:extLst>
              <a:ext uri="{FF2B5EF4-FFF2-40B4-BE49-F238E27FC236}">
                <a16:creationId xmlns:a16="http://schemas.microsoft.com/office/drawing/2014/main" id="{9377CC93-7E47-44E1-BE04-A9FAFA2310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53" b="17348"/>
          <a:stretch>
            <a:fillRect/>
          </a:stretch>
        </p:blipFill>
        <p:spPr bwMode="auto">
          <a:xfrm>
            <a:off x="307975" y="101600"/>
            <a:ext cx="1163638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8" name="3 Diagrama">
            <a:extLst>
              <a:ext uri="{FF2B5EF4-FFF2-40B4-BE49-F238E27FC236}">
                <a16:creationId xmlns:a16="http://schemas.microsoft.com/office/drawing/2014/main" id="{D2E05AD5-55E6-4699-AFBE-D3B166FDE10C}"/>
              </a:ext>
            </a:extLst>
          </p:cNvPr>
          <p:cNvGraphicFramePr/>
          <p:nvPr/>
        </p:nvGraphicFramePr>
        <p:xfrm>
          <a:off x="621805" y="1091487"/>
          <a:ext cx="10945216" cy="5070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4826" name="4 CuadroTexto">
            <a:extLst>
              <a:ext uri="{FF2B5EF4-FFF2-40B4-BE49-F238E27FC236}">
                <a16:creationId xmlns:a16="http://schemas.microsoft.com/office/drawing/2014/main" id="{6D00B534-4914-401E-8002-E85FBD07A7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34275" y="6237288"/>
            <a:ext cx="30178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9pPr>
          </a:lstStyle>
          <a:p>
            <a:pPr eaLnBrk="1" hangingPunct="1"/>
            <a:r>
              <a:rPr lang="es-GT" altLang="es-GT" sz="1200"/>
              <a:t>*Datos al 30 de diciembre 2018.</a:t>
            </a:r>
          </a:p>
          <a:p>
            <a:pPr eaLnBrk="1" hangingPunct="1"/>
            <a:r>
              <a:rPr lang="es-GT" altLang="es-GT" sz="1200"/>
              <a:t>**Unidad de Medida Análisis de Laboratorio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18">
            <a:extLst>
              <a:ext uri="{FF2B5EF4-FFF2-40B4-BE49-F238E27FC236}">
                <a16:creationId xmlns:a16="http://schemas.microsoft.com/office/drawing/2014/main" id="{670B973F-D661-4428-A646-28373A2E8E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69863"/>
            <a:ext cx="25003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9pPr>
          </a:lstStyle>
          <a:p>
            <a:pPr eaLnBrk="1" hangingPunct="1"/>
            <a:r>
              <a:rPr lang="en-US" altLang="es-GT" sz="1600">
                <a:solidFill>
                  <a:schemeClr val="bg1"/>
                </a:solidFill>
                <a:latin typeface="Calibri Light" panose="020F0302020204030204" pitchFamily="34" charset="0"/>
              </a:rPr>
              <a:t>Simple Project Manager </a:t>
            </a:r>
          </a:p>
        </p:txBody>
      </p:sp>
      <p:sp>
        <p:nvSpPr>
          <p:cNvPr id="17411" name="Title 1">
            <a:extLst>
              <a:ext uri="{FF2B5EF4-FFF2-40B4-BE49-F238E27FC236}">
                <a16:creationId xmlns:a16="http://schemas.microsoft.com/office/drawing/2014/main" id="{8C4F7FCC-52F8-4D04-AF94-E5A1E3304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3613" y="385763"/>
            <a:ext cx="5181600" cy="522287"/>
          </a:xfrm>
        </p:spPr>
        <p:txBody>
          <a:bodyPr/>
          <a:lstStyle/>
          <a:p>
            <a:pPr algn="ctr" eaLnBrk="1" hangingPunct="1"/>
            <a:r>
              <a:rPr lang="es-GT" altLang="es-GT" sz="2000">
                <a:latin typeface="Ebrima" panose="02000000000000000000" pitchFamily="2" charset="0"/>
              </a:rPr>
              <a:t>I. Mandato Legal</a:t>
            </a:r>
            <a:endParaRPr lang="en-US" altLang="es-GT" sz="2000"/>
          </a:p>
        </p:txBody>
      </p:sp>
      <p:grpSp>
        <p:nvGrpSpPr>
          <p:cNvPr id="17412" name="Group 65">
            <a:extLst>
              <a:ext uri="{FF2B5EF4-FFF2-40B4-BE49-F238E27FC236}">
                <a16:creationId xmlns:a16="http://schemas.microsoft.com/office/drawing/2014/main" id="{984F76EC-0CBA-42EF-826B-709CDBFD7075}"/>
              </a:ext>
            </a:extLst>
          </p:cNvPr>
          <p:cNvGrpSpPr>
            <a:grpSpLocks/>
          </p:cNvGrpSpPr>
          <p:nvPr/>
        </p:nvGrpSpPr>
        <p:grpSpPr bwMode="auto">
          <a:xfrm>
            <a:off x="3590925" y="3976688"/>
            <a:ext cx="228600" cy="228600"/>
            <a:chOff x="3398838" y="3616326"/>
            <a:chExt cx="346075" cy="346076"/>
          </a:xfrm>
        </p:grpSpPr>
        <p:sp>
          <p:nvSpPr>
            <p:cNvPr id="17425" name="Rectangle 94">
              <a:extLst>
                <a:ext uri="{FF2B5EF4-FFF2-40B4-BE49-F238E27FC236}">
                  <a16:creationId xmlns:a16="http://schemas.microsoft.com/office/drawing/2014/main" id="{6BADAE53-D5F1-4409-8F86-08A25EA46D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9163" y="3616326"/>
              <a:ext cx="90488" cy="346075"/>
            </a:xfrm>
            <a:prstGeom prst="rect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9pPr>
            </a:lstStyle>
            <a:p>
              <a:pPr eaLnBrk="1" hangingPunct="1"/>
              <a:endParaRPr lang="id-ID" altLang="es-GT"/>
            </a:p>
          </p:txBody>
        </p:sp>
        <p:sp>
          <p:nvSpPr>
            <p:cNvPr id="17426" name="Rectangle 95">
              <a:extLst>
                <a:ext uri="{FF2B5EF4-FFF2-40B4-BE49-F238E27FC236}">
                  <a16:creationId xmlns:a16="http://schemas.microsoft.com/office/drawing/2014/main" id="{DA137C74-0D91-4EBB-A0A1-B3700193BE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9651" y="3736976"/>
              <a:ext cx="90488" cy="225425"/>
            </a:xfrm>
            <a:prstGeom prst="rect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9pPr>
            </a:lstStyle>
            <a:p>
              <a:pPr eaLnBrk="1" hangingPunct="1"/>
              <a:endParaRPr lang="id-ID" altLang="es-GT"/>
            </a:p>
          </p:txBody>
        </p:sp>
        <p:sp>
          <p:nvSpPr>
            <p:cNvPr id="17427" name="Line 96">
              <a:extLst>
                <a:ext uri="{FF2B5EF4-FFF2-40B4-BE49-F238E27FC236}">
                  <a16:creationId xmlns:a16="http://schemas.microsoft.com/office/drawing/2014/main" id="{948B90F1-900E-4632-A150-777B466E5E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79813" y="3933826"/>
              <a:ext cx="30163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  <p:sp>
          <p:nvSpPr>
            <p:cNvPr id="17428" name="Line 97">
              <a:extLst>
                <a:ext uri="{FF2B5EF4-FFF2-40B4-BE49-F238E27FC236}">
                  <a16:creationId xmlns:a16="http://schemas.microsoft.com/office/drawing/2014/main" id="{CC83AEDD-EBED-4E9E-ABE5-13CD87E6ED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3613" y="3646489"/>
              <a:ext cx="0" cy="19685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  <p:sp>
          <p:nvSpPr>
            <p:cNvPr id="17429" name="Rectangle 98">
              <a:extLst>
                <a:ext uri="{FF2B5EF4-FFF2-40B4-BE49-F238E27FC236}">
                  <a16:creationId xmlns:a16="http://schemas.microsoft.com/office/drawing/2014/main" id="{CCA7B787-39E5-49CD-ADF0-80649242B8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9326" y="3873501"/>
              <a:ext cx="30163" cy="60325"/>
            </a:xfrm>
            <a:prstGeom prst="rect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9pPr>
            </a:lstStyle>
            <a:p>
              <a:pPr eaLnBrk="1" hangingPunct="1"/>
              <a:endParaRPr lang="id-ID" altLang="es-GT"/>
            </a:p>
          </p:txBody>
        </p:sp>
        <p:sp>
          <p:nvSpPr>
            <p:cNvPr id="17430" name="Line 99">
              <a:extLst>
                <a:ext uri="{FF2B5EF4-FFF2-40B4-BE49-F238E27FC236}">
                  <a16:creationId xmlns:a16="http://schemas.microsoft.com/office/drawing/2014/main" id="{3356FF83-4E01-4DBE-B937-F66C70F89C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94101" y="3767139"/>
              <a:ext cx="0" cy="136525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  <p:sp>
          <p:nvSpPr>
            <p:cNvPr id="17431" name="Line 100">
              <a:extLst>
                <a:ext uri="{FF2B5EF4-FFF2-40B4-BE49-F238E27FC236}">
                  <a16:creationId xmlns:a16="http://schemas.microsoft.com/office/drawing/2014/main" id="{920B7A3B-E63D-411F-ACF2-DFDBB486B5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29001" y="3706814"/>
              <a:ext cx="0" cy="211138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  <p:sp>
          <p:nvSpPr>
            <p:cNvPr id="17432" name="Rectangle 101">
              <a:extLst>
                <a:ext uri="{FF2B5EF4-FFF2-40B4-BE49-F238E27FC236}">
                  <a16:creationId xmlns:a16="http://schemas.microsoft.com/office/drawing/2014/main" id="{5B939CCF-7ACA-40FB-B5F7-3302A13FCA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8838" y="3662364"/>
              <a:ext cx="60325" cy="300038"/>
            </a:xfrm>
            <a:prstGeom prst="rect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9pPr>
            </a:lstStyle>
            <a:p>
              <a:pPr eaLnBrk="1" hangingPunct="1"/>
              <a:endParaRPr lang="id-ID" altLang="es-GT"/>
            </a:p>
          </p:txBody>
        </p:sp>
        <p:sp>
          <p:nvSpPr>
            <p:cNvPr id="17433" name="Freeform 102">
              <a:extLst>
                <a:ext uri="{FF2B5EF4-FFF2-40B4-BE49-F238E27FC236}">
                  <a16:creationId xmlns:a16="http://schemas.microsoft.com/office/drawing/2014/main" id="{4311171B-AE43-4630-B378-1E7B32E4FB4D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4263" y="3662364"/>
              <a:ext cx="120650" cy="300038"/>
            </a:xfrm>
            <a:custGeom>
              <a:avLst/>
              <a:gdLst>
                <a:gd name="T0" fmla="*/ 2147483647 w 76"/>
                <a:gd name="T1" fmla="*/ 2147483647 h 189"/>
                <a:gd name="T2" fmla="*/ 2147483647 w 76"/>
                <a:gd name="T3" fmla="*/ 2147483647 h 189"/>
                <a:gd name="T4" fmla="*/ 0 w 76"/>
                <a:gd name="T5" fmla="*/ 2147483647 h 189"/>
                <a:gd name="T6" fmla="*/ 2147483647 w 76"/>
                <a:gd name="T7" fmla="*/ 0 h 189"/>
                <a:gd name="T8" fmla="*/ 2147483647 w 76"/>
                <a:gd name="T9" fmla="*/ 2147483647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6" h="189">
                  <a:moveTo>
                    <a:pt x="76" y="182"/>
                  </a:moveTo>
                  <a:lnTo>
                    <a:pt x="47" y="189"/>
                  </a:lnTo>
                  <a:lnTo>
                    <a:pt x="0" y="7"/>
                  </a:lnTo>
                  <a:lnTo>
                    <a:pt x="29" y="0"/>
                  </a:lnTo>
                  <a:lnTo>
                    <a:pt x="76" y="182"/>
                  </a:lnTo>
                  <a:close/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</p:grpSp>
      <p:grpSp>
        <p:nvGrpSpPr>
          <p:cNvPr id="17413" name="Group 84">
            <a:extLst>
              <a:ext uri="{FF2B5EF4-FFF2-40B4-BE49-F238E27FC236}">
                <a16:creationId xmlns:a16="http://schemas.microsoft.com/office/drawing/2014/main" id="{FC06A8D8-3430-47F5-84DD-8290391F5F90}"/>
              </a:ext>
            </a:extLst>
          </p:cNvPr>
          <p:cNvGrpSpPr>
            <a:grpSpLocks/>
          </p:cNvGrpSpPr>
          <p:nvPr/>
        </p:nvGrpSpPr>
        <p:grpSpPr bwMode="auto">
          <a:xfrm>
            <a:off x="3595688" y="1071563"/>
            <a:ext cx="219075" cy="228600"/>
            <a:chOff x="2692400" y="3616326"/>
            <a:chExt cx="331788" cy="346075"/>
          </a:xfrm>
        </p:grpSpPr>
        <p:sp>
          <p:nvSpPr>
            <p:cNvPr id="17418" name="Line 288">
              <a:extLst>
                <a:ext uri="{FF2B5EF4-FFF2-40B4-BE49-F238E27FC236}">
                  <a16:creationId xmlns:a16="http://schemas.microsoft.com/office/drawing/2014/main" id="{0367E897-FBBF-4381-BFE4-E6FEEA2AB4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68600" y="3616326"/>
              <a:ext cx="0" cy="7620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  <p:sp>
          <p:nvSpPr>
            <p:cNvPr id="17419" name="Line 289">
              <a:extLst>
                <a:ext uri="{FF2B5EF4-FFF2-40B4-BE49-F238E27FC236}">
                  <a16:creationId xmlns:a16="http://schemas.microsoft.com/office/drawing/2014/main" id="{8C0B45DD-1A9F-469F-AA8D-6D066204F2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57500" y="3616326"/>
              <a:ext cx="0" cy="7620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  <p:sp>
          <p:nvSpPr>
            <p:cNvPr id="17420" name="Line 290">
              <a:extLst>
                <a:ext uri="{FF2B5EF4-FFF2-40B4-BE49-F238E27FC236}">
                  <a16:creationId xmlns:a16="http://schemas.microsoft.com/office/drawing/2014/main" id="{6F09D47D-25B6-47DA-AEDF-ABA927ABD4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47988" y="3616326"/>
              <a:ext cx="0" cy="7620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  <p:sp>
          <p:nvSpPr>
            <p:cNvPr id="17421" name="Freeform 291">
              <a:extLst>
                <a:ext uri="{FF2B5EF4-FFF2-40B4-BE49-F238E27FC236}">
                  <a16:creationId xmlns:a16="http://schemas.microsoft.com/office/drawing/2014/main" id="{7163B7B2-8C97-4FCF-A075-B00ED2D7C6C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2400" y="3646488"/>
              <a:ext cx="331788" cy="315913"/>
            </a:xfrm>
            <a:custGeom>
              <a:avLst/>
              <a:gdLst>
                <a:gd name="T0" fmla="*/ 2147483647 w 209"/>
                <a:gd name="T1" fmla="*/ 0 h 199"/>
                <a:gd name="T2" fmla="*/ 2147483647 w 209"/>
                <a:gd name="T3" fmla="*/ 0 h 199"/>
                <a:gd name="T4" fmla="*/ 2147483647 w 209"/>
                <a:gd name="T5" fmla="*/ 2147483647 h 199"/>
                <a:gd name="T6" fmla="*/ 0 w 209"/>
                <a:gd name="T7" fmla="*/ 2147483647 h 199"/>
                <a:gd name="T8" fmla="*/ 0 w 209"/>
                <a:gd name="T9" fmla="*/ 0 h 199"/>
                <a:gd name="T10" fmla="*/ 2147483647 w 209"/>
                <a:gd name="T11" fmla="*/ 0 h 19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09" h="199">
                  <a:moveTo>
                    <a:pt x="180" y="0"/>
                  </a:moveTo>
                  <a:lnTo>
                    <a:pt x="209" y="0"/>
                  </a:lnTo>
                  <a:lnTo>
                    <a:pt x="209" y="199"/>
                  </a:lnTo>
                  <a:lnTo>
                    <a:pt x="0" y="199"/>
                  </a:lnTo>
                  <a:lnTo>
                    <a:pt x="0" y="0"/>
                  </a:lnTo>
                  <a:lnTo>
                    <a:pt x="29" y="0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  <p:sp>
          <p:nvSpPr>
            <p:cNvPr id="17422" name="Freeform 292">
              <a:extLst>
                <a:ext uri="{FF2B5EF4-FFF2-40B4-BE49-F238E27FC236}">
                  <a16:creationId xmlns:a16="http://schemas.microsoft.com/office/drawing/2014/main" id="{24234FFB-F260-41A5-9617-F72D08BFAD5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8438" y="3676651"/>
              <a:ext cx="239713" cy="241300"/>
            </a:xfrm>
            <a:custGeom>
              <a:avLst/>
              <a:gdLst>
                <a:gd name="T0" fmla="*/ 0 w 151"/>
                <a:gd name="T1" fmla="*/ 0 h 152"/>
                <a:gd name="T2" fmla="*/ 0 w 151"/>
                <a:gd name="T3" fmla="*/ 2147483647 h 152"/>
                <a:gd name="T4" fmla="*/ 2147483647 w 151"/>
                <a:gd name="T5" fmla="*/ 2147483647 h 152"/>
                <a:gd name="T6" fmla="*/ 2147483647 w 151"/>
                <a:gd name="T7" fmla="*/ 0 h 15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1" h="152">
                  <a:moveTo>
                    <a:pt x="0" y="0"/>
                  </a:moveTo>
                  <a:lnTo>
                    <a:pt x="0" y="152"/>
                  </a:lnTo>
                  <a:lnTo>
                    <a:pt x="151" y="152"/>
                  </a:lnTo>
                  <a:lnTo>
                    <a:pt x="151" y="0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  <p:sp>
          <p:nvSpPr>
            <p:cNvPr id="17423" name="Line 293">
              <a:extLst>
                <a:ext uri="{FF2B5EF4-FFF2-40B4-BE49-F238E27FC236}">
                  <a16:creationId xmlns:a16="http://schemas.microsoft.com/office/drawing/2014/main" id="{B83977F3-E58A-4A5B-870A-8D3493620D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98763" y="3646488"/>
              <a:ext cx="36513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  <p:sp>
          <p:nvSpPr>
            <p:cNvPr id="17424" name="Line 294">
              <a:extLst>
                <a:ext uri="{FF2B5EF4-FFF2-40B4-BE49-F238E27FC236}">
                  <a16:creationId xmlns:a16="http://schemas.microsoft.com/office/drawing/2014/main" id="{2AD2A22E-5EBD-4768-837C-F5980A7BD2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1313" y="3646488"/>
              <a:ext cx="36513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</p:grpSp>
      <p:sp>
        <p:nvSpPr>
          <p:cNvPr id="17414" name="AutoShape 2" descr="Resultado de imagen para construcciÃ³n de portal de datos abiertos">
            <a:extLst>
              <a:ext uri="{FF2B5EF4-FFF2-40B4-BE49-F238E27FC236}">
                <a16:creationId xmlns:a16="http://schemas.microsoft.com/office/drawing/2014/main" id="{794C81F4-7D1D-48CF-948B-245ECB28E99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9pPr>
          </a:lstStyle>
          <a:p>
            <a:pPr eaLnBrk="1" hangingPunct="1"/>
            <a:endParaRPr lang="es-GT" altLang="es-GT"/>
          </a:p>
        </p:txBody>
      </p:sp>
      <p:sp>
        <p:nvSpPr>
          <p:cNvPr id="17415" name="TextBox 132">
            <a:extLst>
              <a:ext uri="{FF2B5EF4-FFF2-40B4-BE49-F238E27FC236}">
                <a16:creationId xmlns:a16="http://schemas.microsoft.com/office/drawing/2014/main" id="{28DE837C-4C9C-491B-83EB-3274C43C25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90263" y="2211388"/>
            <a:ext cx="10826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9pPr>
          </a:lstStyle>
          <a:p>
            <a:pPr algn="ctr" eaLnBrk="1" hangingPunct="1"/>
            <a:r>
              <a:rPr lang="en-GB" altLang="es-GT" sz="1600" b="1">
                <a:solidFill>
                  <a:schemeClr val="bg1"/>
                </a:solidFill>
              </a:rPr>
              <a:t>INDIRECTOS</a:t>
            </a:r>
            <a:endParaRPr lang="en-IN" altLang="es-GT" sz="1600" b="1">
              <a:solidFill>
                <a:schemeClr val="bg1"/>
              </a:solidFill>
            </a:endParaRPr>
          </a:p>
        </p:txBody>
      </p:sp>
      <p:pic>
        <p:nvPicPr>
          <p:cNvPr id="17416" name="51 Imagen" descr="C:\Users\dtpusu04\AppData\Local\Microsoft\Windows\Temporary Internet Files\Content.Word\Imagen 2018.png">
            <a:extLst>
              <a:ext uri="{FF2B5EF4-FFF2-40B4-BE49-F238E27FC236}">
                <a16:creationId xmlns:a16="http://schemas.microsoft.com/office/drawing/2014/main" id="{462FF409-CEB9-494A-857D-EE5F34FA6D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53" b="17348"/>
          <a:stretch>
            <a:fillRect/>
          </a:stretch>
        </p:blipFill>
        <p:spPr bwMode="auto">
          <a:xfrm>
            <a:off x="307975" y="101600"/>
            <a:ext cx="1163638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1" name="14 Diagrama">
            <a:extLst>
              <a:ext uri="{FF2B5EF4-FFF2-40B4-BE49-F238E27FC236}">
                <a16:creationId xmlns:a16="http://schemas.microsoft.com/office/drawing/2014/main" id="{57307971-8658-4779-8F41-05DA6596EF04}"/>
              </a:ext>
            </a:extLst>
          </p:cNvPr>
          <p:cNvGraphicFramePr/>
          <p:nvPr/>
        </p:nvGraphicFramePr>
        <p:xfrm>
          <a:off x="981844" y="1110958"/>
          <a:ext cx="10146274" cy="52037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8">
            <a:extLst>
              <a:ext uri="{FF2B5EF4-FFF2-40B4-BE49-F238E27FC236}">
                <a16:creationId xmlns:a16="http://schemas.microsoft.com/office/drawing/2014/main" id="{3AFD1505-79C4-45BB-8E12-D55C1B9FAC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69863"/>
            <a:ext cx="25003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9pPr>
          </a:lstStyle>
          <a:p>
            <a:pPr eaLnBrk="1" hangingPunct="1"/>
            <a:r>
              <a:rPr lang="en-US" altLang="es-GT" sz="1600">
                <a:solidFill>
                  <a:schemeClr val="bg1"/>
                </a:solidFill>
                <a:latin typeface="Calibri Light" panose="020F0302020204030204" pitchFamily="34" charset="0"/>
              </a:rPr>
              <a:t>Simple Project Manager </a:t>
            </a:r>
          </a:p>
        </p:txBody>
      </p:sp>
      <p:sp>
        <p:nvSpPr>
          <p:cNvPr id="35843" name="Title 1">
            <a:extLst>
              <a:ext uri="{FF2B5EF4-FFF2-40B4-BE49-F238E27FC236}">
                <a16:creationId xmlns:a16="http://schemas.microsoft.com/office/drawing/2014/main" id="{1185CD56-564E-46D8-9FAA-554F44C08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0725" y="115888"/>
            <a:ext cx="9217025" cy="1155700"/>
          </a:xfrm>
        </p:spPr>
        <p:txBody>
          <a:bodyPr/>
          <a:lstStyle/>
          <a:p>
            <a:pPr algn="ctr" eaLnBrk="1" hangingPunct="1"/>
            <a:br>
              <a:rPr lang="es-GT" altLang="es-GT" sz="2000">
                <a:latin typeface="Ebrima" panose="02000000000000000000" pitchFamily="2" charset="0"/>
              </a:rPr>
            </a:br>
            <a:br>
              <a:rPr lang="es-GT" altLang="es-GT" sz="2000">
                <a:latin typeface="Ebrima" panose="02000000000000000000" pitchFamily="2" charset="0"/>
              </a:rPr>
            </a:br>
            <a:br>
              <a:rPr lang="es-GT" altLang="es-GT" sz="2000">
                <a:latin typeface="Ebrima" panose="02000000000000000000" pitchFamily="2" charset="0"/>
              </a:rPr>
            </a:br>
            <a:br>
              <a:rPr lang="es-GT" altLang="es-GT" sz="2000">
                <a:latin typeface="Ebrima" panose="02000000000000000000" pitchFamily="2" charset="0"/>
              </a:rPr>
            </a:br>
            <a:r>
              <a:rPr lang="es-GT" altLang="es-GT" sz="2200">
                <a:latin typeface="Ebrima" panose="02000000000000000000" pitchFamily="2" charset="0"/>
              </a:rPr>
              <a:t>PROGRAMA 15</a:t>
            </a:r>
            <a:br>
              <a:rPr lang="es-GT" altLang="es-GT" sz="2200">
                <a:latin typeface="Ebrima" panose="02000000000000000000" pitchFamily="2" charset="0"/>
              </a:rPr>
            </a:br>
            <a:r>
              <a:rPr lang="es-GT" altLang="es-GT" sz="2200">
                <a:latin typeface="Ebrima" panose="02000000000000000000" pitchFamily="2" charset="0"/>
              </a:rPr>
              <a:t>INCREMENTO DE LA ENERGÍA RENOVABLE  EN LA MATRIZ ENERGÉTICA</a:t>
            </a:r>
            <a:br>
              <a:rPr lang="es-GT" altLang="es-GT" sz="2200">
                <a:latin typeface="Ebrima" panose="02000000000000000000" pitchFamily="2" charset="0"/>
              </a:rPr>
            </a:br>
            <a:br>
              <a:rPr lang="es-GT" altLang="es-GT" sz="2400">
                <a:latin typeface="Ebrima" panose="02000000000000000000" pitchFamily="2" charset="0"/>
              </a:rPr>
            </a:br>
            <a:br>
              <a:rPr lang="es-GT" altLang="es-GT" sz="2400">
                <a:latin typeface="Ebrima" panose="02000000000000000000" pitchFamily="2" charset="0"/>
              </a:rPr>
            </a:br>
            <a:endParaRPr lang="en-US" altLang="es-GT" sz="2000">
              <a:latin typeface="Ebrima" panose="02000000000000000000" pitchFamily="2" charset="0"/>
            </a:endParaRPr>
          </a:p>
        </p:txBody>
      </p:sp>
      <p:grpSp>
        <p:nvGrpSpPr>
          <p:cNvPr id="35844" name="Group 65">
            <a:extLst>
              <a:ext uri="{FF2B5EF4-FFF2-40B4-BE49-F238E27FC236}">
                <a16:creationId xmlns:a16="http://schemas.microsoft.com/office/drawing/2014/main" id="{78542253-0C3E-4C66-94D4-7D029A0EA981}"/>
              </a:ext>
            </a:extLst>
          </p:cNvPr>
          <p:cNvGrpSpPr>
            <a:grpSpLocks/>
          </p:cNvGrpSpPr>
          <p:nvPr/>
        </p:nvGrpSpPr>
        <p:grpSpPr bwMode="auto">
          <a:xfrm>
            <a:off x="3590925" y="3976688"/>
            <a:ext cx="228600" cy="228600"/>
            <a:chOff x="3398838" y="3616326"/>
            <a:chExt cx="346075" cy="346076"/>
          </a:xfrm>
        </p:grpSpPr>
        <p:sp>
          <p:nvSpPr>
            <p:cNvPr id="35858" name="Rectangle 94">
              <a:extLst>
                <a:ext uri="{FF2B5EF4-FFF2-40B4-BE49-F238E27FC236}">
                  <a16:creationId xmlns:a16="http://schemas.microsoft.com/office/drawing/2014/main" id="{0D23B4CE-225B-433C-9CC0-4904CD961A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9163" y="3616326"/>
              <a:ext cx="90488" cy="346075"/>
            </a:xfrm>
            <a:prstGeom prst="rect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9pPr>
            </a:lstStyle>
            <a:p>
              <a:pPr eaLnBrk="1" hangingPunct="1"/>
              <a:endParaRPr lang="id-ID" altLang="es-GT"/>
            </a:p>
          </p:txBody>
        </p:sp>
        <p:sp>
          <p:nvSpPr>
            <p:cNvPr id="35859" name="Rectangle 95">
              <a:extLst>
                <a:ext uri="{FF2B5EF4-FFF2-40B4-BE49-F238E27FC236}">
                  <a16:creationId xmlns:a16="http://schemas.microsoft.com/office/drawing/2014/main" id="{D9DFDBA6-C1C4-4BF7-A9B8-751D235E95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9651" y="3736976"/>
              <a:ext cx="90488" cy="225425"/>
            </a:xfrm>
            <a:prstGeom prst="rect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9pPr>
            </a:lstStyle>
            <a:p>
              <a:pPr eaLnBrk="1" hangingPunct="1"/>
              <a:endParaRPr lang="id-ID" altLang="es-GT"/>
            </a:p>
          </p:txBody>
        </p:sp>
        <p:sp>
          <p:nvSpPr>
            <p:cNvPr id="35860" name="Line 96">
              <a:extLst>
                <a:ext uri="{FF2B5EF4-FFF2-40B4-BE49-F238E27FC236}">
                  <a16:creationId xmlns:a16="http://schemas.microsoft.com/office/drawing/2014/main" id="{8489DCBB-3322-4F13-9DD9-8E70A59BCE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79813" y="3933826"/>
              <a:ext cx="30163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  <p:sp>
          <p:nvSpPr>
            <p:cNvPr id="35861" name="Line 97">
              <a:extLst>
                <a:ext uri="{FF2B5EF4-FFF2-40B4-BE49-F238E27FC236}">
                  <a16:creationId xmlns:a16="http://schemas.microsoft.com/office/drawing/2014/main" id="{BF7450BB-D905-49DA-970B-D164E50DCA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3613" y="3646489"/>
              <a:ext cx="0" cy="19685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  <p:sp>
          <p:nvSpPr>
            <p:cNvPr id="35862" name="Rectangle 98">
              <a:extLst>
                <a:ext uri="{FF2B5EF4-FFF2-40B4-BE49-F238E27FC236}">
                  <a16:creationId xmlns:a16="http://schemas.microsoft.com/office/drawing/2014/main" id="{1E7845A5-EAE1-42A0-AE6C-BEDD5B5E20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9326" y="3873501"/>
              <a:ext cx="30163" cy="60325"/>
            </a:xfrm>
            <a:prstGeom prst="rect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9pPr>
            </a:lstStyle>
            <a:p>
              <a:pPr eaLnBrk="1" hangingPunct="1"/>
              <a:endParaRPr lang="id-ID" altLang="es-GT"/>
            </a:p>
          </p:txBody>
        </p:sp>
        <p:sp>
          <p:nvSpPr>
            <p:cNvPr id="35863" name="Line 99">
              <a:extLst>
                <a:ext uri="{FF2B5EF4-FFF2-40B4-BE49-F238E27FC236}">
                  <a16:creationId xmlns:a16="http://schemas.microsoft.com/office/drawing/2014/main" id="{00C248FC-E79B-4564-BAE9-B8421BF230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94101" y="3767139"/>
              <a:ext cx="0" cy="136525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  <p:sp>
          <p:nvSpPr>
            <p:cNvPr id="35864" name="Line 100">
              <a:extLst>
                <a:ext uri="{FF2B5EF4-FFF2-40B4-BE49-F238E27FC236}">
                  <a16:creationId xmlns:a16="http://schemas.microsoft.com/office/drawing/2014/main" id="{C11271D2-704B-4911-B64E-254C9B6F28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29001" y="3706814"/>
              <a:ext cx="0" cy="211138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  <p:sp>
          <p:nvSpPr>
            <p:cNvPr id="35865" name="Rectangle 101">
              <a:extLst>
                <a:ext uri="{FF2B5EF4-FFF2-40B4-BE49-F238E27FC236}">
                  <a16:creationId xmlns:a16="http://schemas.microsoft.com/office/drawing/2014/main" id="{F77695E3-FAD1-46A6-AA00-D35767EEB8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8838" y="3662364"/>
              <a:ext cx="60325" cy="300038"/>
            </a:xfrm>
            <a:prstGeom prst="rect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9pPr>
            </a:lstStyle>
            <a:p>
              <a:pPr eaLnBrk="1" hangingPunct="1"/>
              <a:endParaRPr lang="id-ID" altLang="es-GT"/>
            </a:p>
          </p:txBody>
        </p:sp>
        <p:sp>
          <p:nvSpPr>
            <p:cNvPr id="35866" name="Freeform 102">
              <a:extLst>
                <a:ext uri="{FF2B5EF4-FFF2-40B4-BE49-F238E27FC236}">
                  <a16:creationId xmlns:a16="http://schemas.microsoft.com/office/drawing/2014/main" id="{2C575847-AF8E-4A33-AFAE-C325E4EBD72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4263" y="3662364"/>
              <a:ext cx="120650" cy="300038"/>
            </a:xfrm>
            <a:custGeom>
              <a:avLst/>
              <a:gdLst>
                <a:gd name="T0" fmla="*/ 2147483647 w 76"/>
                <a:gd name="T1" fmla="*/ 2147483647 h 189"/>
                <a:gd name="T2" fmla="*/ 2147483647 w 76"/>
                <a:gd name="T3" fmla="*/ 2147483647 h 189"/>
                <a:gd name="T4" fmla="*/ 0 w 76"/>
                <a:gd name="T5" fmla="*/ 2147483647 h 189"/>
                <a:gd name="T6" fmla="*/ 2147483647 w 76"/>
                <a:gd name="T7" fmla="*/ 0 h 189"/>
                <a:gd name="T8" fmla="*/ 2147483647 w 76"/>
                <a:gd name="T9" fmla="*/ 2147483647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6" h="189">
                  <a:moveTo>
                    <a:pt x="76" y="182"/>
                  </a:moveTo>
                  <a:lnTo>
                    <a:pt x="47" y="189"/>
                  </a:lnTo>
                  <a:lnTo>
                    <a:pt x="0" y="7"/>
                  </a:lnTo>
                  <a:lnTo>
                    <a:pt x="29" y="0"/>
                  </a:lnTo>
                  <a:lnTo>
                    <a:pt x="76" y="182"/>
                  </a:lnTo>
                  <a:close/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</p:grpSp>
      <p:grpSp>
        <p:nvGrpSpPr>
          <p:cNvPr id="35845" name="Group 84">
            <a:extLst>
              <a:ext uri="{FF2B5EF4-FFF2-40B4-BE49-F238E27FC236}">
                <a16:creationId xmlns:a16="http://schemas.microsoft.com/office/drawing/2014/main" id="{A8BBAF5B-C9A7-491E-B4E8-727321C5CBA6}"/>
              </a:ext>
            </a:extLst>
          </p:cNvPr>
          <p:cNvGrpSpPr>
            <a:grpSpLocks/>
          </p:cNvGrpSpPr>
          <p:nvPr/>
        </p:nvGrpSpPr>
        <p:grpSpPr bwMode="auto">
          <a:xfrm>
            <a:off x="3595688" y="1071563"/>
            <a:ext cx="219075" cy="228600"/>
            <a:chOff x="2692400" y="3616326"/>
            <a:chExt cx="331788" cy="346075"/>
          </a:xfrm>
        </p:grpSpPr>
        <p:sp>
          <p:nvSpPr>
            <p:cNvPr id="35851" name="Line 288">
              <a:extLst>
                <a:ext uri="{FF2B5EF4-FFF2-40B4-BE49-F238E27FC236}">
                  <a16:creationId xmlns:a16="http://schemas.microsoft.com/office/drawing/2014/main" id="{121B774D-14B7-46B0-8F76-133A51A5BF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68600" y="3616326"/>
              <a:ext cx="0" cy="7620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  <p:sp>
          <p:nvSpPr>
            <p:cNvPr id="35852" name="Line 289">
              <a:extLst>
                <a:ext uri="{FF2B5EF4-FFF2-40B4-BE49-F238E27FC236}">
                  <a16:creationId xmlns:a16="http://schemas.microsoft.com/office/drawing/2014/main" id="{DD4CB77D-4522-4EE6-9065-D7D1B69982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57500" y="3616326"/>
              <a:ext cx="0" cy="7620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  <p:sp>
          <p:nvSpPr>
            <p:cNvPr id="35853" name="Line 290">
              <a:extLst>
                <a:ext uri="{FF2B5EF4-FFF2-40B4-BE49-F238E27FC236}">
                  <a16:creationId xmlns:a16="http://schemas.microsoft.com/office/drawing/2014/main" id="{4B848381-18B3-4326-99F0-BD05C78448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47988" y="3616326"/>
              <a:ext cx="0" cy="7620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  <p:sp>
          <p:nvSpPr>
            <p:cNvPr id="35854" name="Freeform 291">
              <a:extLst>
                <a:ext uri="{FF2B5EF4-FFF2-40B4-BE49-F238E27FC236}">
                  <a16:creationId xmlns:a16="http://schemas.microsoft.com/office/drawing/2014/main" id="{3552A7E6-9FF9-465C-8A3F-75875C0D2EE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2400" y="3646488"/>
              <a:ext cx="331788" cy="315913"/>
            </a:xfrm>
            <a:custGeom>
              <a:avLst/>
              <a:gdLst>
                <a:gd name="T0" fmla="*/ 2147483647 w 209"/>
                <a:gd name="T1" fmla="*/ 0 h 199"/>
                <a:gd name="T2" fmla="*/ 2147483647 w 209"/>
                <a:gd name="T3" fmla="*/ 0 h 199"/>
                <a:gd name="T4" fmla="*/ 2147483647 w 209"/>
                <a:gd name="T5" fmla="*/ 2147483647 h 199"/>
                <a:gd name="T6" fmla="*/ 0 w 209"/>
                <a:gd name="T7" fmla="*/ 2147483647 h 199"/>
                <a:gd name="T8" fmla="*/ 0 w 209"/>
                <a:gd name="T9" fmla="*/ 0 h 199"/>
                <a:gd name="T10" fmla="*/ 2147483647 w 209"/>
                <a:gd name="T11" fmla="*/ 0 h 19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09" h="199">
                  <a:moveTo>
                    <a:pt x="180" y="0"/>
                  </a:moveTo>
                  <a:lnTo>
                    <a:pt x="209" y="0"/>
                  </a:lnTo>
                  <a:lnTo>
                    <a:pt x="209" y="199"/>
                  </a:lnTo>
                  <a:lnTo>
                    <a:pt x="0" y="199"/>
                  </a:lnTo>
                  <a:lnTo>
                    <a:pt x="0" y="0"/>
                  </a:lnTo>
                  <a:lnTo>
                    <a:pt x="29" y="0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  <p:sp>
          <p:nvSpPr>
            <p:cNvPr id="35855" name="Freeform 292">
              <a:extLst>
                <a:ext uri="{FF2B5EF4-FFF2-40B4-BE49-F238E27FC236}">
                  <a16:creationId xmlns:a16="http://schemas.microsoft.com/office/drawing/2014/main" id="{C990B394-69B8-443E-B2A2-4F9376DA5C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8438" y="3676651"/>
              <a:ext cx="239713" cy="241300"/>
            </a:xfrm>
            <a:custGeom>
              <a:avLst/>
              <a:gdLst>
                <a:gd name="T0" fmla="*/ 0 w 151"/>
                <a:gd name="T1" fmla="*/ 0 h 152"/>
                <a:gd name="T2" fmla="*/ 0 w 151"/>
                <a:gd name="T3" fmla="*/ 2147483647 h 152"/>
                <a:gd name="T4" fmla="*/ 2147483647 w 151"/>
                <a:gd name="T5" fmla="*/ 2147483647 h 152"/>
                <a:gd name="T6" fmla="*/ 2147483647 w 151"/>
                <a:gd name="T7" fmla="*/ 0 h 15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1" h="152">
                  <a:moveTo>
                    <a:pt x="0" y="0"/>
                  </a:moveTo>
                  <a:lnTo>
                    <a:pt x="0" y="152"/>
                  </a:lnTo>
                  <a:lnTo>
                    <a:pt x="151" y="152"/>
                  </a:lnTo>
                  <a:lnTo>
                    <a:pt x="151" y="0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  <p:sp>
          <p:nvSpPr>
            <p:cNvPr id="35856" name="Line 293">
              <a:extLst>
                <a:ext uri="{FF2B5EF4-FFF2-40B4-BE49-F238E27FC236}">
                  <a16:creationId xmlns:a16="http://schemas.microsoft.com/office/drawing/2014/main" id="{AE457B8A-62A9-4E4A-9B2E-2F8760E3D6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98763" y="3646488"/>
              <a:ext cx="36513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  <p:sp>
          <p:nvSpPr>
            <p:cNvPr id="35857" name="Line 294">
              <a:extLst>
                <a:ext uri="{FF2B5EF4-FFF2-40B4-BE49-F238E27FC236}">
                  <a16:creationId xmlns:a16="http://schemas.microsoft.com/office/drawing/2014/main" id="{66539448-24A7-46D0-A0C1-2256B83179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1313" y="3646488"/>
              <a:ext cx="36513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</p:grpSp>
      <p:sp>
        <p:nvSpPr>
          <p:cNvPr id="35846" name="AutoShape 2" descr="Resultado de imagen para construcciÃ³n de portal de datos abiertos">
            <a:extLst>
              <a:ext uri="{FF2B5EF4-FFF2-40B4-BE49-F238E27FC236}">
                <a16:creationId xmlns:a16="http://schemas.microsoft.com/office/drawing/2014/main" id="{A3038247-8337-49D8-AC7C-8B935EC6470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9pPr>
          </a:lstStyle>
          <a:p>
            <a:pPr eaLnBrk="1" hangingPunct="1"/>
            <a:endParaRPr lang="es-GT" altLang="es-GT"/>
          </a:p>
        </p:txBody>
      </p:sp>
      <p:sp>
        <p:nvSpPr>
          <p:cNvPr id="35847" name="TextBox 132">
            <a:extLst>
              <a:ext uri="{FF2B5EF4-FFF2-40B4-BE49-F238E27FC236}">
                <a16:creationId xmlns:a16="http://schemas.microsoft.com/office/drawing/2014/main" id="{0D2B9291-56F0-4EEF-9075-EF58127E08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90263" y="2211388"/>
            <a:ext cx="10826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9pPr>
          </a:lstStyle>
          <a:p>
            <a:pPr algn="ctr" eaLnBrk="1" hangingPunct="1"/>
            <a:r>
              <a:rPr lang="en-GB" altLang="es-GT" sz="1600" b="1">
                <a:solidFill>
                  <a:schemeClr val="bg1"/>
                </a:solidFill>
              </a:rPr>
              <a:t>INDIRECTOS</a:t>
            </a:r>
            <a:endParaRPr lang="en-IN" altLang="es-GT" sz="1600" b="1">
              <a:solidFill>
                <a:schemeClr val="bg1"/>
              </a:solidFill>
            </a:endParaRPr>
          </a:p>
        </p:txBody>
      </p:sp>
      <p:pic>
        <p:nvPicPr>
          <p:cNvPr id="35848" name="51 Imagen" descr="C:\Users\dtpusu04\AppData\Local\Microsoft\Windows\Temporary Internet Files\Content.Word\Imagen 2018.png">
            <a:extLst>
              <a:ext uri="{FF2B5EF4-FFF2-40B4-BE49-F238E27FC236}">
                <a16:creationId xmlns:a16="http://schemas.microsoft.com/office/drawing/2014/main" id="{F38779AA-12F3-4DC1-8C5E-BFB5BAFE12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53" b="17348"/>
          <a:stretch>
            <a:fillRect/>
          </a:stretch>
        </p:blipFill>
        <p:spPr bwMode="auto">
          <a:xfrm>
            <a:off x="307975" y="101600"/>
            <a:ext cx="1163638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7" name="3 Diagrama">
            <a:extLst>
              <a:ext uri="{FF2B5EF4-FFF2-40B4-BE49-F238E27FC236}">
                <a16:creationId xmlns:a16="http://schemas.microsoft.com/office/drawing/2014/main" id="{8683FAED-4F6E-4C68-9B8A-799B46C58741}"/>
              </a:ext>
            </a:extLst>
          </p:cNvPr>
          <p:cNvGraphicFramePr/>
          <p:nvPr/>
        </p:nvGraphicFramePr>
        <p:xfrm>
          <a:off x="228600" y="1384886"/>
          <a:ext cx="11472813" cy="49530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5850" name="4 CuadroTexto">
            <a:extLst>
              <a:ext uri="{FF2B5EF4-FFF2-40B4-BE49-F238E27FC236}">
                <a16:creationId xmlns:a16="http://schemas.microsoft.com/office/drawing/2014/main" id="{ECCE25D8-D6C0-434B-BF4A-D740E6A422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375" y="6308725"/>
            <a:ext cx="28749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9pPr>
          </a:lstStyle>
          <a:p>
            <a:pPr eaLnBrk="1" hangingPunct="1"/>
            <a:r>
              <a:rPr lang="es-GT" altLang="es-GT" sz="1200"/>
              <a:t>*Datos al 30 de diciembre de 2018.</a:t>
            </a:r>
          </a:p>
          <a:p>
            <a:pPr eaLnBrk="1" hangingPunct="1"/>
            <a:r>
              <a:rPr lang="es-GT" altLang="es-GT" sz="1200"/>
              <a:t>**Unidad de Medida GIGAWATT-HORA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18">
            <a:extLst>
              <a:ext uri="{FF2B5EF4-FFF2-40B4-BE49-F238E27FC236}">
                <a16:creationId xmlns:a16="http://schemas.microsoft.com/office/drawing/2014/main" id="{12B66D61-B686-4A57-BCFB-A7C6F0422E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69863"/>
            <a:ext cx="25003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9pPr>
          </a:lstStyle>
          <a:p>
            <a:pPr eaLnBrk="1" hangingPunct="1"/>
            <a:r>
              <a:rPr lang="en-US" altLang="es-GT" sz="1600">
                <a:solidFill>
                  <a:schemeClr val="bg1"/>
                </a:solidFill>
                <a:latin typeface="Calibri Light" panose="020F0302020204030204" pitchFamily="34" charset="0"/>
              </a:rPr>
              <a:t>Simple Project Manager </a:t>
            </a:r>
          </a:p>
        </p:txBody>
      </p:sp>
      <p:sp>
        <p:nvSpPr>
          <p:cNvPr id="36867" name="Title 1">
            <a:extLst>
              <a:ext uri="{FF2B5EF4-FFF2-40B4-BE49-F238E27FC236}">
                <a16:creationId xmlns:a16="http://schemas.microsoft.com/office/drawing/2014/main" id="{284D8F07-552A-4309-93DE-BC9D46595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0725" y="169863"/>
            <a:ext cx="9217025" cy="1042987"/>
          </a:xfrm>
        </p:spPr>
        <p:txBody>
          <a:bodyPr/>
          <a:lstStyle/>
          <a:p>
            <a:pPr algn="ctr" eaLnBrk="1" hangingPunct="1"/>
            <a:br>
              <a:rPr lang="es-GT" altLang="es-GT" sz="2000">
                <a:latin typeface="Ebrima" panose="02000000000000000000" pitchFamily="2" charset="0"/>
              </a:rPr>
            </a:br>
            <a:br>
              <a:rPr lang="es-GT" altLang="es-GT" sz="2000">
                <a:latin typeface="Ebrima" panose="02000000000000000000" pitchFamily="2" charset="0"/>
              </a:rPr>
            </a:br>
            <a:r>
              <a:rPr lang="es-GT" altLang="es-GT" sz="2200">
                <a:latin typeface="Ebrima" panose="02000000000000000000" pitchFamily="2" charset="0"/>
              </a:rPr>
              <a:t>PROGRAMA 15</a:t>
            </a:r>
            <a:br>
              <a:rPr lang="es-GT" altLang="es-GT" sz="2200">
                <a:latin typeface="Ebrima" panose="02000000000000000000" pitchFamily="2" charset="0"/>
              </a:rPr>
            </a:br>
            <a:r>
              <a:rPr lang="es-GT" altLang="es-GT" sz="2200">
                <a:latin typeface="Ebrima" panose="02000000000000000000" pitchFamily="2" charset="0"/>
              </a:rPr>
              <a:t>GENERACIÓN ELÉCTRICA POR TIPO DE RECURSO</a:t>
            </a:r>
            <a:br>
              <a:rPr lang="es-GT" altLang="es-GT" sz="2200">
                <a:latin typeface="Ebrima" panose="02000000000000000000" pitchFamily="2" charset="0"/>
              </a:rPr>
            </a:br>
            <a:r>
              <a:rPr lang="es-GT" altLang="es-GT" sz="2200">
                <a:latin typeface="Ebrima" panose="02000000000000000000" pitchFamily="2" charset="0"/>
              </a:rPr>
              <a:t>EN GWH</a:t>
            </a:r>
            <a:br>
              <a:rPr lang="es-GT" altLang="es-GT" sz="2200">
                <a:latin typeface="Ebrima" panose="02000000000000000000" pitchFamily="2" charset="0"/>
              </a:rPr>
            </a:br>
            <a:br>
              <a:rPr lang="es-GT" altLang="es-GT" sz="2400">
                <a:latin typeface="Ebrima" panose="02000000000000000000" pitchFamily="2" charset="0"/>
              </a:rPr>
            </a:br>
            <a:endParaRPr lang="en-US" altLang="es-GT" sz="2000">
              <a:latin typeface="Ebrima" panose="02000000000000000000" pitchFamily="2" charset="0"/>
            </a:endParaRPr>
          </a:p>
        </p:txBody>
      </p:sp>
      <p:grpSp>
        <p:nvGrpSpPr>
          <p:cNvPr id="36868" name="Group 65">
            <a:extLst>
              <a:ext uri="{FF2B5EF4-FFF2-40B4-BE49-F238E27FC236}">
                <a16:creationId xmlns:a16="http://schemas.microsoft.com/office/drawing/2014/main" id="{16304904-74F0-4FD9-BFF5-9ECD35A76652}"/>
              </a:ext>
            </a:extLst>
          </p:cNvPr>
          <p:cNvGrpSpPr>
            <a:grpSpLocks/>
          </p:cNvGrpSpPr>
          <p:nvPr/>
        </p:nvGrpSpPr>
        <p:grpSpPr bwMode="auto">
          <a:xfrm>
            <a:off x="3590925" y="3976688"/>
            <a:ext cx="228600" cy="228600"/>
            <a:chOff x="3398838" y="3616326"/>
            <a:chExt cx="346075" cy="346076"/>
          </a:xfrm>
        </p:grpSpPr>
        <p:sp>
          <p:nvSpPr>
            <p:cNvPr id="36932" name="Rectangle 94">
              <a:extLst>
                <a:ext uri="{FF2B5EF4-FFF2-40B4-BE49-F238E27FC236}">
                  <a16:creationId xmlns:a16="http://schemas.microsoft.com/office/drawing/2014/main" id="{DAB7C518-A7B6-4C01-9A05-FF82E997E0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9163" y="3616326"/>
              <a:ext cx="90488" cy="346075"/>
            </a:xfrm>
            <a:prstGeom prst="rect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9pPr>
            </a:lstStyle>
            <a:p>
              <a:pPr eaLnBrk="1" hangingPunct="1"/>
              <a:endParaRPr lang="id-ID" altLang="es-GT"/>
            </a:p>
          </p:txBody>
        </p:sp>
        <p:sp>
          <p:nvSpPr>
            <p:cNvPr id="36933" name="Rectangle 95">
              <a:extLst>
                <a:ext uri="{FF2B5EF4-FFF2-40B4-BE49-F238E27FC236}">
                  <a16:creationId xmlns:a16="http://schemas.microsoft.com/office/drawing/2014/main" id="{7FCA55C7-3230-4297-820D-BE18C42AE3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9651" y="3736976"/>
              <a:ext cx="90488" cy="225425"/>
            </a:xfrm>
            <a:prstGeom prst="rect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9pPr>
            </a:lstStyle>
            <a:p>
              <a:pPr eaLnBrk="1" hangingPunct="1"/>
              <a:endParaRPr lang="id-ID" altLang="es-GT"/>
            </a:p>
          </p:txBody>
        </p:sp>
        <p:sp>
          <p:nvSpPr>
            <p:cNvPr id="36934" name="Line 96">
              <a:extLst>
                <a:ext uri="{FF2B5EF4-FFF2-40B4-BE49-F238E27FC236}">
                  <a16:creationId xmlns:a16="http://schemas.microsoft.com/office/drawing/2014/main" id="{EE5AD296-6329-4021-AB91-1B02ADC5F9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79813" y="3933826"/>
              <a:ext cx="30163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  <p:sp>
          <p:nvSpPr>
            <p:cNvPr id="36935" name="Line 97">
              <a:extLst>
                <a:ext uri="{FF2B5EF4-FFF2-40B4-BE49-F238E27FC236}">
                  <a16:creationId xmlns:a16="http://schemas.microsoft.com/office/drawing/2014/main" id="{DDFE6610-74E1-4E24-ABC1-9BCD23B570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3613" y="3646489"/>
              <a:ext cx="0" cy="19685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  <p:sp>
          <p:nvSpPr>
            <p:cNvPr id="36936" name="Rectangle 98">
              <a:extLst>
                <a:ext uri="{FF2B5EF4-FFF2-40B4-BE49-F238E27FC236}">
                  <a16:creationId xmlns:a16="http://schemas.microsoft.com/office/drawing/2014/main" id="{3188470C-BC84-4FAA-8FCD-DF28832351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9326" y="3873501"/>
              <a:ext cx="30163" cy="60325"/>
            </a:xfrm>
            <a:prstGeom prst="rect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9pPr>
            </a:lstStyle>
            <a:p>
              <a:pPr eaLnBrk="1" hangingPunct="1"/>
              <a:endParaRPr lang="id-ID" altLang="es-GT"/>
            </a:p>
          </p:txBody>
        </p:sp>
        <p:sp>
          <p:nvSpPr>
            <p:cNvPr id="36937" name="Line 99">
              <a:extLst>
                <a:ext uri="{FF2B5EF4-FFF2-40B4-BE49-F238E27FC236}">
                  <a16:creationId xmlns:a16="http://schemas.microsoft.com/office/drawing/2014/main" id="{7AACB453-A4E4-4D5D-9E02-8A1E0FD2384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94101" y="3767139"/>
              <a:ext cx="0" cy="136525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  <p:sp>
          <p:nvSpPr>
            <p:cNvPr id="36938" name="Line 100">
              <a:extLst>
                <a:ext uri="{FF2B5EF4-FFF2-40B4-BE49-F238E27FC236}">
                  <a16:creationId xmlns:a16="http://schemas.microsoft.com/office/drawing/2014/main" id="{5DA0CC92-070B-469A-819E-1BF7B6E777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29001" y="3706814"/>
              <a:ext cx="0" cy="211138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  <p:sp>
          <p:nvSpPr>
            <p:cNvPr id="36939" name="Rectangle 101">
              <a:extLst>
                <a:ext uri="{FF2B5EF4-FFF2-40B4-BE49-F238E27FC236}">
                  <a16:creationId xmlns:a16="http://schemas.microsoft.com/office/drawing/2014/main" id="{D4638DB3-A09F-4DFB-9CB3-61F95CC6EC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8838" y="3662364"/>
              <a:ext cx="60325" cy="300038"/>
            </a:xfrm>
            <a:prstGeom prst="rect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9pPr>
            </a:lstStyle>
            <a:p>
              <a:pPr eaLnBrk="1" hangingPunct="1"/>
              <a:endParaRPr lang="id-ID" altLang="es-GT"/>
            </a:p>
          </p:txBody>
        </p:sp>
        <p:sp>
          <p:nvSpPr>
            <p:cNvPr id="36940" name="Freeform 102">
              <a:extLst>
                <a:ext uri="{FF2B5EF4-FFF2-40B4-BE49-F238E27FC236}">
                  <a16:creationId xmlns:a16="http://schemas.microsoft.com/office/drawing/2014/main" id="{0D868BBC-87C5-4E7D-BEEF-90DE31C5436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4263" y="3662364"/>
              <a:ext cx="120650" cy="300038"/>
            </a:xfrm>
            <a:custGeom>
              <a:avLst/>
              <a:gdLst>
                <a:gd name="T0" fmla="*/ 2147483647 w 76"/>
                <a:gd name="T1" fmla="*/ 2147483647 h 189"/>
                <a:gd name="T2" fmla="*/ 2147483647 w 76"/>
                <a:gd name="T3" fmla="*/ 2147483647 h 189"/>
                <a:gd name="T4" fmla="*/ 0 w 76"/>
                <a:gd name="T5" fmla="*/ 2147483647 h 189"/>
                <a:gd name="T6" fmla="*/ 2147483647 w 76"/>
                <a:gd name="T7" fmla="*/ 0 h 189"/>
                <a:gd name="T8" fmla="*/ 2147483647 w 76"/>
                <a:gd name="T9" fmla="*/ 2147483647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6" h="189">
                  <a:moveTo>
                    <a:pt x="76" y="182"/>
                  </a:moveTo>
                  <a:lnTo>
                    <a:pt x="47" y="189"/>
                  </a:lnTo>
                  <a:lnTo>
                    <a:pt x="0" y="7"/>
                  </a:lnTo>
                  <a:lnTo>
                    <a:pt x="29" y="0"/>
                  </a:lnTo>
                  <a:lnTo>
                    <a:pt x="76" y="182"/>
                  </a:lnTo>
                  <a:close/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</p:grpSp>
      <p:grpSp>
        <p:nvGrpSpPr>
          <p:cNvPr id="36869" name="Group 84">
            <a:extLst>
              <a:ext uri="{FF2B5EF4-FFF2-40B4-BE49-F238E27FC236}">
                <a16:creationId xmlns:a16="http://schemas.microsoft.com/office/drawing/2014/main" id="{A25D3787-1729-4F7C-A19D-C0127677CB38}"/>
              </a:ext>
            </a:extLst>
          </p:cNvPr>
          <p:cNvGrpSpPr>
            <a:grpSpLocks/>
          </p:cNvGrpSpPr>
          <p:nvPr/>
        </p:nvGrpSpPr>
        <p:grpSpPr bwMode="auto">
          <a:xfrm>
            <a:off x="3595688" y="1071563"/>
            <a:ext cx="219075" cy="228600"/>
            <a:chOff x="2692400" y="3616326"/>
            <a:chExt cx="331788" cy="346075"/>
          </a:xfrm>
        </p:grpSpPr>
        <p:sp>
          <p:nvSpPr>
            <p:cNvPr id="36925" name="Line 288">
              <a:extLst>
                <a:ext uri="{FF2B5EF4-FFF2-40B4-BE49-F238E27FC236}">
                  <a16:creationId xmlns:a16="http://schemas.microsoft.com/office/drawing/2014/main" id="{CC326B58-69DD-44E2-9415-B2DB4025DB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68600" y="3616326"/>
              <a:ext cx="0" cy="7620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  <p:sp>
          <p:nvSpPr>
            <p:cNvPr id="36926" name="Line 289">
              <a:extLst>
                <a:ext uri="{FF2B5EF4-FFF2-40B4-BE49-F238E27FC236}">
                  <a16:creationId xmlns:a16="http://schemas.microsoft.com/office/drawing/2014/main" id="{E8F3B47B-7E56-4F42-8C93-C47FD8DE9F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57500" y="3616326"/>
              <a:ext cx="0" cy="7620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  <p:sp>
          <p:nvSpPr>
            <p:cNvPr id="36927" name="Line 290">
              <a:extLst>
                <a:ext uri="{FF2B5EF4-FFF2-40B4-BE49-F238E27FC236}">
                  <a16:creationId xmlns:a16="http://schemas.microsoft.com/office/drawing/2014/main" id="{A3A2C7A3-BA4B-404F-B4A1-A298F43AA2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47988" y="3616326"/>
              <a:ext cx="0" cy="7620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  <p:sp>
          <p:nvSpPr>
            <p:cNvPr id="36928" name="Freeform 291">
              <a:extLst>
                <a:ext uri="{FF2B5EF4-FFF2-40B4-BE49-F238E27FC236}">
                  <a16:creationId xmlns:a16="http://schemas.microsoft.com/office/drawing/2014/main" id="{63571BB3-BC44-47FD-938D-B3F356344BB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2400" y="3646488"/>
              <a:ext cx="331788" cy="315913"/>
            </a:xfrm>
            <a:custGeom>
              <a:avLst/>
              <a:gdLst>
                <a:gd name="T0" fmla="*/ 2147483647 w 209"/>
                <a:gd name="T1" fmla="*/ 0 h 199"/>
                <a:gd name="T2" fmla="*/ 2147483647 w 209"/>
                <a:gd name="T3" fmla="*/ 0 h 199"/>
                <a:gd name="T4" fmla="*/ 2147483647 w 209"/>
                <a:gd name="T5" fmla="*/ 2147483647 h 199"/>
                <a:gd name="T6" fmla="*/ 0 w 209"/>
                <a:gd name="T7" fmla="*/ 2147483647 h 199"/>
                <a:gd name="T8" fmla="*/ 0 w 209"/>
                <a:gd name="T9" fmla="*/ 0 h 199"/>
                <a:gd name="T10" fmla="*/ 2147483647 w 209"/>
                <a:gd name="T11" fmla="*/ 0 h 19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09" h="199">
                  <a:moveTo>
                    <a:pt x="180" y="0"/>
                  </a:moveTo>
                  <a:lnTo>
                    <a:pt x="209" y="0"/>
                  </a:lnTo>
                  <a:lnTo>
                    <a:pt x="209" y="199"/>
                  </a:lnTo>
                  <a:lnTo>
                    <a:pt x="0" y="199"/>
                  </a:lnTo>
                  <a:lnTo>
                    <a:pt x="0" y="0"/>
                  </a:lnTo>
                  <a:lnTo>
                    <a:pt x="29" y="0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  <p:sp>
          <p:nvSpPr>
            <p:cNvPr id="36929" name="Freeform 292">
              <a:extLst>
                <a:ext uri="{FF2B5EF4-FFF2-40B4-BE49-F238E27FC236}">
                  <a16:creationId xmlns:a16="http://schemas.microsoft.com/office/drawing/2014/main" id="{1A68681C-367B-40D8-B3F9-754CBE0807D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8438" y="3676651"/>
              <a:ext cx="239713" cy="241300"/>
            </a:xfrm>
            <a:custGeom>
              <a:avLst/>
              <a:gdLst>
                <a:gd name="T0" fmla="*/ 0 w 151"/>
                <a:gd name="T1" fmla="*/ 0 h 152"/>
                <a:gd name="T2" fmla="*/ 0 w 151"/>
                <a:gd name="T3" fmla="*/ 2147483647 h 152"/>
                <a:gd name="T4" fmla="*/ 2147483647 w 151"/>
                <a:gd name="T5" fmla="*/ 2147483647 h 152"/>
                <a:gd name="T6" fmla="*/ 2147483647 w 151"/>
                <a:gd name="T7" fmla="*/ 0 h 15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1" h="152">
                  <a:moveTo>
                    <a:pt x="0" y="0"/>
                  </a:moveTo>
                  <a:lnTo>
                    <a:pt x="0" y="152"/>
                  </a:lnTo>
                  <a:lnTo>
                    <a:pt x="151" y="152"/>
                  </a:lnTo>
                  <a:lnTo>
                    <a:pt x="151" y="0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  <p:sp>
          <p:nvSpPr>
            <p:cNvPr id="36930" name="Line 293">
              <a:extLst>
                <a:ext uri="{FF2B5EF4-FFF2-40B4-BE49-F238E27FC236}">
                  <a16:creationId xmlns:a16="http://schemas.microsoft.com/office/drawing/2014/main" id="{AA6BF55F-E5A4-4474-8DC8-487BD3BA83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98763" y="3646488"/>
              <a:ext cx="36513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  <p:sp>
          <p:nvSpPr>
            <p:cNvPr id="36931" name="Line 294">
              <a:extLst>
                <a:ext uri="{FF2B5EF4-FFF2-40B4-BE49-F238E27FC236}">
                  <a16:creationId xmlns:a16="http://schemas.microsoft.com/office/drawing/2014/main" id="{2E934F3C-AF4B-4BF8-A01C-124B3FAA32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1313" y="3646488"/>
              <a:ext cx="36513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</p:grpSp>
      <p:sp>
        <p:nvSpPr>
          <p:cNvPr id="36870" name="AutoShape 2" descr="Resultado de imagen para construcciÃ³n de portal de datos abiertos">
            <a:extLst>
              <a:ext uri="{FF2B5EF4-FFF2-40B4-BE49-F238E27FC236}">
                <a16:creationId xmlns:a16="http://schemas.microsoft.com/office/drawing/2014/main" id="{EE9FE9AE-038B-450F-8315-24C37F486A8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9pPr>
          </a:lstStyle>
          <a:p>
            <a:pPr eaLnBrk="1" hangingPunct="1"/>
            <a:endParaRPr lang="es-GT" altLang="es-GT"/>
          </a:p>
        </p:txBody>
      </p:sp>
      <p:sp>
        <p:nvSpPr>
          <p:cNvPr id="36871" name="TextBox 132">
            <a:extLst>
              <a:ext uri="{FF2B5EF4-FFF2-40B4-BE49-F238E27FC236}">
                <a16:creationId xmlns:a16="http://schemas.microsoft.com/office/drawing/2014/main" id="{F3A9E016-206C-488D-90C0-E651654D0D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90263" y="2211388"/>
            <a:ext cx="10826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9pPr>
          </a:lstStyle>
          <a:p>
            <a:pPr algn="ctr" eaLnBrk="1" hangingPunct="1"/>
            <a:r>
              <a:rPr lang="en-GB" altLang="es-GT" sz="1600" b="1">
                <a:solidFill>
                  <a:schemeClr val="bg1"/>
                </a:solidFill>
              </a:rPr>
              <a:t>INDIRECTOS</a:t>
            </a:r>
            <a:endParaRPr lang="en-IN" altLang="es-GT" sz="1600" b="1">
              <a:solidFill>
                <a:schemeClr val="bg1"/>
              </a:solidFill>
            </a:endParaRPr>
          </a:p>
        </p:txBody>
      </p:sp>
      <p:pic>
        <p:nvPicPr>
          <p:cNvPr id="36872" name="51 Imagen" descr="C:\Users\dtpusu04\AppData\Local\Microsoft\Windows\Temporary Internet Files\Content.Word\Imagen 2018.png">
            <a:extLst>
              <a:ext uri="{FF2B5EF4-FFF2-40B4-BE49-F238E27FC236}">
                <a16:creationId xmlns:a16="http://schemas.microsoft.com/office/drawing/2014/main" id="{FE57BE40-AB19-4A11-A3F0-18C2B681B9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53" b="17348"/>
          <a:stretch>
            <a:fillRect/>
          </a:stretch>
        </p:blipFill>
        <p:spPr bwMode="auto">
          <a:xfrm>
            <a:off x="307975" y="101600"/>
            <a:ext cx="1163638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8" name="1 Tabla">
            <a:extLst>
              <a:ext uri="{FF2B5EF4-FFF2-40B4-BE49-F238E27FC236}">
                <a16:creationId xmlns:a16="http://schemas.microsoft.com/office/drawing/2014/main" id="{73D8D142-163E-4062-8332-02265A825839}"/>
              </a:ext>
            </a:extLst>
          </p:cNvPr>
          <p:cNvGraphicFramePr>
            <a:graphicFrameLocks noGrp="1"/>
          </p:cNvGraphicFramePr>
          <p:nvPr/>
        </p:nvGraphicFramePr>
        <p:xfrm>
          <a:off x="889000" y="1268413"/>
          <a:ext cx="10461625" cy="47529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36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36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36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436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436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4360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75796">
                <a:tc>
                  <a:txBody>
                    <a:bodyPr/>
                    <a:lstStyle/>
                    <a:p>
                      <a:r>
                        <a:rPr lang="es-GT" sz="1400" dirty="0"/>
                        <a:t>AÑO/</a:t>
                      </a:r>
                    </a:p>
                    <a:p>
                      <a:r>
                        <a:rPr lang="es-GT" sz="1400" dirty="0"/>
                        <a:t>DESCRIPCIÓN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GT" sz="1800" dirty="0"/>
                        <a:t>2015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GT" sz="1800" dirty="0"/>
                        <a:t>2016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GT" sz="1800" dirty="0"/>
                        <a:t>2017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GT" sz="1800" dirty="0"/>
                        <a:t>2018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GT" sz="1800" dirty="0"/>
                        <a:t>2019*</a:t>
                      </a:r>
                    </a:p>
                  </a:txBody>
                  <a:tcPr marT="45700" marB="457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941">
                <a:tc>
                  <a:txBody>
                    <a:bodyPr/>
                    <a:lstStyle/>
                    <a:p>
                      <a:r>
                        <a:rPr lang="es-GT" sz="1800" dirty="0"/>
                        <a:t>Renovable</a:t>
                      </a:r>
                    </a:p>
                  </a:txBody>
                  <a:tcPr marT="45700" marB="457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GT" sz="1800" dirty="0"/>
                        <a:t>5,967.39</a:t>
                      </a:r>
                    </a:p>
                  </a:txBody>
                  <a:tcPr marT="45700" marB="457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GT" sz="1800" dirty="0"/>
                        <a:t>6,425.29</a:t>
                      </a:r>
                    </a:p>
                  </a:txBody>
                  <a:tcPr marT="45700" marB="457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GT" sz="1800" dirty="0"/>
                        <a:t>8,029.86</a:t>
                      </a:r>
                    </a:p>
                  </a:txBody>
                  <a:tcPr marT="45700" marB="457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GT" sz="1800" dirty="0"/>
                        <a:t>7,730.78</a:t>
                      </a:r>
                    </a:p>
                  </a:txBody>
                  <a:tcPr marT="45700" marB="457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GT" sz="1800" dirty="0"/>
                        <a:t>7,285.59</a:t>
                      </a:r>
                    </a:p>
                  </a:txBody>
                  <a:tcPr marT="45700" marB="457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1289">
                <a:tc>
                  <a:txBody>
                    <a:bodyPr/>
                    <a:lstStyle/>
                    <a:p>
                      <a:r>
                        <a:rPr lang="es-GT" sz="1800" dirty="0"/>
                        <a:t>No</a:t>
                      </a:r>
                      <a:r>
                        <a:rPr lang="es-GT" sz="1800" baseline="0" dirty="0"/>
                        <a:t> Renovable</a:t>
                      </a:r>
                      <a:endParaRPr lang="es-GT" sz="1800" dirty="0"/>
                    </a:p>
                  </a:txBody>
                  <a:tcPr marT="45700" marB="457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GT" sz="1800" dirty="0"/>
                        <a:t>4,334.48</a:t>
                      </a:r>
                    </a:p>
                  </a:txBody>
                  <a:tcPr marT="45700" marB="457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GT" sz="1800" dirty="0"/>
                        <a:t>4,452.62</a:t>
                      </a:r>
                    </a:p>
                  </a:txBody>
                  <a:tcPr marT="45700" marB="457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GT" sz="1800" dirty="0"/>
                        <a:t>3,460.04</a:t>
                      </a:r>
                    </a:p>
                  </a:txBody>
                  <a:tcPr marT="45700" marB="457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GT" sz="1800" dirty="0"/>
                        <a:t>4,791.86</a:t>
                      </a:r>
                    </a:p>
                  </a:txBody>
                  <a:tcPr marT="45700" marB="457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GT" sz="1800" dirty="0"/>
                        <a:t>5,039.89</a:t>
                      </a:r>
                    </a:p>
                  </a:txBody>
                  <a:tcPr marT="45700" marB="457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1941">
                <a:tc>
                  <a:txBody>
                    <a:bodyPr/>
                    <a:lstStyle/>
                    <a:p>
                      <a:r>
                        <a:rPr lang="es-GT" sz="1800" dirty="0"/>
                        <a:t>Total </a:t>
                      </a:r>
                    </a:p>
                  </a:txBody>
                  <a:tcPr marT="45700" marB="457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GT" sz="1800" dirty="0"/>
                        <a:t>10,301.87</a:t>
                      </a:r>
                    </a:p>
                  </a:txBody>
                  <a:tcPr marT="45700" marB="457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GT" sz="1800" dirty="0"/>
                        <a:t>10,877.91</a:t>
                      </a:r>
                    </a:p>
                  </a:txBody>
                  <a:tcPr marT="45700" marB="457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GT" sz="1800" dirty="0"/>
                        <a:t>11,489.90</a:t>
                      </a:r>
                    </a:p>
                  </a:txBody>
                  <a:tcPr marT="45700" marB="457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GT" sz="1800" dirty="0"/>
                        <a:t>12,522.39</a:t>
                      </a:r>
                    </a:p>
                  </a:txBody>
                  <a:tcPr marT="45700" marB="457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GT" sz="1800" dirty="0"/>
                        <a:t>12,325.48</a:t>
                      </a:r>
                    </a:p>
                  </a:txBody>
                  <a:tcPr marT="45700" marB="4570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21004">
                <a:tc>
                  <a:txBody>
                    <a:bodyPr/>
                    <a:lstStyle/>
                    <a:p>
                      <a:r>
                        <a:rPr lang="es-GT" sz="1800" dirty="0"/>
                        <a:t>Tasa efectiva de energía renovable</a:t>
                      </a:r>
                    </a:p>
                  </a:txBody>
                  <a:tcPr marT="45700" marB="457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GT" sz="1800" dirty="0"/>
                        <a:t>57.93%</a:t>
                      </a:r>
                    </a:p>
                  </a:txBody>
                  <a:tcPr marT="45700" marB="457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GT" sz="1800" dirty="0"/>
                        <a:t>59.07%</a:t>
                      </a:r>
                    </a:p>
                  </a:txBody>
                  <a:tcPr marT="45700" marB="457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GT" sz="1800" dirty="0"/>
                        <a:t>69.89%</a:t>
                      </a:r>
                    </a:p>
                  </a:txBody>
                  <a:tcPr marT="45700" marB="457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GT" sz="1800" dirty="0"/>
                        <a:t>61.74%</a:t>
                      </a:r>
                    </a:p>
                  </a:txBody>
                  <a:tcPr marT="45700" marB="457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GT" sz="1800" dirty="0"/>
                        <a:t>59.11%</a:t>
                      </a:r>
                    </a:p>
                  </a:txBody>
                  <a:tcPr marT="45700" marB="4570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21004">
                <a:tc>
                  <a:txBody>
                    <a:bodyPr/>
                    <a:lstStyle/>
                    <a:p>
                      <a:r>
                        <a:rPr lang="es-GT" sz="1800" dirty="0"/>
                        <a:t>Tasa proyectada de energía renovable</a:t>
                      </a:r>
                    </a:p>
                  </a:txBody>
                  <a:tcPr marT="45700" marB="457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GT" sz="1800" dirty="0"/>
                        <a:t>57.93%</a:t>
                      </a:r>
                    </a:p>
                  </a:txBody>
                  <a:tcPr marT="45700" marB="457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GT" sz="1800" dirty="0"/>
                        <a:t>58.36%</a:t>
                      </a:r>
                    </a:p>
                  </a:txBody>
                  <a:tcPr marT="45700" marB="457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GT" sz="1800" dirty="0"/>
                        <a:t>58.61%</a:t>
                      </a:r>
                    </a:p>
                  </a:txBody>
                  <a:tcPr marT="45700" marB="457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GT" sz="1800" dirty="0"/>
                        <a:t>58.86%</a:t>
                      </a:r>
                    </a:p>
                  </a:txBody>
                  <a:tcPr marT="45700" marB="457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GT" sz="1800" dirty="0"/>
                        <a:t>59.11%</a:t>
                      </a:r>
                    </a:p>
                  </a:txBody>
                  <a:tcPr marT="45700" marB="4570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6924" name="2 CuadroTexto">
            <a:extLst>
              <a:ext uri="{FF2B5EF4-FFF2-40B4-BE49-F238E27FC236}">
                <a16:creationId xmlns:a16="http://schemas.microsoft.com/office/drawing/2014/main" id="{16887C98-0CFE-4D85-8487-7C97EFB378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0588" y="5949950"/>
            <a:ext cx="10748962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9pPr>
          </a:lstStyle>
          <a:p>
            <a:pPr eaLnBrk="1" hangingPunct="1"/>
            <a:r>
              <a:rPr lang="es-GT" altLang="es-GT" sz="1400"/>
              <a:t>*Dato Proyectado,.</a:t>
            </a:r>
          </a:p>
          <a:p>
            <a:pPr eaLnBrk="1" hangingPunct="1"/>
            <a:r>
              <a:rPr lang="es-GT" altLang="es-GT" sz="1400"/>
              <a:t>El incremento en el uso de energía no renovable derivó, de una disminución del caudal de lluvia que obligó a utilizar una planta generadora que utiliza como combustible el carbón.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Box 18">
            <a:extLst>
              <a:ext uri="{FF2B5EF4-FFF2-40B4-BE49-F238E27FC236}">
                <a16:creationId xmlns:a16="http://schemas.microsoft.com/office/drawing/2014/main" id="{7D69F047-A9D6-4552-A267-A7C8FF5042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69863"/>
            <a:ext cx="25003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9pPr>
          </a:lstStyle>
          <a:p>
            <a:pPr eaLnBrk="1" hangingPunct="1"/>
            <a:r>
              <a:rPr lang="en-US" altLang="es-GT" sz="1600">
                <a:solidFill>
                  <a:schemeClr val="bg1"/>
                </a:solidFill>
                <a:latin typeface="Calibri Light" panose="020F0302020204030204" pitchFamily="34" charset="0"/>
              </a:rPr>
              <a:t>Simple Project Manager </a:t>
            </a:r>
          </a:p>
        </p:txBody>
      </p:sp>
      <p:sp>
        <p:nvSpPr>
          <p:cNvPr id="37891" name="Title 1">
            <a:extLst>
              <a:ext uri="{FF2B5EF4-FFF2-40B4-BE49-F238E27FC236}">
                <a16:creationId xmlns:a16="http://schemas.microsoft.com/office/drawing/2014/main" id="{38721B31-CB17-41E5-B3CD-D8C0D433E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6263" y="44450"/>
            <a:ext cx="9217025" cy="576263"/>
          </a:xfrm>
        </p:spPr>
        <p:txBody>
          <a:bodyPr/>
          <a:lstStyle/>
          <a:p>
            <a:pPr algn="ctr" eaLnBrk="1" hangingPunct="1"/>
            <a:r>
              <a:rPr lang="es-GT" altLang="es-GT" sz="2200">
                <a:latin typeface="Ebrima" panose="02000000000000000000" pitchFamily="2" charset="0"/>
              </a:rPr>
              <a:t>PROYECTOS DE ALTO IMPACTO</a:t>
            </a:r>
            <a:endParaRPr lang="en-US" altLang="es-GT" sz="2000">
              <a:latin typeface="Ebrima" panose="02000000000000000000" pitchFamily="2" charset="0"/>
            </a:endParaRPr>
          </a:p>
        </p:txBody>
      </p:sp>
      <p:grpSp>
        <p:nvGrpSpPr>
          <p:cNvPr id="37892" name="Group 65">
            <a:extLst>
              <a:ext uri="{FF2B5EF4-FFF2-40B4-BE49-F238E27FC236}">
                <a16:creationId xmlns:a16="http://schemas.microsoft.com/office/drawing/2014/main" id="{0C2D5B0E-D8F2-41D1-B718-99CFC1EC036F}"/>
              </a:ext>
            </a:extLst>
          </p:cNvPr>
          <p:cNvGrpSpPr>
            <a:grpSpLocks/>
          </p:cNvGrpSpPr>
          <p:nvPr/>
        </p:nvGrpSpPr>
        <p:grpSpPr bwMode="auto">
          <a:xfrm>
            <a:off x="3590925" y="3976688"/>
            <a:ext cx="228600" cy="228600"/>
            <a:chOff x="3398838" y="3616326"/>
            <a:chExt cx="346075" cy="346076"/>
          </a:xfrm>
        </p:grpSpPr>
        <p:sp>
          <p:nvSpPr>
            <p:cNvPr id="37906" name="Rectangle 94">
              <a:extLst>
                <a:ext uri="{FF2B5EF4-FFF2-40B4-BE49-F238E27FC236}">
                  <a16:creationId xmlns:a16="http://schemas.microsoft.com/office/drawing/2014/main" id="{F6E4BDE1-81D3-4398-8D77-2976C7755C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9163" y="3616326"/>
              <a:ext cx="90488" cy="346075"/>
            </a:xfrm>
            <a:prstGeom prst="rect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9pPr>
            </a:lstStyle>
            <a:p>
              <a:pPr eaLnBrk="1" hangingPunct="1"/>
              <a:endParaRPr lang="id-ID" altLang="es-GT"/>
            </a:p>
          </p:txBody>
        </p:sp>
        <p:sp>
          <p:nvSpPr>
            <p:cNvPr id="37907" name="Rectangle 95">
              <a:extLst>
                <a:ext uri="{FF2B5EF4-FFF2-40B4-BE49-F238E27FC236}">
                  <a16:creationId xmlns:a16="http://schemas.microsoft.com/office/drawing/2014/main" id="{E6F0C2EC-6D2D-4BCF-83B0-9D367D24BD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9651" y="3736976"/>
              <a:ext cx="90488" cy="225425"/>
            </a:xfrm>
            <a:prstGeom prst="rect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9pPr>
            </a:lstStyle>
            <a:p>
              <a:pPr eaLnBrk="1" hangingPunct="1"/>
              <a:endParaRPr lang="id-ID" altLang="es-GT"/>
            </a:p>
          </p:txBody>
        </p:sp>
        <p:sp>
          <p:nvSpPr>
            <p:cNvPr id="37908" name="Line 96">
              <a:extLst>
                <a:ext uri="{FF2B5EF4-FFF2-40B4-BE49-F238E27FC236}">
                  <a16:creationId xmlns:a16="http://schemas.microsoft.com/office/drawing/2014/main" id="{682467FB-9E36-496F-BC7B-261DD7C0A7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79813" y="3933826"/>
              <a:ext cx="30163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  <p:sp>
          <p:nvSpPr>
            <p:cNvPr id="37909" name="Line 97">
              <a:extLst>
                <a:ext uri="{FF2B5EF4-FFF2-40B4-BE49-F238E27FC236}">
                  <a16:creationId xmlns:a16="http://schemas.microsoft.com/office/drawing/2014/main" id="{3B8F3724-C538-4B4A-B372-45E333D74C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3613" y="3646489"/>
              <a:ext cx="0" cy="19685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  <p:sp>
          <p:nvSpPr>
            <p:cNvPr id="37910" name="Rectangle 98">
              <a:extLst>
                <a:ext uri="{FF2B5EF4-FFF2-40B4-BE49-F238E27FC236}">
                  <a16:creationId xmlns:a16="http://schemas.microsoft.com/office/drawing/2014/main" id="{DC736B60-27E8-4EEC-9311-2DAA56B9BE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9326" y="3873501"/>
              <a:ext cx="30163" cy="60325"/>
            </a:xfrm>
            <a:prstGeom prst="rect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9pPr>
            </a:lstStyle>
            <a:p>
              <a:pPr eaLnBrk="1" hangingPunct="1"/>
              <a:endParaRPr lang="id-ID" altLang="es-GT"/>
            </a:p>
          </p:txBody>
        </p:sp>
        <p:sp>
          <p:nvSpPr>
            <p:cNvPr id="37911" name="Line 99">
              <a:extLst>
                <a:ext uri="{FF2B5EF4-FFF2-40B4-BE49-F238E27FC236}">
                  <a16:creationId xmlns:a16="http://schemas.microsoft.com/office/drawing/2014/main" id="{2A73E726-788E-43C2-B7DD-334BD4834A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94101" y="3767139"/>
              <a:ext cx="0" cy="136525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  <p:sp>
          <p:nvSpPr>
            <p:cNvPr id="37912" name="Line 100">
              <a:extLst>
                <a:ext uri="{FF2B5EF4-FFF2-40B4-BE49-F238E27FC236}">
                  <a16:creationId xmlns:a16="http://schemas.microsoft.com/office/drawing/2014/main" id="{C0E71939-5986-4AB2-BD34-DC050D759D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29001" y="3706814"/>
              <a:ext cx="0" cy="211138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  <p:sp>
          <p:nvSpPr>
            <p:cNvPr id="37913" name="Rectangle 101">
              <a:extLst>
                <a:ext uri="{FF2B5EF4-FFF2-40B4-BE49-F238E27FC236}">
                  <a16:creationId xmlns:a16="http://schemas.microsoft.com/office/drawing/2014/main" id="{484149AF-993D-4C69-858B-5D52ED62E2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8838" y="3662364"/>
              <a:ext cx="60325" cy="300038"/>
            </a:xfrm>
            <a:prstGeom prst="rect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9pPr>
            </a:lstStyle>
            <a:p>
              <a:pPr eaLnBrk="1" hangingPunct="1"/>
              <a:endParaRPr lang="id-ID" altLang="es-GT"/>
            </a:p>
          </p:txBody>
        </p:sp>
        <p:sp>
          <p:nvSpPr>
            <p:cNvPr id="37914" name="Freeform 102">
              <a:extLst>
                <a:ext uri="{FF2B5EF4-FFF2-40B4-BE49-F238E27FC236}">
                  <a16:creationId xmlns:a16="http://schemas.microsoft.com/office/drawing/2014/main" id="{C307F150-2B93-4422-8503-F0DE396B0EE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4263" y="3662364"/>
              <a:ext cx="120650" cy="300038"/>
            </a:xfrm>
            <a:custGeom>
              <a:avLst/>
              <a:gdLst>
                <a:gd name="T0" fmla="*/ 2147483647 w 76"/>
                <a:gd name="T1" fmla="*/ 2147483647 h 189"/>
                <a:gd name="T2" fmla="*/ 2147483647 w 76"/>
                <a:gd name="T3" fmla="*/ 2147483647 h 189"/>
                <a:gd name="T4" fmla="*/ 0 w 76"/>
                <a:gd name="T5" fmla="*/ 2147483647 h 189"/>
                <a:gd name="T6" fmla="*/ 2147483647 w 76"/>
                <a:gd name="T7" fmla="*/ 0 h 189"/>
                <a:gd name="T8" fmla="*/ 2147483647 w 76"/>
                <a:gd name="T9" fmla="*/ 2147483647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6" h="189">
                  <a:moveTo>
                    <a:pt x="76" y="182"/>
                  </a:moveTo>
                  <a:lnTo>
                    <a:pt x="47" y="189"/>
                  </a:lnTo>
                  <a:lnTo>
                    <a:pt x="0" y="7"/>
                  </a:lnTo>
                  <a:lnTo>
                    <a:pt x="29" y="0"/>
                  </a:lnTo>
                  <a:lnTo>
                    <a:pt x="76" y="182"/>
                  </a:lnTo>
                  <a:close/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</p:grpSp>
      <p:grpSp>
        <p:nvGrpSpPr>
          <p:cNvPr id="37893" name="Group 84">
            <a:extLst>
              <a:ext uri="{FF2B5EF4-FFF2-40B4-BE49-F238E27FC236}">
                <a16:creationId xmlns:a16="http://schemas.microsoft.com/office/drawing/2014/main" id="{C1B72974-E76F-4AE4-8E35-84F75670A56C}"/>
              </a:ext>
            </a:extLst>
          </p:cNvPr>
          <p:cNvGrpSpPr>
            <a:grpSpLocks/>
          </p:cNvGrpSpPr>
          <p:nvPr/>
        </p:nvGrpSpPr>
        <p:grpSpPr bwMode="auto">
          <a:xfrm>
            <a:off x="3595688" y="1071563"/>
            <a:ext cx="219075" cy="228600"/>
            <a:chOff x="2692400" y="3616326"/>
            <a:chExt cx="331788" cy="346075"/>
          </a:xfrm>
        </p:grpSpPr>
        <p:sp>
          <p:nvSpPr>
            <p:cNvPr id="37899" name="Line 288">
              <a:extLst>
                <a:ext uri="{FF2B5EF4-FFF2-40B4-BE49-F238E27FC236}">
                  <a16:creationId xmlns:a16="http://schemas.microsoft.com/office/drawing/2014/main" id="{BEF2956F-7AE1-48D3-8A22-94EC0403A9A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68600" y="3616326"/>
              <a:ext cx="0" cy="7620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  <p:sp>
          <p:nvSpPr>
            <p:cNvPr id="37900" name="Line 289">
              <a:extLst>
                <a:ext uri="{FF2B5EF4-FFF2-40B4-BE49-F238E27FC236}">
                  <a16:creationId xmlns:a16="http://schemas.microsoft.com/office/drawing/2014/main" id="{B579508F-66DE-4CB1-9F4C-25164FE063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57500" y="3616326"/>
              <a:ext cx="0" cy="7620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  <p:sp>
          <p:nvSpPr>
            <p:cNvPr id="37901" name="Line 290">
              <a:extLst>
                <a:ext uri="{FF2B5EF4-FFF2-40B4-BE49-F238E27FC236}">
                  <a16:creationId xmlns:a16="http://schemas.microsoft.com/office/drawing/2014/main" id="{6428EF6A-6758-4D9F-8DF8-E137D1832E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47988" y="3616326"/>
              <a:ext cx="0" cy="7620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  <p:sp>
          <p:nvSpPr>
            <p:cNvPr id="37902" name="Freeform 291">
              <a:extLst>
                <a:ext uri="{FF2B5EF4-FFF2-40B4-BE49-F238E27FC236}">
                  <a16:creationId xmlns:a16="http://schemas.microsoft.com/office/drawing/2014/main" id="{0B95716E-152F-4638-A0CF-669BE9252A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2400" y="3646488"/>
              <a:ext cx="331788" cy="315913"/>
            </a:xfrm>
            <a:custGeom>
              <a:avLst/>
              <a:gdLst>
                <a:gd name="T0" fmla="*/ 2147483647 w 209"/>
                <a:gd name="T1" fmla="*/ 0 h 199"/>
                <a:gd name="T2" fmla="*/ 2147483647 w 209"/>
                <a:gd name="T3" fmla="*/ 0 h 199"/>
                <a:gd name="T4" fmla="*/ 2147483647 w 209"/>
                <a:gd name="T5" fmla="*/ 2147483647 h 199"/>
                <a:gd name="T6" fmla="*/ 0 w 209"/>
                <a:gd name="T7" fmla="*/ 2147483647 h 199"/>
                <a:gd name="T8" fmla="*/ 0 w 209"/>
                <a:gd name="T9" fmla="*/ 0 h 199"/>
                <a:gd name="T10" fmla="*/ 2147483647 w 209"/>
                <a:gd name="T11" fmla="*/ 0 h 19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09" h="199">
                  <a:moveTo>
                    <a:pt x="180" y="0"/>
                  </a:moveTo>
                  <a:lnTo>
                    <a:pt x="209" y="0"/>
                  </a:lnTo>
                  <a:lnTo>
                    <a:pt x="209" y="199"/>
                  </a:lnTo>
                  <a:lnTo>
                    <a:pt x="0" y="199"/>
                  </a:lnTo>
                  <a:lnTo>
                    <a:pt x="0" y="0"/>
                  </a:lnTo>
                  <a:lnTo>
                    <a:pt x="29" y="0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  <p:sp>
          <p:nvSpPr>
            <p:cNvPr id="37903" name="Freeform 292">
              <a:extLst>
                <a:ext uri="{FF2B5EF4-FFF2-40B4-BE49-F238E27FC236}">
                  <a16:creationId xmlns:a16="http://schemas.microsoft.com/office/drawing/2014/main" id="{77E15F58-3834-46C3-BEDE-BD48758113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8438" y="3676651"/>
              <a:ext cx="239713" cy="241300"/>
            </a:xfrm>
            <a:custGeom>
              <a:avLst/>
              <a:gdLst>
                <a:gd name="T0" fmla="*/ 0 w 151"/>
                <a:gd name="T1" fmla="*/ 0 h 152"/>
                <a:gd name="T2" fmla="*/ 0 w 151"/>
                <a:gd name="T3" fmla="*/ 2147483647 h 152"/>
                <a:gd name="T4" fmla="*/ 2147483647 w 151"/>
                <a:gd name="T5" fmla="*/ 2147483647 h 152"/>
                <a:gd name="T6" fmla="*/ 2147483647 w 151"/>
                <a:gd name="T7" fmla="*/ 0 h 15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1" h="152">
                  <a:moveTo>
                    <a:pt x="0" y="0"/>
                  </a:moveTo>
                  <a:lnTo>
                    <a:pt x="0" y="152"/>
                  </a:lnTo>
                  <a:lnTo>
                    <a:pt x="151" y="152"/>
                  </a:lnTo>
                  <a:lnTo>
                    <a:pt x="151" y="0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  <p:sp>
          <p:nvSpPr>
            <p:cNvPr id="37904" name="Line 293">
              <a:extLst>
                <a:ext uri="{FF2B5EF4-FFF2-40B4-BE49-F238E27FC236}">
                  <a16:creationId xmlns:a16="http://schemas.microsoft.com/office/drawing/2014/main" id="{5581B845-7E7D-46CD-9D95-D9F15A828F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98763" y="3646488"/>
              <a:ext cx="36513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  <p:sp>
          <p:nvSpPr>
            <p:cNvPr id="37905" name="Line 294">
              <a:extLst>
                <a:ext uri="{FF2B5EF4-FFF2-40B4-BE49-F238E27FC236}">
                  <a16:creationId xmlns:a16="http://schemas.microsoft.com/office/drawing/2014/main" id="{317991E6-36F9-44B9-87E0-DC3661E852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1313" y="3646488"/>
              <a:ext cx="36513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</p:grpSp>
      <p:sp>
        <p:nvSpPr>
          <p:cNvPr id="37894" name="AutoShape 2" descr="Resultado de imagen para construcciÃ³n de portal de datos abiertos">
            <a:extLst>
              <a:ext uri="{FF2B5EF4-FFF2-40B4-BE49-F238E27FC236}">
                <a16:creationId xmlns:a16="http://schemas.microsoft.com/office/drawing/2014/main" id="{7D7DF013-433F-413B-9B22-25D3C845B07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9pPr>
          </a:lstStyle>
          <a:p>
            <a:pPr eaLnBrk="1" hangingPunct="1"/>
            <a:endParaRPr lang="es-GT" altLang="es-GT"/>
          </a:p>
        </p:txBody>
      </p:sp>
      <p:sp>
        <p:nvSpPr>
          <p:cNvPr id="37895" name="TextBox 132">
            <a:extLst>
              <a:ext uri="{FF2B5EF4-FFF2-40B4-BE49-F238E27FC236}">
                <a16:creationId xmlns:a16="http://schemas.microsoft.com/office/drawing/2014/main" id="{E059A9BE-ACF4-4293-8BAA-59E44E4AC2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90263" y="2211388"/>
            <a:ext cx="10826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9pPr>
          </a:lstStyle>
          <a:p>
            <a:pPr algn="ctr" eaLnBrk="1" hangingPunct="1"/>
            <a:r>
              <a:rPr lang="en-GB" altLang="es-GT" sz="1600" b="1">
                <a:solidFill>
                  <a:schemeClr val="bg1"/>
                </a:solidFill>
              </a:rPr>
              <a:t>INDIRECTOS</a:t>
            </a:r>
            <a:endParaRPr lang="en-IN" altLang="es-GT" sz="1600" b="1">
              <a:solidFill>
                <a:schemeClr val="bg1"/>
              </a:solidFill>
            </a:endParaRPr>
          </a:p>
        </p:txBody>
      </p:sp>
      <p:pic>
        <p:nvPicPr>
          <p:cNvPr id="37896" name="51 Imagen" descr="C:\Users\dtpusu04\AppData\Local\Microsoft\Windows\Temporary Internet Files\Content.Word\Imagen 2018.png">
            <a:extLst>
              <a:ext uri="{FF2B5EF4-FFF2-40B4-BE49-F238E27FC236}">
                <a16:creationId xmlns:a16="http://schemas.microsoft.com/office/drawing/2014/main" id="{06CE5322-5869-4893-ACFD-467A8452B2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53" b="17348"/>
          <a:stretch>
            <a:fillRect/>
          </a:stretch>
        </p:blipFill>
        <p:spPr bwMode="auto">
          <a:xfrm>
            <a:off x="307975" y="101600"/>
            <a:ext cx="1163638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7" name="Picture 5">
            <a:extLst>
              <a:ext uri="{FF2B5EF4-FFF2-40B4-BE49-F238E27FC236}">
                <a16:creationId xmlns:a16="http://schemas.microsoft.com/office/drawing/2014/main" id="{73C0DDDA-C8C2-446C-A152-9B205166CF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475" y="981075"/>
            <a:ext cx="4679950" cy="525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8" name="3 CuadroTexto">
            <a:extLst>
              <a:ext uri="{FF2B5EF4-FFF2-40B4-BE49-F238E27FC236}">
                <a16:creationId xmlns:a16="http://schemas.microsoft.com/office/drawing/2014/main" id="{1B3A1B78-E540-4059-B022-AE7202CB10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908050"/>
            <a:ext cx="6586538" cy="567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Helvetica Light"/>
                <a:cs typeface="Helvetica Light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Helvetica Light"/>
                <a:cs typeface="Helvetica Light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Helvetica Light"/>
                <a:cs typeface="Helvetica Light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Helvetica Light"/>
                <a:cs typeface="Helvetica Light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Helvetica Light"/>
                <a:cs typeface="Helvetica Light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Helvetica Light"/>
                <a:cs typeface="Helvetica Light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Helvetica Light"/>
                <a:cs typeface="Helvetica Light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Helvetica Light"/>
                <a:cs typeface="Helvetica Light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Helvetica Light"/>
                <a:cs typeface="Helvetica Light"/>
              </a:defRPr>
            </a:lvl9pPr>
          </a:lstStyle>
          <a:p>
            <a:pPr marL="0" indent="0" algn="ctr" eaLnBrk="1" hangingPunct="1">
              <a:defRPr/>
            </a:pPr>
            <a:r>
              <a:rPr lang="es-GT" altLang="es-GT" sz="2000" b="1" u="sng" dirty="0">
                <a:solidFill>
                  <a:srgbClr val="002060"/>
                </a:solidFill>
              </a:rPr>
              <a:t>EJECUTADOS 2017-2018</a:t>
            </a:r>
          </a:p>
          <a:p>
            <a:pPr algn="just" eaLnBrk="1" hangingPunct="1">
              <a:buFont typeface="Calibri" pitchFamily="34" charset="0"/>
              <a:buAutoNum type="arabicPeriod"/>
              <a:defRPr/>
            </a:pPr>
            <a:r>
              <a:rPr lang="es-GT" altLang="es-GT" sz="1700" b="1" dirty="0">
                <a:solidFill>
                  <a:srgbClr val="002060"/>
                </a:solidFill>
              </a:rPr>
              <a:t>Plan Nacional de Energía, 2017-2032.</a:t>
            </a:r>
          </a:p>
          <a:p>
            <a:pPr algn="just" eaLnBrk="1" hangingPunct="1">
              <a:buFont typeface="Calibri" pitchFamily="34" charset="0"/>
              <a:buAutoNum type="arabicPeriod"/>
              <a:defRPr/>
            </a:pPr>
            <a:r>
              <a:rPr lang="es-GT" altLang="es-GT" sz="1700" b="1" dirty="0">
                <a:solidFill>
                  <a:srgbClr val="002060"/>
                </a:solidFill>
              </a:rPr>
              <a:t>Plan de Expansión del Sistema de Generación y Transporte de Energía, 2018-2032.</a:t>
            </a:r>
          </a:p>
          <a:p>
            <a:pPr algn="just" eaLnBrk="1" hangingPunct="1">
              <a:buFont typeface="Calibri" pitchFamily="34" charset="0"/>
              <a:buAutoNum type="arabicPeriod"/>
              <a:defRPr/>
            </a:pPr>
            <a:r>
              <a:rPr lang="es-GT" altLang="es-GT" sz="1700" b="1" dirty="0">
                <a:solidFill>
                  <a:srgbClr val="002060"/>
                </a:solidFill>
              </a:rPr>
              <a:t>Plan Nacional de Eficiencia Energética, 2019-2032.</a:t>
            </a:r>
          </a:p>
          <a:p>
            <a:pPr algn="just" eaLnBrk="1" hangingPunct="1">
              <a:buFont typeface="Calibri" pitchFamily="34" charset="0"/>
              <a:buAutoNum type="arabicPeriod"/>
              <a:defRPr/>
            </a:pPr>
            <a:r>
              <a:rPr lang="es-GT" altLang="es-GT" sz="1700" b="1" dirty="0">
                <a:solidFill>
                  <a:srgbClr val="002060"/>
                </a:solidFill>
              </a:rPr>
              <a:t>Implementación del Módulo de Estadísticas Energéticas, en tecnología Web.</a:t>
            </a:r>
          </a:p>
          <a:p>
            <a:pPr algn="just" eaLnBrk="1" hangingPunct="1">
              <a:buFont typeface="Calibri" pitchFamily="34" charset="0"/>
              <a:buAutoNum type="arabicPeriod"/>
              <a:defRPr/>
            </a:pPr>
            <a:r>
              <a:rPr lang="es-GT" altLang="es-GT" sz="1700" b="1" dirty="0">
                <a:solidFill>
                  <a:srgbClr val="002060"/>
                </a:solidFill>
              </a:rPr>
              <a:t>Política Nacional de Electrificación Rural 2019-2032.</a:t>
            </a:r>
          </a:p>
          <a:p>
            <a:pPr algn="just" eaLnBrk="1" hangingPunct="1">
              <a:buFont typeface="Calibri" pitchFamily="34" charset="0"/>
              <a:buAutoNum type="arabicPeriod"/>
              <a:defRPr/>
            </a:pPr>
            <a:r>
              <a:rPr lang="es-GT" altLang="es-GT" sz="1700" b="1" dirty="0">
                <a:solidFill>
                  <a:srgbClr val="002060"/>
                </a:solidFill>
              </a:rPr>
              <a:t>Política Energética 2019-2050.</a:t>
            </a:r>
          </a:p>
          <a:p>
            <a:pPr algn="just" eaLnBrk="1" hangingPunct="1">
              <a:buFont typeface="Calibri" pitchFamily="34" charset="0"/>
              <a:buAutoNum type="arabicPeriod"/>
              <a:defRPr/>
            </a:pPr>
            <a:r>
              <a:rPr lang="es-GT" altLang="es-GT" sz="1700" b="1" dirty="0">
                <a:solidFill>
                  <a:srgbClr val="002060"/>
                </a:solidFill>
              </a:rPr>
              <a:t>Fortalecimiento de la Transparencia en las Operaciones del Subsector de Hidrocarburos.</a:t>
            </a:r>
          </a:p>
          <a:p>
            <a:pPr algn="just" eaLnBrk="1" hangingPunct="1">
              <a:buFont typeface="Calibri" pitchFamily="34" charset="0"/>
              <a:buAutoNum type="arabicPeriod"/>
              <a:defRPr/>
            </a:pPr>
            <a:r>
              <a:rPr lang="es-GT" altLang="es-GT" sz="1700" b="1" dirty="0">
                <a:solidFill>
                  <a:srgbClr val="002060"/>
                </a:solidFill>
              </a:rPr>
              <a:t>Digitalización de expedientes de la Dirección General de Hidrocarburos.</a:t>
            </a:r>
          </a:p>
          <a:p>
            <a:pPr algn="just" eaLnBrk="1" hangingPunct="1">
              <a:buFont typeface="Calibri" pitchFamily="34" charset="0"/>
              <a:buAutoNum type="arabicPeriod"/>
              <a:defRPr/>
            </a:pPr>
            <a:r>
              <a:rPr lang="es-GT" altLang="es-GT" sz="1700" b="1" dirty="0">
                <a:solidFill>
                  <a:srgbClr val="002060"/>
                </a:solidFill>
              </a:rPr>
              <a:t>Elaboración de la Política Minera Institucional.</a:t>
            </a:r>
          </a:p>
          <a:p>
            <a:pPr algn="just" eaLnBrk="1" hangingPunct="1">
              <a:buFont typeface="Calibri" pitchFamily="34" charset="0"/>
              <a:buAutoNum type="arabicPeriod"/>
              <a:defRPr/>
            </a:pPr>
            <a:r>
              <a:rPr lang="es-GT" altLang="es-GT" sz="1700" b="1" dirty="0">
                <a:solidFill>
                  <a:srgbClr val="002060"/>
                </a:solidFill>
              </a:rPr>
              <a:t>Implementación de inspección visual a distancia  de minería ilegal.</a:t>
            </a:r>
          </a:p>
          <a:p>
            <a:pPr marL="0" indent="0" algn="ctr" eaLnBrk="1" hangingPunct="1">
              <a:defRPr/>
            </a:pPr>
            <a:r>
              <a:rPr lang="es-GT" altLang="es-GT" sz="2000" b="1" u="sng" dirty="0">
                <a:solidFill>
                  <a:srgbClr val="002060"/>
                </a:solidFill>
              </a:rPr>
              <a:t>EN EJECUCIÓN 2019</a:t>
            </a:r>
          </a:p>
          <a:p>
            <a:pPr algn="just" eaLnBrk="1" hangingPunct="1">
              <a:buFont typeface="+mj-lt"/>
              <a:buAutoNum type="arabicPeriod" startAt="11"/>
              <a:defRPr/>
            </a:pPr>
            <a:r>
              <a:rPr lang="es-GT" altLang="es-GT" sz="1700" b="1" dirty="0">
                <a:solidFill>
                  <a:srgbClr val="002060"/>
                </a:solidFill>
              </a:rPr>
              <a:t>Construcción y Equipamiento del Laboratorio Petrográfico.</a:t>
            </a:r>
          </a:p>
          <a:p>
            <a:pPr algn="just" eaLnBrk="1" hangingPunct="1">
              <a:buFont typeface="+mj-lt"/>
              <a:buAutoNum type="arabicPeriod" startAt="11"/>
              <a:defRPr/>
            </a:pPr>
            <a:r>
              <a:rPr lang="es-GT" altLang="es-GT" sz="1700" b="1" dirty="0">
                <a:solidFill>
                  <a:srgbClr val="002060"/>
                </a:solidFill>
              </a:rPr>
              <a:t>Capacitación a usuarios de la Dirección General de Energía en Procesos y Procedimientos de Autorización Inversiones.</a:t>
            </a:r>
          </a:p>
          <a:p>
            <a:pPr algn="just" eaLnBrk="1" hangingPunct="1">
              <a:buFont typeface="+mj-lt"/>
              <a:buAutoNum type="arabicPeriod" startAt="11"/>
              <a:defRPr/>
            </a:pPr>
            <a:r>
              <a:rPr lang="es-GT" altLang="es-GT" sz="1700" b="1" dirty="0">
                <a:solidFill>
                  <a:srgbClr val="002060"/>
                </a:solidFill>
              </a:rPr>
              <a:t>Electrificación de la Aldea La Unidad del Municipio de Tajumulco en Departamento de San Marcos.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Box 18">
            <a:extLst>
              <a:ext uri="{FF2B5EF4-FFF2-40B4-BE49-F238E27FC236}">
                <a16:creationId xmlns:a16="http://schemas.microsoft.com/office/drawing/2014/main" id="{649B2125-694C-494F-A5F5-3C8CA0D983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69863"/>
            <a:ext cx="25003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9pPr>
          </a:lstStyle>
          <a:p>
            <a:pPr eaLnBrk="1" hangingPunct="1"/>
            <a:r>
              <a:rPr lang="en-US" altLang="es-GT" sz="1600">
                <a:solidFill>
                  <a:schemeClr val="bg1"/>
                </a:solidFill>
                <a:latin typeface="Calibri Light" panose="020F0302020204030204" pitchFamily="34" charset="0"/>
              </a:rPr>
              <a:t>Simple Project Manager </a:t>
            </a:r>
          </a:p>
        </p:txBody>
      </p:sp>
      <p:sp>
        <p:nvSpPr>
          <p:cNvPr id="38915" name="Title 1">
            <a:extLst>
              <a:ext uri="{FF2B5EF4-FFF2-40B4-BE49-F238E27FC236}">
                <a16:creationId xmlns:a16="http://schemas.microsoft.com/office/drawing/2014/main" id="{83D4B361-3794-43E6-B58D-F9CC511F5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600" y="463550"/>
            <a:ext cx="9217025" cy="1295400"/>
          </a:xfrm>
        </p:spPr>
        <p:txBody>
          <a:bodyPr/>
          <a:lstStyle/>
          <a:p>
            <a:pPr algn="ctr" eaLnBrk="1" hangingPunct="1"/>
            <a:br>
              <a:rPr lang="es-GT" altLang="es-GT" sz="2000">
                <a:latin typeface="Ebrima" panose="02000000000000000000" pitchFamily="2" charset="0"/>
              </a:rPr>
            </a:br>
            <a:br>
              <a:rPr lang="es-GT" altLang="es-GT" sz="2000">
                <a:latin typeface="Ebrima" panose="02000000000000000000" pitchFamily="2" charset="0"/>
              </a:rPr>
            </a:br>
            <a:br>
              <a:rPr lang="es-GT" altLang="es-GT" sz="2000">
                <a:latin typeface="Ebrima" panose="02000000000000000000" pitchFamily="2" charset="0"/>
              </a:rPr>
            </a:br>
            <a:r>
              <a:rPr lang="es-GT" altLang="es-GT" sz="2200">
                <a:latin typeface="Ebrima" panose="02000000000000000000" pitchFamily="2" charset="0"/>
              </a:rPr>
              <a:t>PROGRAMA 03 (Actividad Común a los Programas 11,12 y 15)</a:t>
            </a:r>
            <a:br>
              <a:rPr lang="es-GT" altLang="es-GT" sz="2200">
                <a:latin typeface="Ebrima" panose="02000000000000000000" pitchFamily="2" charset="0"/>
              </a:rPr>
            </a:br>
            <a:r>
              <a:rPr lang="es-GT" altLang="es-GT" sz="2200">
                <a:latin typeface="Ebrima" panose="02000000000000000000" pitchFamily="2" charset="0"/>
              </a:rPr>
              <a:t>DESARROLLO SOSTENIBLE DEL SECTOR ENERGÉTICO, MINERO E HIDROCARBUROS</a:t>
            </a:r>
            <a:br>
              <a:rPr lang="es-GT" altLang="es-GT" sz="2200">
                <a:latin typeface="Ebrima" panose="02000000000000000000" pitchFamily="2" charset="0"/>
              </a:rPr>
            </a:br>
            <a:br>
              <a:rPr lang="es-GT" altLang="es-GT" sz="2200">
                <a:latin typeface="Ebrima" panose="02000000000000000000" pitchFamily="2" charset="0"/>
              </a:rPr>
            </a:br>
            <a:br>
              <a:rPr lang="es-GT" altLang="es-GT" sz="2400">
                <a:latin typeface="Ebrima" panose="02000000000000000000" pitchFamily="2" charset="0"/>
              </a:rPr>
            </a:br>
            <a:endParaRPr lang="en-US" altLang="es-GT" sz="2000">
              <a:latin typeface="Ebrima" panose="02000000000000000000" pitchFamily="2" charset="0"/>
            </a:endParaRPr>
          </a:p>
        </p:txBody>
      </p:sp>
      <p:grpSp>
        <p:nvGrpSpPr>
          <p:cNvPr id="38916" name="Group 65">
            <a:extLst>
              <a:ext uri="{FF2B5EF4-FFF2-40B4-BE49-F238E27FC236}">
                <a16:creationId xmlns:a16="http://schemas.microsoft.com/office/drawing/2014/main" id="{30956E97-15EA-474E-B59F-300CBACB50FE}"/>
              </a:ext>
            </a:extLst>
          </p:cNvPr>
          <p:cNvGrpSpPr>
            <a:grpSpLocks/>
          </p:cNvGrpSpPr>
          <p:nvPr/>
        </p:nvGrpSpPr>
        <p:grpSpPr bwMode="auto">
          <a:xfrm>
            <a:off x="3590925" y="3976688"/>
            <a:ext cx="228600" cy="228600"/>
            <a:chOff x="3398838" y="3616326"/>
            <a:chExt cx="346075" cy="346076"/>
          </a:xfrm>
        </p:grpSpPr>
        <p:sp>
          <p:nvSpPr>
            <p:cNvPr id="38929" name="Rectangle 94">
              <a:extLst>
                <a:ext uri="{FF2B5EF4-FFF2-40B4-BE49-F238E27FC236}">
                  <a16:creationId xmlns:a16="http://schemas.microsoft.com/office/drawing/2014/main" id="{8E1F2F1D-3584-4BC8-906E-7250C6A56C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9163" y="3616326"/>
              <a:ext cx="90488" cy="346075"/>
            </a:xfrm>
            <a:prstGeom prst="rect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9pPr>
            </a:lstStyle>
            <a:p>
              <a:pPr eaLnBrk="1" hangingPunct="1"/>
              <a:endParaRPr lang="id-ID" altLang="es-GT"/>
            </a:p>
          </p:txBody>
        </p:sp>
        <p:sp>
          <p:nvSpPr>
            <p:cNvPr id="38930" name="Rectangle 95">
              <a:extLst>
                <a:ext uri="{FF2B5EF4-FFF2-40B4-BE49-F238E27FC236}">
                  <a16:creationId xmlns:a16="http://schemas.microsoft.com/office/drawing/2014/main" id="{B2AB9D9B-1567-4C3E-88BC-A98A178BA0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9651" y="3736976"/>
              <a:ext cx="90488" cy="225425"/>
            </a:xfrm>
            <a:prstGeom prst="rect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9pPr>
            </a:lstStyle>
            <a:p>
              <a:pPr eaLnBrk="1" hangingPunct="1"/>
              <a:endParaRPr lang="id-ID" altLang="es-GT"/>
            </a:p>
          </p:txBody>
        </p:sp>
        <p:sp>
          <p:nvSpPr>
            <p:cNvPr id="38931" name="Line 96">
              <a:extLst>
                <a:ext uri="{FF2B5EF4-FFF2-40B4-BE49-F238E27FC236}">
                  <a16:creationId xmlns:a16="http://schemas.microsoft.com/office/drawing/2014/main" id="{97505CC5-D16A-4E21-BAE2-C6DA153977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79813" y="3933826"/>
              <a:ext cx="30163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  <p:sp>
          <p:nvSpPr>
            <p:cNvPr id="38932" name="Line 97">
              <a:extLst>
                <a:ext uri="{FF2B5EF4-FFF2-40B4-BE49-F238E27FC236}">
                  <a16:creationId xmlns:a16="http://schemas.microsoft.com/office/drawing/2014/main" id="{A9B00D8A-F60F-430E-BFC9-2A62085B99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3613" y="3646489"/>
              <a:ext cx="0" cy="19685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  <p:sp>
          <p:nvSpPr>
            <p:cNvPr id="38933" name="Rectangle 98">
              <a:extLst>
                <a:ext uri="{FF2B5EF4-FFF2-40B4-BE49-F238E27FC236}">
                  <a16:creationId xmlns:a16="http://schemas.microsoft.com/office/drawing/2014/main" id="{A9DDA07F-12DF-48C7-983C-0AB3D59481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9326" y="3873501"/>
              <a:ext cx="30163" cy="60325"/>
            </a:xfrm>
            <a:prstGeom prst="rect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9pPr>
            </a:lstStyle>
            <a:p>
              <a:pPr eaLnBrk="1" hangingPunct="1"/>
              <a:endParaRPr lang="id-ID" altLang="es-GT"/>
            </a:p>
          </p:txBody>
        </p:sp>
        <p:sp>
          <p:nvSpPr>
            <p:cNvPr id="38934" name="Line 99">
              <a:extLst>
                <a:ext uri="{FF2B5EF4-FFF2-40B4-BE49-F238E27FC236}">
                  <a16:creationId xmlns:a16="http://schemas.microsoft.com/office/drawing/2014/main" id="{00AA065D-1FFD-4055-A8F4-C2437FFFA8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94101" y="3767139"/>
              <a:ext cx="0" cy="136525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  <p:sp>
          <p:nvSpPr>
            <p:cNvPr id="38935" name="Line 100">
              <a:extLst>
                <a:ext uri="{FF2B5EF4-FFF2-40B4-BE49-F238E27FC236}">
                  <a16:creationId xmlns:a16="http://schemas.microsoft.com/office/drawing/2014/main" id="{FC8C5588-9CC5-4EC0-AC72-ED2A394143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29001" y="3706814"/>
              <a:ext cx="0" cy="211138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  <p:sp>
          <p:nvSpPr>
            <p:cNvPr id="38936" name="Rectangle 101">
              <a:extLst>
                <a:ext uri="{FF2B5EF4-FFF2-40B4-BE49-F238E27FC236}">
                  <a16:creationId xmlns:a16="http://schemas.microsoft.com/office/drawing/2014/main" id="{E68CF229-3F41-47CC-BDB5-9C44FADD15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8838" y="3662364"/>
              <a:ext cx="60325" cy="300038"/>
            </a:xfrm>
            <a:prstGeom prst="rect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9pPr>
            </a:lstStyle>
            <a:p>
              <a:pPr eaLnBrk="1" hangingPunct="1"/>
              <a:endParaRPr lang="id-ID" altLang="es-GT"/>
            </a:p>
          </p:txBody>
        </p:sp>
        <p:sp>
          <p:nvSpPr>
            <p:cNvPr id="38937" name="Freeform 102">
              <a:extLst>
                <a:ext uri="{FF2B5EF4-FFF2-40B4-BE49-F238E27FC236}">
                  <a16:creationId xmlns:a16="http://schemas.microsoft.com/office/drawing/2014/main" id="{CA719A3B-2881-4B75-8E70-CE00B59A7E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4263" y="3662364"/>
              <a:ext cx="120650" cy="300038"/>
            </a:xfrm>
            <a:custGeom>
              <a:avLst/>
              <a:gdLst>
                <a:gd name="T0" fmla="*/ 2147483647 w 76"/>
                <a:gd name="T1" fmla="*/ 2147483647 h 189"/>
                <a:gd name="T2" fmla="*/ 2147483647 w 76"/>
                <a:gd name="T3" fmla="*/ 2147483647 h 189"/>
                <a:gd name="T4" fmla="*/ 0 w 76"/>
                <a:gd name="T5" fmla="*/ 2147483647 h 189"/>
                <a:gd name="T6" fmla="*/ 2147483647 w 76"/>
                <a:gd name="T7" fmla="*/ 0 h 189"/>
                <a:gd name="T8" fmla="*/ 2147483647 w 76"/>
                <a:gd name="T9" fmla="*/ 2147483647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6" h="189">
                  <a:moveTo>
                    <a:pt x="76" y="182"/>
                  </a:moveTo>
                  <a:lnTo>
                    <a:pt x="47" y="189"/>
                  </a:lnTo>
                  <a:lnTo>
                    <a:pt x="0" y="7"/>
                  </a:lnTo>
                  <a:lnTo>
                    <a:pt x="29" y="0"/>
                  </a:lnTo>
                  <a:lnTo>
                    <a:pt x="76" y="182"/>
                  </a:lnTo>
                  <a:close/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</p:grpSp>
      <p:grpSp>
        <p:nvGrpSpPr>
          <p:cNvPr id="38917" name="Group 84">
            <a:extLst>
              <a:ext uri="{FF2B5EF4-FFF2-40B4-BE49-F238E27FC236}">
                <a16:creationId xmlns:a16="http://schemas.microsoft.com/office/drawing/2014/main" id="{094B6A62-FF9E-48F6-BBFE-5FBF4AD4531F}"/>
              </a:ext>
            </a:extLst>
          </p:cNvPr>
          <p:cNvGrpSpPr>
            <a:grpSpLocks/>
          </p:cNvGrpSpPr>
          <p:nvPr/>
        </p:nvGrpSpPr>
        <p:grpSpPr bwMode="auto">
          <a:xfrm>
            <a:off x="3595688" y="1071563"/>
            <a:ext cx="219075" cy="228600"/>
            <a:chOff x="2692400" y="3616326"/>
            <a:chExt cx="331788" cy="346075"/>
          </a:xfrm>
        </p:grpSpPr>
        <p:sp>
          <p:nvSpPr>
            <p:cNvPr id="38922" name="Line 288">
              <a:extLst>
                <a:ext uri="{FF2B5EF4-FFF2-40B4-BE49-F238E27FC236}">
                  <a16:creationId xmlns:a16="http://schemas.microsoft.com/office/drawing/2014/main" id="{99133B16-6196-4628-A9B5-A2EE47DEC12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68600" y="3616326"/>
              <a:ext cx="0" cy="7620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  <p:sp>
          <p:nvSpPr>
            <p:cNvPr id="38923" name="Line 289">
              <a:extLst>
                <a:ext uri="{FF2B5EF4-FFF2-40B4-BE49-F238E27FC236}">
                  <a16:creationId xmlns:a16="http://schemas.microsoft.com/office/drawing/2014/main" id="{2007B78B-5211-4305-937E-A51FF71CAF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57500" y="3616326"/>
              <a:ext cx="0" cy="7620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  <p:sp>
          <p:nvSpPr>
            <p:cNvPr id="38924" name="Line 290">
              <a:extLst>
                <a:ext uri="{FF2B5EF4-FFF2-40B4-BE49-F238E27FC236}">
                  <a16:creationId xmlns:a16="http://schemas.microsoft.com/office/drawing/2014/main" id="{386F1234-12A0-409C-9226-D75F17D691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47988" y="3616326"/>
              <a:ext cx="0" cy="7620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  <p:sp>
          <p:nvSpPr>
            <p:cNvPr id="38925" name="Freeform 291">
              <a:extLst>
                <a:ext uri="{FF2B5EF4-FFF2-40B4-BE49-F238E27FC236}">
                  <a16:creationId xmlns:a16="http://schemas.microsoft.com/office/drawing/2014/main" id="{C4B16778-63CA-4B97-B847-785372C7F6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2400" y="3646488"/>
              <a:ext cx="331788" cy="315913"/>
            </a:xfrm>
            <a:custGeom>
              <a:avLst/>
              <a:gdLst>
                <a:gd name="T0" fmla="*/ 2147483647 w 209"/>
                <a:gd name="T1" fmla="*/ 0 h 199"/>
                <a:gd name="T2" fmla="*/ 2147483647 w 209"/>
                <a:gd name="T3" fmla="*/ 0 h 199"/>
                <a:gd name="T4" fmla="*/ 2147483647 w 209"/>
                <a:gd name="T5" fmla="*/ 2147483647 h 199"/>
                <a:gd name="T6" fmla="*/ 0 w 209"/>
                <a:gd name="T7" fmla="*/ 2147483647 h 199"/>
                <a:gd name="T8" fmla="*/ 0 w 209"/>
                <a:gd name="T9" fmla="*/ 0 h 199"/>
                <a:gd name="T10" fmla="*/ 2147483647 w 209"/>
                <a:gd name="T11" fmla="*/ 0 h 19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09" h="199">
                  <a:moveTo>
                    <a:pt x="180" y="0"/>
                  </a:moveTo>
                  <a:lnTo>
                    <a:pt x="209" y="0"/>
                  </a:lnTo>
                  <a:lnTo>
                    <a:pt x="209" y="199"/>
                  </a:lnTo>
                  <a:lnTo>
                    <a:pt x="0" y="199"/>
                  </a:lnTo>
                  <a:lnTo>
                    <a:pt x="0" y="0"/>
                  </a:lnTo>
                  <a:lnTo>
                    <a:pt x="29" y="0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  <p:sp>
          <p:nvSpPr>
            <p:cNvPr id="38926" name="Freeform 292">
              <a:extLst>
                <a:ext uri="{FF2B5EF4-FFF2-40B4-BE49-F238E27FC236}">
                  <a16:creationId xmlns:a16="http://schemas.microsoft.com/office/drawing/2014/main" id="{4E478876-9A36-40DE-9C49-E642D91AB5B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8438" y="3676651"/>
              <a:ext cx="239713" cy="241300"/>
            </a:xfrm>
            <a:custGeom>
              <a:avLst/>
              <a:gdLst>
                <a:gd name="T0" fmla="*/ 0 w 151"/>
                <a:gd name="T1" fmla="*/ 0 h 152"/>
                <a:gd name="T2" fmla="*/ 0 w 151"/>
                <a:gd name="T3" fmla="*/ 2147483647 h 152"/>
                <a:gd name="T4" fmla="*/ 2147483647 w 151"/>
                <a:gd name="T5" fmla="*/ 2147483647 h 152"/>
                <a:gd name="T6" fmla="*/ 2147483647 w 151"/>
                <a:gd name="T7" fmla="*/ 0 h 15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1" h="152">
                  <a:moveTo>
                    <a:pt x="0" y="0"/>
                  </a:moveTo>
                  <a:lnTo>
                    <a:pt x="0" y="152"/>
                  </a:lnTo>
                  <a:lnTo>
                    <a:pt x="151" y="152"/>
                  </a:lnTo>
                  <a:lnTo>
                    <a:pt x="151" y="0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  <p:sp>
          <p:nvSpPr>
            <p:cNvPr id="38927" name="Line 293">
              <a:extLst>
                <a:ext uri="{FF2B5EF4-FFF2-40B4-BE49-F238E27FC236}">
                  <a16:creationId xmlns:a16="http://schemas.microsoft.com/office/drawing/2014/main" id="{B353972D-008C-4E38-B440-2A73B36221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98763" y="3646488"/>
              <a:ext cx="36513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  <p:sp>
          <p:nvSpPr>
            <p:cNvPr id="38928" name="Line 294">
              <a:extLst>
                <a:ext uri="{FF2B5EF4-FFF2-40B4-BE49-F238E27FC236}">
                  <a16:creationId xmlns:a16="http://schemas.microsoft.com/office/drawing/2014/main" id="{3A0C48D7-1F1A-4556-803E-19A4C3BBAA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1313" y="3646488"/>
              <a:ext cx="36513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</p:grpSp>
      <p:sp>
        <p:nvSpPr>
          <p:cNvPr id="38918" name="AutoShape 2" descr="Resultado de imagen para construcciÃ³n de portal de datos abiertos">
            <a:extLst>
              <a:ext uri="{FF2B5EF4-FFF2-40B4-BE49-F238E27FC236}">
                <a16:creationId xmlns:a16="http://schemas.microsoft.com/office/drawing/2014/main" id="{6AB52B1C-A066-4BEF-B757-3D01A7C085B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9pPr>
          </a:lstStyle>
          <a:p>
            <a:pPr eaLnBrk="1" hangingPunct="1"/>
            <a:endParaRPr lang="es-GT" altLang="es-GT"/>
          </a:p>
        </p:txBody>
      </p:sp>
      <p:sp>
        <p:nvSpPr>
          <p:cNvPr id="38919" name="TextBox 132">
            <a:extLst>
              <a:ext uri="{FF2B5EF4-FFF2-40B4-BE49-F238E27FC236}">
                <a16:creationId xmlns:a16="http://schemas.microsoft.com/office/drawing/2014/main" id="{B16118C7-5191-4D58-A528-3680B9D0F7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90263" y="2211388"/>
            <a:ext cx="10826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9pPr>
          </a:lstStyle>
          <a:p>
            <a:pPr algn="ctr" eaLnBrk="1" hangingPunct="1"/>
            <a:r>
              <a:rPr lang="en-GB" altLang="es-GT" sz="1600" b="1">
                <a:solidFill>
                  <a:schemeClr val="bg1"/>
                </a:solidFill>
              </a:rPr>
              <a:t>INDIRECTOS</a:t>
            </a:r>
            <a:endParaRPr lang="en-IN" altLang="es-GT" sz="1600" b="1">
              <a:solidFill>
                <a:schemeClr val="bg1"/>
              </a:solidFill>
            </a:endParaRPr>
          </a:p>
        </p:txBody>
      </p:sp>
      <p:pic>
        <p:nvPicPr>
          <p:cNvPr id="38920" name="51 Imagen" descr="C:\Users\dtpusu04\AppData\Local\Microsoft\Windows\Temporary Internet Files\Content.Word\Imagen 2018.png">
            <a:extLst>
              <a:ext uri="{FF2B5EF4-FFF2-40B4-BE49-F238E27FC236}">
                <a16:creationId xmlns:a16="http://schemas.microsoft.com/office/drawing/2014/main" id="{4B22447C-2DE6-4B17-8208-46092457A9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53" b="17348"/>
          <a:stretch>
            <a:fillRect/>
          </a:stretch>
        </p:blipFill>
        <p:spPr bwMode="auto">
          <a:xfrm>
            <a:off x="307975" y="101600"/>
            <a:ext cx="1163638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7" name="2 Diagrama">
            <a:extLst>
              <a:ext uri="{FF2B5EF4-FFF2-40B4-BE49-F238E27FC236}">
                <a16:creationId xmlns:a16="http://schemas.microsoft.com/office/drawing/2014/main" id="{F5A7CF3C-460C-47C4-81D3-79975B1AE922}"/>
              </a:ext>
            </a:extLst>
          </p:cNvPr>
          <p:cNvGraphicFramePr/>
          <p:nvPr/>
        </p:nvGraphicFramePr>
        <p:xfrm>
          <a:off x="1989956" y="2491709"/>
          <a:ext cx="8856984" cy="41023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Box 18">
            <a:extLst>
              <a:ext uri="{FF2B5EF4-FFF2-40B4-BE49-F238E27FC236}">
                <a16:creationId xmlns:a16="http://schemas.microsoft.com/office/drawing/2014/main" id="{280C2D86-04BB-4011-94F3-FDBB3EE434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69863"/>
            <a:ext cx="25003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9pPr>
          </a:lstStyle>
          <a:p>
            <a:pPr eaLnBrk="1" hangingPunct="1"/>
            <a:r>
              <a:rPr lang="en-US" altLang="es-GT" sz="1600">
                <a:solidFill>
                  <a:schemeClr val="bg1"/>
                </a:solidFill>
                <a:latin typeface="Calibri Light" panose="020F0302020204030204" pitchFamily="34" charset="0"/>
              </a:rPr>
              <a:t>Simple Project Manager </a:t>
            </a:r>
          </a:p>
        </p:txBody>
      </p:sp>
      <p:sp>
        <p:nvSpPr>
          <p:cNvPr id="39939" name="Title 1">
            <a:extLst>
              <a:ext uri="{FF2B5EF4-FFF2-40B4-BE49-F238E27FC236}">
                <a16:creationId xmlns:a16="http://schemas.microsoft.com/office/drawing/2014/main" id="{84174E0D-2005-4C8F-A946-35FC4CDC1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4013" y="387350"/>
            <a:ext cx="8791575" cy="931863"/>
          </a:xfrm>
        </p:spPr>
        <p:txBody>
          <a:bodyPr/>
          <a:lstStyle/>
          <a:p>
            <a:pPr algn="ctr" eaLnBrk="1" hangingPunct="1"/>
            <a:br>
              <a:rPr lang="es-GT" altLang="es-GT" sz="2000">
                <a:latin typeface="Ebrima" panose="02000000000000000000" pitchFamily="2" charset="0"/>
              </a:rPr>
            </a:br>
            <a:br>
              <a:rPr lang="es-GT" altLang="es-GT" sz="2000">
                <a:latin typeface="Ebrima" panose="02000000000000000000" pitchFamily="2" charset="0"/>
              </a:rPr>
            </a:br>
            <a:r>
              <a:rPr lang="es-GT" altLang="es-GT" sz="2200">
                <a:latin typeface="Ebrima" panose="02000000000000000000" pitchFamily="2" charset="0"/>
              </a:rPr>
              <a:t>INGRESOS ORIGINADOS POR EL MEM, </a:t>
            </a:r>
            <a:br>
              <a:rPr lang="es-GT" altLang="es-GT" sz="2200">
                <a:latin typeface="Ebrima" panose="02000000000000000000" pitchFamily="2" charset="0"/>
              </a:rPr>
            </a:br>
            <a:r>
              <a:rPr lang="es-GT" altLang="es-GT" sz="2200">
                <a:latin typeface="Ebrima" panose="02000000000000000000" pitchFamily="2" charset="0"/>
              </a:rPr>
              <a:t>EN BENEFICIO DEL ESTADO DE GUATEMALA</a:t>
            </a:r>
            <a:br>
              <a:rPr lang="es-GT" altLang="es-GT" sz="2200">
                <a:latin typeface="Ebrima" panose="02000000000000000000" pitchFamily="2" charset="0"/>
              </a:rPr>
            </a:br>
            <a:br>
              <a:rPr lang="es-GT" altLang="es-GT" sz="2200">
                <a:latin typeface="Ebrima" panose="02000000000000000000" pitchFamily="2" charset="0"/>
              </a:rPr>
            </a:br>
            <a:br>
              <a:rPr lang="es-GT" altLang="es-GT" sz="2200">
                <a:latin typeface="Ebrima" panose="02000000000000000000" pitchFamily="2" charset="0"/>
              </a:rPr>
            </a:br>
            <a:endParaRPr lang="en-US" altLang="es-GT" sz="2200">
              <a:latin typeface="Ebrima" panose="02000000000000000000" pitchFamily="2" charset="0"/>
            </a:endParaRPr>
          </a:p>
        </p:txBody>
      </p:sp>
      <p:grpSp>
        <p:nvGrpSpPr>
          <p:cNvPr id="39940" name="Group 65">
            <a:extLst>
              <a:ext uri="{FF2B5EF4-FFF2-40B4-BE49-F238E27FC236}">
                <a16:creationId xmlns:a16="http://schemas.microsoft.com/office/drawing/2014/main" id="{12AEACCC-6338-48CA-99AE-46EAB2C51444}"/>
              </a:ext>
            </a:extLst>
          </p:cNvPr>
          <p:cNvGrpSpPr>
            <a:grpSpLocks/>
          </p:cNvGrpSpPr>
          <p:nvPr/>
        </p:nvGrpSpPr>
        <p:grpSpPr bwMode="auto">
          <a:xfrm>
            <a:off x="3590925" y="3976688"/>
            <a:ext cx="228600" cy="228600"/>
            <a:chOff x="3398838" y="3616326"/>
            <a:chExt cx="346075" cy="346076"/>
          </a:xfrm>
        </p:grpSpPr>
        <p:sp>
          <p:nvSpPr>
            <p:cNvPr id="39953" name="Rectangle 94">
              <a:extLst>
                <a:ext uri="{FF2B5EF4-FFF2-40B4-BE49-F238E27FC236}">
                  <a16:creationId xmlns:a16="http://schemas.microsoft.com/office/drawing/2014/main" id="{2E2376CE-B444-442C-B8F8-394C3F439D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9163" y="3616326"/>
              <a:ext cx="90488" cy="346075"/>
            </a:xfrm>
            <a:prstGeom prst="rect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9pPr>
            </a:lstStyle>
            <a:p>
              <a:pPr eaLnBrk="1" hangingPunct="1"/>
              <a:endParaRPr lang="id-ID" altLang="es-GT"/>
            </a:p>
          </p:txBody>
        </p:sp>
        <p:sp>
          <p:nvSpPr>
            <p:cNvPr id="39954" name="Rectangle 95">
              <a:extLst>
                <a:ext uri="{FF2B5EF4-FFF2-40B4-BE49-F238E27FC236}">
                  <a16:creationId xmlns:a16="http://schemas.microsoft.com/office/drawing/2014/main" id="{26FAF043-2AC5-4CF4-A40D-D0A64DAF92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9651" y="3736976"/>
              <a:ext cx="90488" cy="225425"/>
            </a:xfrm>
            <a:prstGeom prst="rect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9pPr>
            </a:lstStyle>
            <a:p>
              <a:pPr eaLnBrk="1" hangingPunct="1"/>
              <a:endParaRPr lang="id-ID" altLang="es-GT"/>
            </a:p>
          </p:txBody>
        </p:sp>
        <p:sp>
          <p:nvSpPr>
            <p:cNvPr id="39955" name="Line 96">
              <a:extLst>
                <a:ext uri="{FF2B5EF4-FFF2-40B4-BE49-F238E27FC236}">
                  <a16:creationId xmlns:a16="http://schemas.microsoft.com/office/drawing/2014/main" id="{5DA94FE7-78F2-4565-B735-4EBCA5AB76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79813" y="3933826"/>
              <a:ext cx="30163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  <p:sp>
          <p:nvSpPr>
            <p:cNvPr id="39956" name="Line 97">
              <a:extLst>
                <a:ext uri="{FF2B5EF4-FFF2-40B4-BE49-F238E27FC236}">
                  <a16:creationId xmlns:a16="http://schemas.microsoft.com/office/drawing/2014/main" id="{95BAADD0-623F-4AB0-AEC3-60F3F089C1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3613" y="3646489"/>
              <a:ext cx="0" cy="19685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  <p:sp>
          <p:nvSpPr>
            <p:cNvPr id="39957" name="Rectangle 98">
              <a:extLst>
                <a:ext uri="{FF2B5EF4-FFF2-40B4-BE49-F238E27FC236}">
                  <a16:creationId xmlns:a16="http://schemas.microsoft.com/office/drawing/2014/main" id="{30EA358C-733B-4AE1-831A-6696546886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9326" y="3873501"/>
              <a:ext cx="30163" cy="60325"/>
            </a:xfrm>
            <a:prstGeom prst="rect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9pPr>
            </a:lstStyle>
            <a:p>
              <a:pPr eaLnBrk="1" hangingPunct="1"/>
              <a:endParaRPr lang="id-ID" altLang="es-GT"/>
            </a:p>
          </p:txBody>
        </p:sp>
        <p:sp>
          <p:nvSpPr>
            <p:cNvPr id="39958" name="Line 99">
              <a:extLst>
                <a:ext uri="{FF2B5EF4-FFF2-40B4-BE49-F238E27FC236}">
                  <a16:creationId xmlns:a16="http://schemas.microsoft.com/office/drawing/2014/main" id="{E30E2BBE-F637-4097-9BA2-5E8205504B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94101" y="3767139"/>
              <a:ext cx="0" cy="136525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  <p:sp>
          <p:nvSpPr>
            <p:cNvPr id="39959" name="Line 100">
              <a:extLst>
                <a:ext uri="{FF2B5EF4-FFF2-40B4-BE49-F238E27FC236}">
                  <a16:creationId xmlns:a16="http://schemas.microsoft.com/office/drawing/2014/main" id="{57FFF1AE-A305-4C01-B4BA-AE19E6D829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29001" y="3706814"/>
              <a:ext cx="0" cy="211138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  <p:sp>
          <p:nvSpPr>
            <p:cNvPr id="39960" name="Rectangle 101">
              <a:extLst>
                <a:ext uri="{FF2B5EF4-FFF2-40B4-BE49-F238E27FC236}">
                  <a16:creationId xmlns:a16="http://schemas.microsoft.com/office/drawing/2014/main" id="{40D0FAD4-E8CE-4A85-8A35-93DE794964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8838" y="3662364"/>
              <a:ext cx="60325" cy="300038"/>
            </a:xfrm>
            <a:prstGeom prst="rect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9pPr>
            </a:lstStyle>
            <a:p>
              <a:pPr eaLnBrk="1" hangingPunct="1"/>
              <a:endParaRPr lang="id-ID" altLang="es-GT"/>
            </a:p>
          </p:txBody>
        </p:sp>
        <p:sp>
          <p:nvSpPr>
            <p:cNvPr id="39961" name="Freeform 102">
              <a:extLst>
                <a:ext uri="{FF2B5EF4-FFF2-40B4-BE49-F238E27FC236}">
                  <a16:creationId xmlns:a16="http://schemas.microsoft.com/office/drawing/2014/main" id="{8B225FB9-9042-4879-99E0-06DF2B0A58D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4263" y="3662364"/>
              <a:ext cx="120650" cy="300038"/>
            </a:xfrm>
            <a:custGeom>
              <a:avLst/>
              <a:gdLst>
                <a:gd name="T0" fmla="*/ 2147483647 w 76"/>
                <a:gd name="T1" fmla="*/ 2147483647 h 189"/>
                <a:gd name="T2" fmla="*/ 2147483647 w 76"/>
                <a:gd name="T3" fmla="*/ 2147483647 h 189"/>
                <a:gd name="T4" fmla="*/ 0 w 76"/>
                <a:gd name="T5" fmla="*/ 2147483647 h 189"/>
                <a:gd name="T6" fmla="*/ 2147483647 w 76"/>
                <a:gd name="T7" fmla="*/ 0 h 189"/>
                <a:gd name="T8" fmla="*/ 2147483647 w 76"/>
                <a:gd name="T9" fmla="*/ 2147483647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6" h="189">
                  <a:moveTo>
                    <a:pt x="76" y="182"/>
                  </a:moveTo>
                  <a:lnTo>
                    <a:pt x="47" y="189"/>
                  </a:lnTo>
                  <a:lnTo>
                    <a:pt x="0" y="7"/>
                  </a:lnTo>
                  <a:lnTo>
                    <a:pt x="29" y="0"/>
                  </a:lnTo>
                  <a:lnTo>
                    <a:pt x="76" y="182"/>
                  </a:lnTo>
                  <a:close/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</p:grpSp>
      <p:grpSp>
        <p:nvGrpSpPr>
          <p:cNvPr id="39941" name="Group 84">
            <a:extLst>
              <a:ext uri="{FF2B5EF4-FFF2-40B4-BE49-F238E27FC236}">
                <a16:creationId xmlns:a16="http://schemas.microsoft.com/office/drawing/2014/main" id="{0E03D4E0-66DC-4A1E-8AC7-FECAC2230E34}"/>
              </a:ext>
            </a:extLst>
          </p:cNvPr>
          <p:cNvGrpSpPr>
            <a:grpSpLocks/>
          </p:cNvGrpSpPr>
          <p:nvPr/>
        </p:nvGrpSpPr>
        <p:grpSpPr bwMode="auto">
          <a:xfrm>
            <a:off x="3595688" y="1071563"/>
            <a:ext cx="219075" cy="228600"/>
            <a:chOff x="2692400" y="3616326"/>
            <a:chExt cx="331788" cy="346075"/>
          </a:xfrm>
        </p:grpSpPr>
        <p:sp>
          <p:nvSpPr>
            <p:cNvPr id="39946" name="Line 288">
              <a:extLst>
                <a:ext uri="{FF2B5EF4-FFF2-40B4-BE49-F238E27FC236}">
                  <a16:creationId xmlns:a16="http://schemas.microsoft.com/office/drawing/2014/main" id="{6D71C2FE-F3F3-4501-975D-B5F1516A5FD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68600" y="3616326"/>
              <a:ext cx="0" cy="7620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  <p:sp>
          <p:nvSpPr>
            <p:cNvPr id="39947" name="Line 289">
              <a:extLst>
                <a:ext uri="{FF2B5EF4-FFF2-40B4-BE49-F238E27FC236}">
                  <a16:creationId xmlns:a16="http://schemas.microsoft.com/office/drawing/2014/main" id="{A5FEBC2F-9FAB-41CD-A57D-B3AD8096BE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57500" y="3616326"/>
              <a:ext cx="0" cy="7620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  <p:sp>
          <p:nvSpPr>
            <p:cNvPr id="39948" name="Line 290">
              <a:extLst>
                <a:ext uri="{FF2B5EF4-FFF2-40B4-BE49-F238E27FC236}">
                  <a16:creationId xmlns:a16="http://schemas.microsoft.com/office/drawing/2014/main" id="{61062F20-FC20-47ED-8CDE-4461BF454E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47988" y="3616326"/>
              <a:ext cx="0" cy="7620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  <p:sp>
          <p:nvSpPr>
            <p:cNvPr id="39949" name="Freeform 291">
              <a:extLst>
                <a:ext uri="{FF2B5EF4-FFF2-40B4-BE49-F238E27FC236}">
                  <a16:creationId xmlns:a16="http://schemas.microsoft.com/office/drawing/2014/main" id="{ED17026E-0A89-4B1C-8A65-29E0C79772A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2400" y="3646488"/>
              <a:ext cx="331788" cy="315913"/>
            </a:xfrm>
            <a:custGeom>
              <a:avLst/>
              <a:gdLst>
                <a:gd name="T0" fmla="*/ 2147483647 w 209"/>
                <a:gd name="T1" fmla="*/ 0 h 199"/>
                <a:gd name="T2" fmla="*/ 2147483647 w 209"/>
                <a:gd name="T3" fmla="*/ 0 h 199"/>
                <a:gd name="T4" fmla="*/ 2147483647 w 209"/>
                <a:gd name="T5" fmla="*/ 2147483647 h 199"/>
                <a:gd name="T6" fmla="*/ 0 w 209"/>
                <a:gd name="T7" fmla="*/ 2147483647 h 199"/>
                <a:gd name="T8" fmla="*/ 0 w 209"/>
                <a:gd name="T9" fmla="*/ 0 h 199"/>
                <a:gd name="T10" fmla="*/ 2147483647 w 209"/>
                <a:gd name="T11" fmla="*/ 0 h 19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09" h="199">
                  <a:moveTo>
                    <a:pt x="180" y="0"/>
                  </a:moveTo>
                  <a:lnTo>
                    <a:pt x="209" y="0"/>
                  </a:lnTo>
                  <a:lnTo>
                    <a:pt x="209" y="199"/>
                  </a:lnTo>
                  <a:lnTo>
                    <a:pt x="0" y="199"/>
                  </a:lnTo>
                  <a:lnTo>
                    <a:pt x="0" y="0"/>
                  </a:lnTo>
                  <a:lnTo>
                    <a:pt x="29" y="0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  <p:sp>
          <p:nvSpPr>
            <p:cNvPr id="39950" name="Freeform 292">
              <a:extLst>
                <a:ext uri="{FF2B5EF4-FFF2-40B4-BE49-F238E27FC236}">
                  <a16:creationId xmlns:a16="http://schemas.microsoft.com/office/drawing/2014/main" id="{91323F8F-A4FB-48E7-8CA5-599E5658DF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8438" y="3676651"/>
              <a:ext cx="239713" cy="241300"/>
            </a:xfrm>
            <a:custGeom>
              <a:avLst/>
              <a:gdLst>
                <a:gd name="T0" fmla="*/ 0 w 151"/>
                <a:gd name="T1" fmla="*/ 0 h 152"/>
                <a:gd name="T2" fmla="*/ 0 w 151"/>
                <a:gd name="T3" fmla="*/ 2147483647 h 152"/>
                <a:gd name="T4" fmla="*/ 2147483647 w 151"/>
                <a:gd name="T5" fmla="*/ 2147483647 h 152"/>
                <a:gd name="T6" fmla="*/ 2147483647 w 151"/>
                <a:gd name="T7" fmla="*/ 0 h 15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1" h="152">
                  <a:moveTo>
                    <a:pt x="0" y="0"/>
                  </a:moveTo>
                  <a:lnTo>
                    <a:pt x="0" y="152"/>
                  </a:lnTo>
                  <a:lnTo>
                    <a:pt x="151" y="152"/>
                  </a:lnTo>
                  <a:lnTo>
                    <a:pt x="151" y="0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  <p:sp>
          <p:nvSpPr>
            <p:cNvPr id="39951" name="Line 293">
              <a:extLst>
                <a:ext uri="{FF2B5EF4-FFF2-40B4-BE49-F238E27FC236}">
                  <a16:creationId xmlns:a16="http://schemas.microsoft.com/office/drawing/2014/main" id="{EF03E1BC-62A6-4091-BFAF-CE7F5E42CF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98763" y="3646488"/>
              <a:ext cx="36513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  <p:sp>
          <p:nvSpPr>
            <p:cNvPr id="39952" name="Line 294">
              <a:extLst>
                <a:ext uri="{FF2B5EF4-FFF2-40B4-BE49-F238E27FC236}">
                  <a16:creationId xmlns:a16="http://schemas.microsoft.com/office/drawing/2014/main" id="{C70786DC-8323-4F2D-B99D-D7E74E04A7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1313" y="3646488"/>
              <a:ext cx="36513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</p:grpSp>
      <p:sp>
        <p:nvSpPr>
          <p:cNvPr id="39942" name="AutoShape 2" descr="Resultado de imagen para construcciÃ³n de portal de datos abiertos">
            <a:extLst>
              <a:ext uri="{FF2B5EF4-FFF2-40B4-BE49-F238E27FC236}">
                <a16:creationId xmlns:a16="http://schemas.microsoft.com/office/drawing/2014/main" id="{0C3CB383-E4B1-4AD9-B355-C4189AF6A28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9pPr>
          </a:lstStyle>
          <a:p>
            <a:pPr eaLnBrk="1" hangingPunct="1"/>
            <a:endParaRPr lang="es-GT" altLang="es-GT"/>
          </a:p>
        </p:txBody>
      </p:sp>
      <p:sp>
        <p:nvSpPr>
          <p:cNvPr id="39943" name="TextBox 132">
            <a:extLst>
              <a:ext uri="{FF2B5EF4-FFF2-40B4-BE49-F238E27FC236}">
                <a16:creationId xmlns:a16="http://schemas.microsoft.com/office/drawing/2014/main" id="{BF26988C-3393-494E-A34B-0AED1E94A4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90263" y="2211388"/>
            <a:ext cx="10826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9pPr>
          </a:lstStyle>
          <a:p>
            <a:pPr algn="ctr" eaLnBrk="1" hangingPunct="1"/>
            <a:r>
              <a:rPr lang="en-GB" altLang="es-GT" sz="1600" b="1">
                <a:solidFill>
                  <a:schemeClr val="bg1"/>
                </a:solidFill>
              </a:rPr>
              <a:t>INDIRECTOS</a:t>
            </a:r>
            <a:endParaRPr lang="en-IN" altLang="es-GT" sz="1600" b="1">
              <a:solidFill>
                <a:schemeClr val="bg1"/>
              </a:solidFill>
            </a:endParaRPr>
          </a:p>
        </p:txBody>
      </p:sp>
      <p:pic>
        <p:nvPicPr>
          <p:cNvPr id="39944" name="51 Imagen" descr="C:\Users\dtpusu04\AppData\Local\Microsoft\Windows\Temporary Internet Files\Content.Word\Imagen 2018.png">
            <a:extLst>
              <a:ext uri="{FF2B5EF4-FFF2-40B4-BE49-F238E27FC236}">
                <a16:creationId xmlns:a16="http://schemas.microsoft.com/office/drawing/2014/main" id="{8C9BD9B7-4C0E-4862-B5CF-4487722B06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53" b="17348"/>
          <a:stretch>
            <a:fillRect/>
          </a:stretch>
        </p:blipFill>
        <p:spPr bwMode="auto">
          <a:xfrm>
            <a:off x="307975" y="101600"/>
            <a:ext cx="1163638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5" name="Picture 3">
            <a:extLst>
              <a:ext uri="{FF2B5EF4-FFF2-40B4-BE49-F238E27FC236}">
                <a16:creationId xmlns:a16="http://schemas.microsoft.com/office/drawing/2014/main" id="{81B5AE13-83D2-41F6-B8E2-763FD58B95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0" y="1339850"/>
            <a:ext cx="9145588" cy="532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Box 18">
            <a:extLst>
              <a:ext uri="{FF2B5EF4-FFF2-40B4-BE49-F238E27FC236}">
                <a16:creationId xmlns:a16="http://schemas.microsoft.com/office/drawing/2014/main" id="{1DA5D275-2F73-4EA9-B190-0DE9F7B997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69863"/>
            <a:ext cx="25003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9pPr>
          </a:lstStyle>
          <a:p>
            <a:pPr eaLnBrk="1" hangingPunct="1"/>
            <a:r>
              <a:rPr lang="en-US" altLang="es-GT" sz="1600">
                <a:solidFill>
                  <a:schemeClr val="bg1"/>
                </a:solidFill>
                <a:latin typeface="Calibri Light" panose="020F0302020204030204" pitchFamily="34" charset="0"/>
              </a:rPr>
              <a:t>Simple Project Manager </a:t>
            </a:r>
          </a:p>
        </p:txBody>
      </p:sp>
      <p:sp>
        <p:nvSpPr>
          <p:cNvPr id="40963" name="Title 1">
            <a:extLst>
              <a:ext uri="{FF2B5EF4-FFF2-40B4-BE49-F238E27FC236}">
                <a16:creationId xmlns:a16="http://schemas.microsoft.com/office/drawing/2014/main" id="{A2CE0A6D-7FAF-4F24-A0CF-399AFEC29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0725" y="473075"/>
            <a:ext cx="9217025" cy="762000"/>
          </a:xfrm>
        </p:spPr>
        <p:txBody>
          <a:bodyPr/>
          <a:lstStyle/>
          <a:p>
            <a:pPr algn="ctr" eaLnBrk="1" hangingPunct="1"/>
            <a:br>
              <a:rPr lang="es-GT" altLang="es-GT" sz="2000">
                <a:latin typeface="Ebrima" panose="02000000000000000000" pitchFamily="2" charset="0"/>
              </a:rPr>
            </a:br>
            <a:br>
              <a:rPr lang="es-GT" altLang="es-GT" sz="2000">
                <a:latin typeface="Ebrima" panose="02000000000000000000" pitchFamily="2" charset="0"/>
              </a:rPr>
            </a:br>
            <a:r>
              <a:rPr lang="es-GT" altLang="es-GT" sz="2200">
                <a:latin typeface="Ebrima" panose="02000000000000000000" pitchFamily="2" charset="0"/>
              </a:rPr>
              <a:t>EJECUCIÓN PRESUPUESTARIA </a:t>
            </a:r>
            <a:br>
              <a:rPr lang="es-GT" altLang="es-GT" sz="2200">
                <a:latin typeface="Ebrima" panose="02000000000000000000" pitchFamily="2" charset="0"/>
              </a:rPr>
            </a:br>
            <a:r>
              <a:rPr lang="es-GT" altLang="es-GT" sz="2200">
                <a:latin typeface="Ebrima" panose="02000000000000000000" pitchFamily="2" charset="0"/>
              </a:rPr>
              <a:t>INGRESOS PROPIOS</a:t>
            </a:r>
            <a:br>
              <a:rPr lang="es-GT" altLang="es-GT" sz="2200">
                <a:latin typeface="Ebrima" panose="02000000000000000000" pitchFamily="2" charset="0"/>
              </a:rPr>
            </a:br>
            <a:br>
              <a:rPr lang="es-GT" altLang="es-GT" sz="2200">
                <a:latin typeface="Ebrima" panose="02000000000000000000" pitchFamily="2" charset="0"/>
              </a:rPr>
            </a:br>
            <a:endParaRPr lang="en-US" altLang="es-GT" sz="2200">
              <a:latin typeface="Ebrima" panose="02000000000000000000" pitchFamily="2" charset="0"/>
            </a:endParaRPr>
          </a:p>
        </p:txBody>
      </p:sp>
      <p:grpSp>
        <p:nvGrpSpPr>
          <p:cNvPr id="40964" name="Group 65">
            <a:extLst>
              <a:ext uri="{FF2B5EF4-FFF2-40B4-BE49-F238E27FC236}">
                <a16:creationId xmlns:a16="http://schemas.microsoft.com/office/drawing/2014/main" id="{0AF2CB86-7AC9-474C-8136-4CF674D1BE92}"/>
              </a:ext>
            </a:extLst>
          </p:cNvPr>
          <p:cNvGrpSpPr>
            <a:grpSpLocks/>
          </p:cNvGrpSpPr>
          <p:nvPr/>
        </p:nvGrpSpPr>
        <p:grpSpPr bwMode="auto">
          <a:xfrm>
            <a:off x="3590925" y="3976688"/>
            <a:ext cx="228600" cy="228600"/>
            <a:chOff x="3398838" y="3616326"/>
            <a:chExt cx="346075" cy="346076"/>
          </a:xfrm>
        </p:grpSpPr>
        <p:sp>
          <p:nvSpPr>
            <p:cNvPr id="40977" name="Rectangle 94">
              <a:extLst>
                <a:ext uri="{FF2B5EF4-FFF2-40B4-BE49-F238E27FC236}">
                  <a16:creationId xmlns:a16="http://schemas.microsoft.com/office/drawing/2014/main" id="{A665CFBC-DFFE-4715-AF0A-C033DA62C2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9163" y="3616326"/>
              <a:ext cx="90488" cy="346075"/>
            </a:xfrm>
            <a:prstGeom prst="rect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9pPr>
            </a:lstStyle>
            <a:p>
              <a:pPr eaLnBrk="1" hangingPunct="1"/>
              <a:endParaRPr lang="id-ID" altLang="es-GT"/>
            </a:p>
          </p:txBody>
        </p:sp>
        <p:sp>
          <p:nvSpPr>
            <p:cNvPr id="40978" name="Rectangle 95">
              <a:extLst>
                <a:ext uri="{FF2B5EF4-FFF2-40B4-BE49-F238E27FC236}">
                  <a16:creationId xmlns:a16="http://schemas.microsoft.com/office/drawing/2014/main" id="{7285A955-8C6B-4B51-BC7C-E339896949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9651" y="3736976"/>
              <a:ext cx="90488" cy="225425"/>
            </a:xfrm>
            <a:prstGeom prst="rect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9pPr>
            </a:lstStyle>
            <a:p>
              <a:pPr eaLnBrk="1" hangingPunct="1"/>
              <a:endParaRPr lang="id-ID" altLang="es-GT"/>
            </a:p>
          </p:txBody>
        </p:sp>
        <p:sp>
          <p:nvSpPr>
            <p:cNvPr id="40979" name="Line 96">
              <a:extLst>
                <a:ext uri="{FF2B5EF4-FFF2-40B4-BE49-F238E27FC236}">
                  <a16:creationId xmlns:a16="http://schemas.microsoft.com/office/drawing/2014/main" id="{1D37C30E-0E35-4363-96FA-E11872DBB3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79813" y="3933826"/>
              <a:ext cx="30163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  <p:sp>
          <p:nvSpPr>
            <p:cNvPr id="40980" name="Line 97">
              <a:extLst>
                <a:ext uri="{FF2B5EF4-FFF2-40B4-BE49-F238E27FC236}">
                  <a16:creationId xmlns:a16="http://schemas.microsoft.com/office/drawing/2014/main" id="{127E882A-03B7-41EA-A71E-6249D0E7B3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3613" y="3646489"/>
              <a:ext cx="0" cy="19685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  <p:sp>
          <p:nvSpPr>
            <p:cNvPr id="40981" name="Rectangle 98">
              <a:extLst>
                <a:ext uri="{FF2B5EF4-FFF2-40B4-BE49-F238E27FC236}">
                  <a16:creationId xmlns:a16="http://schemas.microsoft.com/office/drawing/2014/main" id="{2A80CE2D-B830-4884-9161-A2F2429CD3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9326" y="3873501"/>
              <a:ext cx="30163" cy="60325"/>
            </a:xfrm>
            <a:prstGeom prst="rect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9pPr>
            </a:lstStyle>
            <a:p>
              <a:pPr eaLnBrk="1" hangingPunct="1"/>
              <a:endParaRPr lang="id-ID" altLang="es-GT"/>
            </a:p>
          </p:txBody>
        </p:sp>
        <p:sp>
          <p:nvSpPr>
            <p:cNvPr id="40982" name="Line 99">
              <a:extLst>
                <a:ext uri="{FF2B5EF4-FFF2-40B4-BE49-F238E27FC236}">
                  <a16:creationId xmlns:a16="http://schemas.microsoft.com/office/drawing/2014/main" id="{8E7DEFC5-20F6-4273-AD00-ADC8F8F995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94101" y="3767139"/>
              <a:ext cx="0" cy="136525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  <p:sp>
          <p:nvSpPr>
            <p:cNvPr id="40983" name="Line 100">
              <a:extLst>
                <a:ext uri="{FF2B5EF4-FFF2-40B4-BE49-F238E27FC236}">
                  <a16:creationId xmlns:a16="http://schemas.microsoft.com/office/drawing/2014/main" id="{6DB8C254-96A1-42BB-A30B-0511417C5D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29001" y="3706814"/>
              <a:ext cx="0" cy="211138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  <p:sp>
          <p:nvSpPr>
            <p:cNvPr id="40984" name="Rectangle 101">
              <a:extLst>
                <a:ext uri="{FF2B5EF4-FFF2-40B4-BE49-F238E27FC236}">
                  <a16:creationId xmlns:a16="http://schemas.microsoft.com/office/drawing/2014/main" id="{647A0763-00E0-4395-9E75-27194069E1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8838" y="3662364"/>
              <a:ext cx="60325" cy="300038"/>
            </a:xfrm>
            <a:prstGeom prst="rect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9pPr>
            </a:lstStyle>
            <a:p>
              <a:pPr eaLnBrk="1" hangingPunct="1"/>
              <a:endParaRPr lang="id-ID" altLang="es-GT"/>
            </a:p>
          </p:txBody>
        </p:sp>
        <p:sp>
          <p:nvSpPr>
            <p:cNvPr id="40985" name="Freeform 102">
              <a:extLst>
                <a:ext uri="{FF2B5EF4-FFF2-40B4-BE49-F238E27FC236}">
                  <a16:creationId xmlns:a16="http://schemas.microsoft.com/office/drawing/2014/main" id="{06F8AC1B-8EC8-4B48-B30D-D1873313AA4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4263" y="3662364"/>
              <a:ext cx="120650" cy="300038"/>
            </a:xfrm>
            <a:custGeom>
              <a:avLst/>
              <a:gdLst>
                <a:gd name="T0" fmla="*/ 2147483647 w 76"/>
                <a:gd name="T1" fmla="*/ 2147483647 h 189"/>
                <a:gd name="T2" fmla="*/ 2147483647 w 76"/>
                <a:gd name="T3" fmla="*/ 2147483647 h 189"/>
                <a:gd name="T4" fmla="*/ 0 w 76"/>
                <a:gd name="T5" fmla="*/ 2147483647 h 189"/>
                <a:gd name="T6" fmla="*/ 2147483647 w 76"/>
                <a:gd name="T7" fmla="*/ 0 h 189"/>
                <a:gd name="T8" fmla="*/ 2147483647 w 76"/>
                <a:gd name="T9" fmla="*/ 2147483647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6" h="189">
                  <a:moveTo>
                    <a:pt x="76" y="182"/>
                  </a:moveTo>
                  <a:lnTo>
                    <a:pt x="47" y="189"/>
                  </a:lnTo>
                  <a:lnTo>
                    <a:pt x="0" y="7"/>
                  </a:lnTo>
                  <a:lnTo>
                    <a:pt x="29" y="0"/>
                  </a:lnTo>
                  <a:lnTo>
                    <a:pt x="76" y="182"/>
                  </a:lnTo>
                  <a:close/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</p:grpSp>
      <p:grpSp>
        <p:nvGrpSpPr>
          <p:cNvPr id="40965" name="Group 84">
            <a:extLst>
              <a:ext uri="{FF2B5EF4-FFF2-40B4-BE49-F238E27FC236}">
                <a16:creationId xmlns:a16="http://schemas.microsoft.com/office/drawing/2014/main" id="{0E089AF4-1C55-426D-8146-396CA123C82C}"/>
              </a:ext>
            </a:extLst>
          </p:cNvPr>
          <p:cNvGrpSpPr>
            <a:grpSpLocks/>
          </p:cNvGrpSpPr>
          <p:nvPr/>
        </p:nvGrpSpPr>
        <p:grpSpPr bwMode="auto">
          <a:xfrm>
            <a:off x="3595688" y="1071563"/>
            <a:ext cx="219075" cy="228600"/>
            <a:chOff x="2692400" y="3616326"/>
            <a:chExt cx="331788" cy="346075"/>
          </a:xfrm>
        </p:grpSpPr>
        <p:sp>
          <p:nvSpPr>
            <p:cNvPr id="40970" name="Line 288">
              <a:extLst>
                <a:ext uri="{FF2B5EF4-FFF2-40B4-BE49-F238E27FC236}">
                  <a16:creationId xmlns:a16="http://schemas.microsoft.com/office/drawing/2014/main" id="{7DD6BC48-DF92-414E-B6EE-01214F8519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68600" y="3616326"/>
              <a:ext cx="0" cy="7620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  <p:sp>
          <p:nvSpPr>
            <p:cNvPr id="40971" name="Line 289">
              <a:extLst>
                <a:ext uri="{FF2B5EF4-FFF2-40B4-BE49-F238E27FC236}">
                  <a16:creationId xmlns:a16="http://schemas.microsoft.com/office/drawing/2014/main" id="{F54D4C0B-0201-4572-B704-3890B8132F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57500" y="3616326"/>
              <a:ext cx="0" cy="7620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  <p:sp>
          <p:nvSpPr>
            <p:cNvPr id="40972" name="Line 290">
              <a:extLst>
                <a:ext uri="{FF2B5EF4-FFF2-40B4-BE49-F238E27FC236}">
                  <a16:creationId xmlns:a16="http://schemas.microsoft.com/office/drawing/2014/main" id="{A4D19E1F-F032-4D32-9E24-C1B888F658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47988" y="3616326"/>
              <a:ext cx="0" cy="7620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  <p:sp>
          <p:nvSpPr>
            <p:cNvPr id="40973" name="Freeform 291">
              <a:extLst>
                <a:ext uri="{FF2B5EF4-FFF2-40B4-BE49-F238E27FC236}">
                  <a16:creationId xmlns:a16="http://schemas.microsoft.com/office/drawing/2014/main" id="{8E390662-1873-4F5F-8CC4-C7F69F1A3D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2400" y="3646488"/>
              <a:ext cx="331788" cy="315913"/>
            </a:xfrm>
            <a:custGeom>
              <a:avLst/>
              <a:gdLst>
                <a:gd name="T0" fmla="*/ 2147483647 w 209"/>
                <a:gd name="T1" fmla="*/ 0 h 199"/>
                <a:gd name="T2" fmla="*/ 2147483647 w 209"/>
                <a:gd name="T3" fmla="*/ 0 h 199"/>
                <a:gd name="T4" fmla="*/ 2147483647 w 209"/>
                <a:gd name="T5" fmla="*/ 2147483647 h 199"/>
                <a:gd name="T6" fmla="*/ 0 w 209"/>
                <a:gd name="T7" fmla="*/ 2147483647 h 199"/>
                <a:gd name="T8" fmla="*/ 0 w 209"/>
                <a:gd name="T9" fmla="*/ 0 h 199"/>
                <a:gd name="T10" fmla="*/ 2147483647 w 209"/>
                <a:gd name="T11" fmla="*/ 0 h 19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09" h="199">
                  <a:moveTo>
                    <a:pt x="180" y="0"/>
                  </a:moveTo>
                  <a:lnTo>
                    <a:pt x="209" y="0"/>
                  </a:lnTo>
                  <a:lnTo>
                    <a:pt x="209" y="199"/>
                  </a:lnTo>
                  <a:lnTo>
                    <a:pt x="0" y="199"/>
                  </a:lnTo>
                  <a:lnTo>
                    <a:pt x="0" y="0"/>
                  </a:lnTo>
                  <a:lnTo>
                    <a:pt x="29" y="0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  <p:sp>
          <p:nvSpPr>
            <p:cNvPr id="40974" name="Freeform 292">
              <a:extLst>
                <a:ext uri="{FF2B5EF4-FFF2-40B4-BE49-F238E27FC236}">
                  <a16:creationId xmlns:a16="http://schemas.microsoft.com/office/drawing/2014/main" id="{1B7CC653-6111-41EF-90D8-F6E21AA04C3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8438" y="3676651"/>
              <a:ext cx="239713" cy="241300"/>
            </a:xfrm>
            <a:custGeom>
              <a:avLst/>
              <a:gdLst>
                <a:gd name="T0" fmla="*/ 0 w 151"/>
                <a:gd name="T1" fmla="*/ 0 h 152"/>
                <a:gd name="T2" fmla="*/ 0 w 151"/>
                <a:gd name="T3" fmla="*/ 2147483647 h 152"/>
                <a:gd name="T4" fmla="*/ 2147483647 w 151"/>
                <a:gd name="T5" fmla="*/ 2147483647 h 152"/>
                <a:gd name="T6" fmla="*/ 2147483647 w 151"/>
                <a:gd name="T7" fmla="*/ 0 h 15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1" h="152">
                  <a:moveTo>
                    <a:pt x="0" y="0"/>
                  </a:moveTo>
                  <a:lnTo>
                    <a:pt x="0" y="152"/>
                  </a:lnTo>
                  <a:lnTo>
                    <a:pt x="151" y="152"/>
                  </a:lnTo>
                  <a:lnTo>
                    <a:pt x="151" y="0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  <p:sp>
          <p:nvSpPr>
            <p:cNvPr id="40975" name="Line 293">
              <a:extLst>
                <a:ext uri="{FF2B5EF4-FFF2-40B4-BE49-F238E27FC236}">
                  <a16:creationId xmlns:a16="http://schemas.microsoft.com/office/drawing/2014/main" id="{D761163F-ACEF-4547-8191-3262CC1F33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98763" y="3646488"/>
              <a:ext cx="36513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  <p:sp>
          <p:nvSpPr>
            <p:cNvPr id="40976" name="Line 294">
              <a:extLst>
                <a:ext uri="{FF2B5EF4-FFF2-40B4-BE49-F238E27FC236}">
                  <a16:creationId xmlns:a16="http://schemas.microsoft.com/office/drawing/2014/main" id="{7DAFF00D-9443-400B-9F55-88451CBB9B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1313" y="3646488"/>
              <a:ext cx="36513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</p:grpSp>
      <p:sp>
        <p:nvSpPr>
          <p:cNvPr id="40966" name="AutoShape 2" descr="Resultado de imagen para construcciÃ³n de portal de datos abiertos">
            <a:extLst>
              <a:ext uri="{FF2B5EF4-FFF2-40B4-BE49-F238E27FC236}">
                <a16:creationId xmlns:a16="http://schemas.microsoft.com/office/drawing/2014/main" id="{5031C4C3-F565-4DC8-A410-9AC323A4B7C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9pPr>
          </a:lstStyle>
          <a:p>
            <a:pPr eaLnBrk="1" hangingPunct="1"/>
            <a:endParaRPr lang="es-GT" altLang="es-GT"/>
          </a:p>
        </p:txBody>
      </p:sp>
      <p:sp>
        <p:nvSpPr>
          <p:cNvPr id="40967" name="TextBox 132">
            <a:extLst>
              <a:ext uri="{FF2B5EF4-FFF2-40B4-BE49-F238E27FC236}">
                <a16:creationId xmlns:a16="http://schemas.microsoft.com/office/drawing/2014/main" id="{4F57DC15-AF55-4C60-99B4-E689DBEE46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90263" y="2211388"/>
            <a:ext cx="10826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9pPr>
          </a:lstStyle>
          <a:p>
            <a:pPr algn="ctr" eaLnBrk="1" hangingPunct="1"/>
            <a:r>
              <a:rPr lang="en-GB" altLang="es-GT" sz="1600" b="1">
                <a:solidFill>
                  <a:schemeClr val="bg1"/>
                </a:solidFill>
              </a:rPr>
              <a:t>INDIRECTOS</a:t>
            </a:r>
            <a:endParaRPr lang="en-IN" altLang="es-GT" sz="1600" b="1">
              <a:solidFill>
                <a:schemeClr val="bg1"/>
              </a:solidFill>
            </a:endParaRPr>
          </a:p>
        </p:txBody>
      </p:sp>
      <p:pic>
        <p:nvPicPr>
          <p:cNvPr id="40968" name="51 Imagen" descr="C:\Users\dtpusu04\AppData\Local\Microsoft\Windows\Temporary Internet Files\Content.Word\Imagen 2018.png">
            <a:extLst>
              <a:ext uri="{FF2B5EF4-FFF2-40B4-BE49-F238E27FC236}">
                <a16:creationId xmlns:a16="http://schemas.microsoft.com/office/drawing/2014/main" id="{D5C5E44B-E0F6-4175-88FF-7B2BF033D3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53" b="17348"/>
          <a:stretch>
            <a:fillRect/>
          </a:stretch>
        </p:blipFill>
        <p:spPr bwMode="auto">
          <a:xfrm>
            <a:off x="307975" y="101600"/>
            <a:ext cx="1163638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6" name="1 Gráfico">
            <a:extLst>
              <a:ext uri="{FF2B5EF4-FFF2-40B4-BE49-F238E27FC236}">
                <a16:creationId xmlns:a16="http://schemas.microsoft.com/office/drawing/2014/main" id="{687B4361-7FEF-4044-9EC3-39637F24E20A}"/>
              </a:ext>
            </a:extLst>
          </p:cNvPr>
          <p:cNvGraphicFramePr>
            <a:graphicFrameLocks/>
          </p:cNvGraphicFramePr>
          <p:nvPr/>
        </p:nvGraphicFramePr>
        <p:xfrm>
          <a:off x="1471295" y="1448487"/>
          <a:ext cx="9217025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Box 18">
            <a:extLst>
              <a:ext uri="{FF2B5EF4-FFF2-40B4-BE49-F238E27FC236}">
                <a16:creationId xmlns:a16="http://schemas.microsoft.com/office/drawing/2014/main" id="{DAD2F8C6-F466-4C92-86C4-08999F4677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69863"/>
            <a:ext cx="25003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9pPr>
          </a:lstStyle>
          <a:p>
            <a:pPr eaLnBrk="1" hangingPunct="1"/>
            <a:r>
              <a:rPr lang="en-US" altLang="es-GT" sz="1600">
                <a:solidFill>
                  <a:schemeClr val="bg1"/>
                </a:solidFill>
                <a:latin typeface="Calibri Light" panose="020F0302020204030204" pitchFamily="34" charset="0"/>
              </a:rPr>
              <a:t>Simple Project Manager </a:t>
            </a:r>
          </a:p>
        </p:txBody>
      </p:sp>
      <p:sp>
        <p:nvSpPr>
          <p:cNvPr id="41987" name="Title 1">
            <a:extLst>
              <a:ext uri="{FF2B5EF4-FFF2-40B4-BE49-F238E27FC236}">
                <a16:creationId xmlns:a16="http://schemas.microsoft.com/office/drawing/2014/main" id="{ACFA519C-A987-4C02-AAC0-A75551291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7700" y="508000"/>
            <a:ext cx="9217025" cy="931863"/>
          </a:xfrm>
        </p:spPr>
        <p:txBody>
          <a:bodyPr/>
          <a:lstStyle/>
          <a:p>
            <a:pPr algn="ctr" eaLnBrk="1" hangingPunct="1"/>
            <a:br>
              <a:rPr lang="es-GT" altLang="es-GT" sz="2000">
                <a:latin typeface="Ebrima" panose="02000000000000000000" pitchFamily="2" charset="0"/>
              </a:rPr>
            </a:br>
            <a:r>
              <a:rPr lang="es-GT" altLang="es-GT" sz="2200">
                <a:latin typeface="Ebrima" panose="02000000000000000000" pitchFamily="2" charset="0"/>
              </a:rPr>
              <a:t>EJECUCIÓN PRESUPUESTARIA </a:t>
            </a:r>
            <a:br>
              <a:rPr lang="es-GT" altLang="es-GT" sz="2200">
                <a:latin typeface="Ebrima" panose="02000000000000000000" pitchFamily="2" charset="0"/>
              </a:rPr>
            </a:br>
            <a:r>
              <a:rPr lang="es-GT" altLang="es-GT" sz="2200">
                <a:latin typeface="Ebrima" panose="02000000000000000000" pitchFamily="2" charset="0"/>
              </a:rPr>
              <a:t>EGRESOS</a:t>
            </a:r>
            <a:br>
              <a:rPr lang="es-GT" altLang="es-GT" sz="2200">
                <a:latin typeface="Ebrima" panose="02000000000000000000" pitchFamily="2" charset="0"/>
              </a:rPr>
            </a:br>
            <a:endParaRPr lang="en-US" altLang="es-GT" sz="2200">
              <a:latin typeface="Ebrima" panose="02000000000000000000" pitchFamily="2" charset="0"/>
            </a:endParaRPr>
          </a:p>
        </p:txBody>
      </p:sp>
      <p:grpSp>
        <p:nvGrpSpPr>
          <p:cNvPr id="41988" name="Group 65">
            <a:extLst>
              <a:ext uri="{FF2B5EF4-FFF2-40B4-BE49-F238E27FC236}">
                <a16:creationId xmlns:a16="http://schemas.microsoft.com/office/drawing/2014/main" id="{A2AB1B35-28CD-4624-A202-0CED76720767}"/>
              </a:ext>
            </a:extLst>
          </p:cNvPr>
          <p:cNvGrpSpPr>
            <a:grpSpLocks/>
          </p:cNvGrpSpPr>
          <p:nvPr/>
        </p:nvGrpSpPr>
        <p:grpSpPr bwMode="auto">
          <a:xfrm>
            <a:off x="3590925" y="3976688"/>
            <a:ext cx="228600" cy="228600"/>
            <a:chOff x="3398838" y="3616326"/>
            <a:chExt cx="346075" cy="346076"/>
          </a:xfrm>
        </p:grpSpPr>
        <p:sp>
          <p:nvSpPr>
            <p:cNvPr id="42001" name="Rectangle 94">
              <a:extLst>
                <a:ext uri="{FF2B5EF4-FFF2-40B4-BE49-F238E27FC236}">
                  <a16:creationId xmlns:a16="http://schemas.microsoft.com/office/drawing/2014/main" id="{11708192-18DD-4045-A139-CE44696AF8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9163" y="3616326"/>
              <a:ext cx="90488" cy="346075"/>
            </a:xfrm>
            <a:prstGeom prst="rect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9pPr>
            </a:lstStyle>
            <a:p>
              <a:pPr eaLnBrk="1" hangingPunct="1"/>
              <a:endParaRPr lang="id-ID" altLang="es-GT"/>
            </a:p>
          </p:txBody>
        </p:sp>
        <p:sp>
          <p:nvSpPr>
            <p:cNvPr id="42002" name="Rectangle 95">
              <a:extLst>
                <a:ext uri="{FF2B5EF4-FFF2-40B4-BE49-F238E27FC236}">
                  <a16:creationId xmlns:a16="http://schemas.microsoft.com/office/drawing/2014/main" id="{AE4D23B7-D56C-4F85-8BD1-F96EE7E719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9651" y="3736976"/>
              <a:ext cx="90488" cy="225425"/>
            </a:xfrm>
            <a:prstGeom prst="rect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9pPr>
            </a:lstStyle>
            <a:p>
              <a:pPr eaLnBrk="1" hangingPunct="1"/>
              <a:endParaRPr lang="id-ID" altLang="es-GT"/>
            </a:p>
          </p:txBody>
        </p:sp>
        <p:sp>
          <p:nvSpPr>
            <p:cNvPr id="42003" name="Line 96">
              <a:extLst>
                <a:ext uri="{FF2B5EF4-FFF2-40B4-BE49-F238E27FC236}">
                  <a16:creationId xmlns:a16="http://schemas.microsoft.com/office/drawing/2014/main" id="{D757A445-DFA8-456A-8CEA-DB5EE1E358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79813" y="3933826"/>
              <a:ext cx="30163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  <p:sp>
          <p:nvSpPr>
            <p:cNvPr id="42004" name="Line 97">
              <a:extLst>
                <a:ext uri="{FF2B5EF4-FFF2-40B4-BE49-F238E27FC236}">
                  <a16:creationId xmlns:a16="http://schemas.microsoft.com/office/drawing/2014/main" id="{7B0AFE65-74D1-41F5-A715-F133827F2A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3613" y="3646489"/>
              <a:ext cx="0" cy="19685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  <p:sp>
          <p:nvSpPr>
            <p:cNvPr id="42005" name="Rectangle 98">
              <a:extLst>
                <a:ext uri="{FF2B5EF4-FFF2-40B4-BE49-F238E27FC236}">
                  <a16:creationId xmlns:a16="http://schemas.microsoft.com/office/drawing/2014/main" id="{D3DA22A3-2F4B-45F6-9024-AE840098CE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9326" y="3873501"/>
              <a:ext cx="30163" cy="60325"/>
            </a:xfrm>
            <a:prstGeom prst="rect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9pPr>
            </a:lstStyle>
            <a:p>
              <a:pPr eaLnBrk="1" hangingPunct="1"/>
              <a:endParaRPr lang="id-ID" altLang="es-GT"/>
            </a:p>
          </p:txBody>
        </p:sp>
        <p:sp>
          <p:nvSpPr>
            <p:cNvPr id="42006" name="Line 99">
              <a:extLst>
                <a:ext uri="{FF2B5EF4-FFF2-40B4-BE49-F238E27FC236}">
                  <a16:creationId xmlns:a16="http://schemas.microsoft.com/office/drawing/2014/main" id="{37518E47-A283-4650-A85C-0D297FEFDC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94101" y="3767139"/>
              <a:ext cx="0" cy="136525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  <p:sp>
          <p:nvSpPr>
            <p:cNvPr id="42007" name="Line 100">
              <a:extLst>
                <a:ext uri="{FF2B5EF4-FFF2-40B4-BE49-F238E27FC236}">
                  <a16:creationId xmlns:a16="http://schemas.microsoft.com/office/drawing/2014/main" id="{B3B2E4A7-29CF-4BB1-B106-A4A3EB9CDF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29001" y="3706814"/>
              <a:ext cx="0" cy="211138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  <p:sp>
          <p:nvSpPr>
            <p:cNvPr id="42008" name="Rectangle 101">
              <a:extLst>
                <a:ext uri="{FF2B5EF4-FFF2-40B4-BE49-F238E27FC236}">
                  <a16:creationId xmlns:a16="http://schemas.microsoft.com/office/drawing/2014/main" id="{F7A95CBE-5D92-4881-8BAF-82390EF855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8838" y="3662364"/>
              <a:ext cx="60325" cy="300038"/>
            </a:xfrm>
            <a:prstGeom prst="rect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9pPr>
            </a:lstStyle>
            <a:p>
              <a:pPr eaLnBrk="1" hangingPunct="1"/>
              <a:endParaRPr lang="id-ID" altLang="es-GT"/>
            </a:p>
          </p:txBody>
        </p:sp>
        <p:sp>
          <p:nvSpPr>
            <p:cNvPr id="42009" name="Freeform 102">
              <a:extLst>
                <a:ext uri="{FF2B5EF4-FFF2-40B4-BE49-F238E27FC236}">
                  <a16:creationId xmlns:a16="http://schemas.microsoft.com/office/drawing/2014/main" id="{6333E913-778D-4E7A-9E11-B31B2471503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4263" y="3662364"/>
              <a:ext cx="120650" cy="300038"/>
            </a:xfrm>
            <a:custGeom>
              <a:avLst/>
              <a:gdLst>
                <a:gd name="T0" fmla="*/ 2147483647 w 76"/>
                <a:gd name="T1" fmla="*/ 2147483647 h 189"/>
                <a:gd name="T2" fmla="*/ 2147483647 w 76"/>
                <a:gd name="T3" fmla="*/ 2147483647 h 189"/>
                <a:gd name="T4" fmla="*/ 0 w 76"/>
                <a:gd name="T5" fmla="*/ 2147483647 h 189"/>
                <a:gd name="T6" fmla="*/ 2147483647 w 76"/>
                <a:gd name="T7" fmla="*/ 0 h 189"/>
                <a:gd name="T8" fmla="*/ 2147483647 w 76"/>
                <a:gd name="T9" fmla="*/ 2147483647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6" h="189">
                  <a:moveTo>
                    <a:pt x="76" y="182"/>
                  </a:moveTo>
                  <a:lnTo>
                    <a:pt x="47" y="189"/>
                  </a:lnTo>
                  <a:lnTo>
                    <a:pt x="0" y="7"/>
                  </a:lnTo>
                  <a:lnTo>
                    <a:pt x="29" y="0"/>
                  </a:lnTo>
                  <a:lnTo>
                    <a:pt x="76" y="182"/>
                  </a:lnTo>
                  <a:close/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</p:grpSp>
      <p:grpSp>
        <p:nvGrpSpPr>
          <p:cNvPr id="41989" name="Group 84">
            <a:extLst>
              <a:ext uri="{FF2B5EF4-FFF2-40B4-BE49-F238E27FC236}">
                <a16:creationId xmlns:a16="http://schemas.microsoft.com/office/drawing/2014/main" id="{6C05A060-99D2-4700-88B8-DA1C42EDBC0D}"/>
              </a:ext>
            </a:extLst>
          </p:cNvPr>
          <p:cNvGrpSpPr>
            <a:grpSpLocks/>
          </p:cNvGrpSpPr>
          <p:nvPr/>
        </p:nvGrpSpPr>
        <p:grpSpPr bwMode="auto">
          <a:xfrm>
            <a:off x="3595688" y="1071563"/>
            <a:ext cx="219075" cy="228600"/>
            <a:chOff x="2692400" y="3616326"/>
            <a:chExt cx="331788" cy="346075"/>
          </a:xfrm>
        </p:grpSpPr>
        <p:sp>
          <p:nvSpPr>
            <p:cNvPr id="41994" name="Line 288">
              <a:extLst>
                <a:ext uri="{FF2B5EF4-FFF2-40B4-BE49-F238E27FC236}">
                  <a16:creationId xmlns:a16="http://schemas.microsoft.com/office/drawing/2014/main" id="{2A627280-E51D-443A-B5A4-33EF00A984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68600" y="3616326"/>
              <a:ext cx="0" cy="7620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  <p:sp>
          <p:nvSpPr>
            <p:cNvPr id="41995" name="Line 289">
              <a:extLst>
                <a:ext uri="{FF2B5EF4-FFF2-40B4-BE49-F238E27FC236}">
                  <a16:creationId xmlns:a16="http://schemas.microsoft.com/office/drawing/2014/main" id="{49364BCC-A7B4-4F73-96FE-39CCC9343F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57500" y="3616326"/>
              <a:ext cx="0" cy="7620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  <p:sp>
          <p:nvSpPr>
            <p:cNvPr id="41996" name="Line 290">
              <a:extLst>
                <a:ext uri="{FF2B5EF4-FFF2-40B4-BE49-F238E27FC236}">
                  <a16:creationId xmlns:a16="http://schemas.microsoft.com/office/drawing/2014/main" id="{3C5BB27F-4C13-4F69-B11E-E8E48B6199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47988" y="3616326"/>
              <a:ext cx="0" cy="7620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  <p:sp>
          <p:nvSpPr>
            <p:cNvPr id="41997" name="Freeform 291">
              <a:extLst>
                <a:ext uri="{FF2B5EF4-FFF2-40B4-BE49-F238E27FC236}">
                  <a16:creationId xmlns:a16="http://schemas.microsoft.com/office/drawing/2014/main" id="{10990830-2853-4DAC-A08C-42C5F86CFB0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2400" y="3646488"/>
              <a:ext cx="331788" cy="315913"/>
            </a:xfrm>
            <a:custGeom>
              <a:avLst/>
              <a:gdLst>
                <a:gd name="T0" fmla="*/ 2147483647 w 209"/>
                <a:gd name="T1" fmla="*/ 0 h 199"/>
                <a:gd name="T2" fmla="*/ 2147483647 w 209"/>
                <a:gd name="T3" fmla="*/ 0 h 199"/>
                <a:gd name="T4" fmla="*/ 2147483647 w 209"/>
                <a:gd name="T5" fmla="*/ 2147483647 h 199"/>
                <a:gd name="T6" fmla="*/ 0 w 209"/>
                <a:gd name="T7" fmla="*/ 2147483647 h 199"/>
                <a:gd name="T8" fmla="*/ 0 w 209"/>
                <a:gd name="T9" fmla="*/ 0 h 199"/>
                <a:gd name="T10" fmla="*/ 2147483647 w 209"/>
                <a:gd name="T11" fmla="*/ 0 h 19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09" h="199">
                  <a:moveTo>
                    <a:pt x="180" y="0"/>
                  </a:moveTo>
                  <a:lnTo>
                    <a:pt x="209" y="0"/>
                  </a:lnTo>
                  <a:lnTo>
                    <a:pt x="209" y="199"/>
                  </a:lnTo>
                  <a:lnTo>
                    <a:pt x="0" y="199"/>
                  </a:lnTo>
                  <a:lnTo>
                    <a:pt x="0" y="0"/>
                  </a:lnTo>
                  <a:lnTo>
                    <a:pt x="29" y="0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  <p:sp>
          <p:nvSpPr>
            <p:cNvPr id="41998" name="Freeform 292">
              <a:extLst>
                <a:ext uri="{FF2B5EF4-FFF2-40B4-BE49-F238E27FC236}">
                  <a16:creationId xmlns:a16="http://schemas.microsoft.com/office/drawing/2014/main" id="{B82A0D4F-2D7A-4308-95CF-B5F76DDFF90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8438" y="3676651"/>
              <a:ext cx="239713" cy="241300"/>
            </a:xfrm>
            <a:custGeom>
              <a:avLst/>
              <a:gdLst>
                <a:gd name="T0" fmla="*/ 0 w 151"/>
                <a:gd name="T1" fmla="*/ 0 h 152"/>
                <a:gd name="T2" fmla="*/ 0 w 151"/>
                <a:gd name="T3" fmla="*/ 2147483647 h 152"/>
                <a:gd name="T4" fmla="*/ 2147483647 w 151"/>
                <a:gd name="T5" fmla="*/ 2147483647 h 152"/>
                <a:gd name="T6" fmla="*/ 2147483647 w 151"/>
                <a:gd name="T7" fmla="*/ 0 h 15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1" h="152">
                  <a:moveTo>
                    <a:pt x="0" y="0"/>
                  </a:moveTo>
                  <a:lnTo>
                    <a:pt x="0" y="152"/>
                  </a:lnTo>
                  <a:lnTo>
                    <a:pt x="151" y="152"/>
                  </a:lnTo>
                  <a:lnTo>
                    <a:pt x="151" y="0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  <p:sp>
          <p:nvSpPr>
            <p:cNvPr id="41999" name="Line 293">
              <a:extLst>
                <a:ext uri="{FF2B5EF4-FFF2-40B4-BE49-F238E27FC236}">
                  <a16:creationId xmlns:a16="http://schemas.microsoft.com/office/drawing/2014/main" id="{753B04DE-A4BD-43C1-BFAC-F74D1887DD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98763" y="3646488"/>
              <a:ext cx="36513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  <p:sp>
          <p:nvSpPr>
            <p:cNvPr id="42000" name="Line 294">
              <a:extLst>
                <a:ext uri="{FF2B5EF4-FFF2-40B4-BE49-F238E27FC236}">
                  <a16:creationId xmlns:a16="http://schemas.microsoft.com/office/drawing/2014/main" id="{1DBBA7BE-3A2F-425A-B109-8EAFD011EE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1313" y="3646488"/>
              <a:ext cx="36513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</p:grpSp>
      <p:sp>
        <p:nvSpPr>
          <p:cNvPr id="41990" name="AutoShape 2" descr="Resultado de imagen para construcciÃ³n de portal de datos abiertos">
            <a:extLst>
              <a:ext uri="{FF2B5EF4-FFF2-40B4-BE49-F238E27FC236}">
                <a16:creationId xmlns:a16="http://schemas.microsoft.com/office/drawing/2014/main" id="{597AA125-D4F8-4202-99CC-369B2ADA81A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9pPr>
          </a:lstStyle>
          <a:p>
            <a:pPr eaLnBrk="1" hangingPunct="1"/>
            <a:endParaRPr lang="es-GT" altLang="es-GT"/>
          </a:p>
        </p:txBody>
      </p:sp>
      <p:sp>
        <p:nvSpPr>
          <p:cNvPr id="41991" name="TextBox 132">
            <a:extLst>
              <a:ext uri="{FF2B5EF4-FFF2-40B4-BE49-F238E27FC236}">
                <a16:creationId xmlns:a16="http://schemas.microsoft.com/office/drawing/2014/main" id="{F8822500-51C3-4B8C-9F00-952803018C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90263" y="2211388"/>
            <a:ext cx="10826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9pPr>
          </a:lstStyle>
          <a:p>
            <a:pPr algn="ctr" eaLnBrk="1" hangingPunct="1"/>
            <a:r>
              <a:rPr lang="en-GB" altLang="es-GT" sz="1600" b="1">
                <a:solidFill>
                  <a:schemeClr val="bg1"/>
                </a:solidFill>
              </a:rPr>
              <a:t>INDIRECTOS</a:t>
            </a:r>
            <a:endParaRPr lang="en-IN" altLang="es-GT" sz="1600" b="1">
              <a:solidFill>
                <a:schemeClr val="bg1"/>
              </a:solidFill>
            </a:endParaRPr>
          </a:p>
        </p:txBody>
      </p:sp>
      <p:pic>
        <p:nvPicPr>
          <p:cNvPr id="41992" name="51 Imagen" descr="C:\Users\dtpusu04\AppData\Local\Microsoft\Windows\Temporary Internet Files\Content.Word\Imagen 2018.png">
            <a:extLst>
              <a:ext uri="{FF2B5EF4-FFF2-40B4-BE49-F238E27FC236}">
                <a16:creationId xmlns:a16="http://schemas.microsoft.com/office/drawing/2014/main" id="{0B06E4C0-6DFD-4C61-A970-89468ED87B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53" b="17348"/>
          <a:stretch>
            <a:fillRect/>
          </a:stretch>
        </p:blipFill>
        <p:spPr bwMode="auto">
          <a:xfrm>
            <a:off x="307975" y="101600"/>
            <a:ext cx="1163638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7" name="3 Gráfico">
            <a:extLst>
              <a:ext uri="{FF2B5EF4-FFF2-40B4-BE49-F238E27FC236}">
                <a16:creationId xmlns:a16="http://schemas.microsoft.com/office/drawing/2014/main" id="{01333D10-5B10-43E7-8302-8C550844E8DC}"/>
              </a:ext>
            </a:extLst>
          </p:cNvPr>
          <p:cNvGraphicFramePr>
            <a:graphicFrameLocks/>
          </p:cNvGraphicFramePr>
          <p:nvPr/>
        </p:nvGraphicFramePr>
        <p:xfrm>
          <a:off x="1341884" y="1487175"/>
          <a:ext cx="9289032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Box 18">
            <a:extLst>
              <a:ext uri="{FF2B5EF4-FFF2-40B4-BE49-F238E27FC236}">
                <a16:creationId xmlns:a16="http://schemas.microsoft.com/office/drawing/2014/main" id="{D57B1A79-4C6B-4861-8B7B-7C8E381A0F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69863"/>
            <a:ext cx="25003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9pPr>
          </a:lstStyle>
          <a:p>
            <a:pPr eaLnBrk="1" hangingPunct="1"/>
            <a:r>
              <a:rPr lang="en-US" altLang="es-GT" sz="1600">
                <a:solidFill>
                  <a:schemeClr val="bg1"/>
                </a:solidFill>
                <a:latin typeface="Calibri Light" panose="020F0302020204030204" pitchFamily="34" charset="0"/>
              </a:rPr>
              <a:t>Simple Project Manager </a:t>
            </a:r>
          </a:p>
        </p:txBody>
      </p:sp>
      <p:sp>
        <p:nvSpPr>
          <p:cNvPr id="43011" name="Title 1">
            <a:extLst>
              <a:ext uri="{FF2B5EF4-FFF2-40B4-BE49-F238E27FC236}">
                <a16:creationId xmlns:a16="http://schemas.microsoft.com/office/drawing/2014/main" id="{15EA2D7C-965F-4DEF-A8E5-57CBA473B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6263" y="376238"/>
            <a:ext cx="9217025" cy="931862"/>
          </a:xfrm>
        </p:spPr>
        <p:txBody>
          <a:bodyPr/>
          <a:lstStyle/>
          <a:p>
            <a:pPr algn="ctr" eaLnBrk="1" hangingPunct="1"/>
            <a:br>
              <a:rPr lang="es-GT" altLang="es-GT" sz="2000">
                <a:latin typeface="Ebrima" panose="02000000000000000000" pitchFamily="2" charset="0"/>
              </a:rPr>
            </a:br>
            <a:r>
              <a:rPr lang="es-GT" altLang="es-GT" sz="2200">
                <a:latin typeface="Ebrima" panose="02000000000000000000" pitchFamily="2" charset="0"/>
              </a:rPr>
              <a:t>RED PRESUPUESTARIA PROGRAMÁTICA </a:t>
            </a:r>
            <a:br>
              <a:rPr lang="es-GT" altLang="es-GT" sz="2200">
                <a:latin typeface="Ebrima" panose="02000000000000000000" pitchFamily="2" charset="0"/>
              </a:rPr>
            </a:br>
            <a:r>
              <a:rPr lang="es-GT" altLang="es-GT" sz="2200">
                <a:latin typeface="Ebrima" panose="02000000000000000000" pitchFamily="2" charset="0"/>
              </a:rPr>
              <a:t>PARA LA GESTIÓN POR RESULTADOS 2020</a:t>
            </a:r>
            <a:br>
              <a:rPr lang="es-GT" altLang="es-GT" sz="2200">
                <a:latin typeface="Ebrima" panose="02000000000000000000" pitchFamily="2" charset="0"/>
              </a:rPr>
            </a:br>
            <a:br>
              <a:rPr lang="es-GT" altLang="es-GT" sz="2200">
                <a:latin typeface="Ebrima" panose="02000000000000000000" pitchFamily="2" charset="0"/>
              </a:rPr>
            </a:br>
            <a:endParaRPr lang="en-US" altLang="es-GT" sz="2200">
              <a:latin typeface="Ebrima" panose="02000000000000000000" pitchFamily="2" charset="0"/>
            </a:endParaRPr>
          </a:p>
        </p:txBody>
      </p:sp>
      <p:grpSp>
        <p:nvGrpSpPr>
          <p:cNvPr id="43012" name="Group 65">
            <a:extLst>
              <a:ext uri="{FF2B5EF4-FFF2-40B4-BE49-F238E27FC236}">
                <a16:creationId xmlns:a16="http://schemas.microsoft.com/office/drawing/2014/main" id="{CDDF0E89-FC62-4CF5-889B-3C3BEEE5D68D}"/>
              </a:ext>
            </a:extLst>
          </p:cNvPr>
          <p:cNvGrpSpPr>
            <a:grpSpLocks/>
          </p:cNvGrpSpPr>
          <p:nvPr/>
        </p:nvGrpSpPr>
        <p:grpSpPr bwMode="auto">
          <a:xfrm>
            <a:off x="3590925" y="3976688"/>
            <a:ext cx="228600" cy="228600"/>
            <a:chOff x="3398838" y="3616326"/>
            <a:chExt cx="346075" cy="346076"/>
          </a:xfrm>
        </p:grpSpPr>
        <p:sp>
          <p:nvSpPr>
            <p:cNvPr id="43025" name="Rectangle 94">
              <a:extLst>
                <a:ext uri="{FF2B5EF4-FFF2-40B4-BE49-F238E27FC236}">
                  <a16:creationId xmlns:a16="http://schemas.microsoft.com/office/drawing/2014/main" id="{CE5956C9-CC86-45DD-AE5C-10419D3680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9163" y="3616326"/>
              <a:ext cx="90488" cy="346075"/>
            </a:xfrm>
            <a:prstGeom prst="rect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9pPr>
            </a:lstStyle>
            <a:p>
              <a:pPr eaLnBrk="1" hangingPunct="1"/>
              <a:endParaRPr lang="id-ID" altLang="es-GT"/>
            </a:p>
          </p:txBody>
        </p:sp>
        <p:sp>
          <p:nvSpPr>
            <p:cNvPr id="43026" name="Rectangle 95">
              <a:extLst>
                <a:ext uri="{FF2B5EF4-FFF2-40B4-BE49-F238E27FC236}">
                  <a16:creationId xmlns:a16="http://schemas.microsoft.com/office/drawing/2014/main" id="{5AD72003-FDCC-412E-B17F-D657193F2D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9651" y="3736976"/>
              <a:ext cx="90488" cy="225425"/>
            </a:xfrm>
            <a:prstGeom prst="rect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9pPr>
            </a:lstStyle>
            <a:p>
              <a:pPr eaLnBrk="1" hangingPunct="1"/>
              <a:endParaRPr lang="id-ID" altLang="es-GT"/>
            </a:p>
          </p:txBody>
        </p:sp>
        <p:sp>
          <p:nvSpPr>
            <p:cNvPr id="43027" name="Line 96">
              <a:extLst>
                <a:ext uri="{FF2B5EF4-FFF2-40B4-BE49-F238E27FC236}">
                  <a16:creationId xmlns:a16="http://schemas.microsoft.com/office/drawing/2014/main" id="{A9FCD653-4A1F-47DE-AA20-743680D9B1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79813" y="3933826"/>
              <a:ext cx="30163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  <p:sp>
          <p:nvSpPr>
            <p:cNvPr id="43028" name="Line 97">
              <a:extLst>
                <a:ext uri="{FF2B5EF4-FFF2-40B4-BE49-F238E27FC236}">
                  <a16:creationId xmlns:a16="http://schemas.microsoft.com/office/drawing/2014/main" id="{E54E18F9-49F2-4405-8CA4-59A75BFA13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3613" y="3646489"/>
              <a:ext cx="0" cy="19685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  <p:sp>
          <p:nvSpPr>
            <p:cNvPr id="43029" name="Rectangle 98">
              <a:extLst>
                <a:ext uri="{FF2B5EF4-FFF2-40B4-BE49-F238E27FC236}">
                  <a16:creationId xmlns:a16="http://schemas.microsoft.com/office/drawing/2014/main" id="{672272C7-13AB-456A-BC8D-950C72F31D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9326" y="3873501"/>
              <a:ext cx="30163" cy="60325"/>
            </a:xfrm>
            <a:prstGeom prst="rect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9pPr>
            </a:lstStyle>
            <a:p>
              <a:pPr eaLnBrk="1" hangingPunct="1"/>
              <a:endParaRPr lang="id-ID" altLang="es-GT"/>
            </a:p>
          </p:txBody>
        </p:sp>
        <p:sp>
          <p:nvSpPr>
            <p:cNvPr id="43030" name="Line 99">
              <a:extLst>
                <a:ext uri="{FF2B5EF4-FFF2-40B4-BE49-F238E27FC236}">
                  <a16:creationId xmlns:a16="http://schemas.microsoft.com/office/drawing/2014/main" id="{893D8218-B267-4834-9ABF-11859D04F6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94101" y="3767139"/>
              <a:ext cx="0" cy="136525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  <p:sp>
          <p:nvSpPr>
            <p:cNvPr id="43031" name="Line 100">
              <a:extLst>
                <a:ext uri="{FF2B5EF4-FFF2-40B4-BE49-F238E27FC236}">
                  <a16:creationId xmlns:a16="http://schemas.microsoft.com/office/drawing/2014/main" id="{F39B76EB-B1ED-409E-9275-F3D62252B3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29001" y="3706814"/>
              <a:ext cx="0" cy="211138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  <p:sp>
          <p:nvSpPr>
            <p:cNvPr id="43032" name="Rectangle 101">
              <a:extLst>
                <a:ext uri="{FF2B5EF4-FFF2-40B4-BE49-F238E27FC236}">
                  <a16:creationId xmlns:a16="http://schemas.microsoft.com/office/drawing/2014/main" id="{B67D87E5-9ED3-4903-96C8-8FC6F7246D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8838" y="3662364"/>
              <a:ext cx="60325" cy="300038"/>
            </a:xfrm>
            <a:prstGeom prst="rect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9pPr>
            </a:lstStyle>
            <a:p>
              <a:pPr eaLnBrk="1" hangingPunct="1"/>
              <a:endParaRPr lang="id-ID" altLang="es-GT"/>
            </a:p>
          </p:txBody>
        </p:sp>
        <p:sp>
          <p:nvSpPr>
            <p:cNvPr id="43033" name="Freeform 102">
              <a:extLst>
                <a:ext uri="{FF2B5EF4-FFF2-40B4-BE49-F238E27FC236}">
                  <a16:creationId xmlns:a16="http://schemas.microsoft.com/office/drawing/2014/main" id="{AC6A8E19-DE3E-4B96-BF55-397234A1296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4263" y="3662364"/>
              <a:ext cx="120650" cy="300038"/>
            </a:xfrm>
            <a:custGeom>
              <a:avLst/>
              <a:gdLst>
                <a:gd name="T0" fmla="*/ 2147483647 w 76"/>
                <a:gd name="T1" fmla="*/ 2147483647 h 189"/>
                <a:gd name="T2" fmla="*/ 2147483647 w 76"/>
                <a:gd name="T3" fmla="*/ 2147483647 h 189"/>
                <a:gd name="T4" fmla="*/ 0 w 76"/>
                <a:gd name="T5" fmla="*/ 2147483647 h 189"/>
                <a:gd name="T6" fmla="*/ 2147483647 w 76"/>
                <a:gd name="T7" fmla="*/ 0 h 189"/>
                <a:gd name="T8" fmla="*/ 2147483647 w 76"/>
                <a:gd name="T9" fmla="*/ 2147483647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6" h="189">
                  <a:moveTo>
                    <a:pt x="76" y="182"/>
                  </a:moveTo>
                  <a:lnTo>
                    <a:pt x="47" y="189"/>
                  </a:lnTo>
                  <a:lnTo>
                    <a:pt x="0" y="7"/>
                  </a:lnTo>
                  <a:lnTo>
                    <a:pt x="29" y="0"/>
                  </a:lnTo>
                  <a:lnTo>
                    <a:pt x="76" y="182"/>
                  </a:lnTo>
                  <a:close/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</p:grpSp>
      <p:grpSp>
        <p:nvGrpSpPr>
          <p:cNvPr id="43013" name="Group 84">
            <a:extLst>
              <a:ext uri="{FF2B5EF4-FFF2-40B4-BE49-F238E27FC236}">
                <a16:creationId xmlns:a16="http://schemas.microsoft.com/office/drawing/2014/main" id="{E9540C19-FEF6-4D9A-BC55-2EFAD3699164}"/>
              </a:ext>
            </a:extLst>
          </p:cNvPr>
          <p:cNvGrpSpPr>
            <a:grpSpLocks/>
          </p:cNvGrpSpPr>
          <p:nvPr/>
        </p:nvGrpSpPr>
        <p:grpSpPr bwMode="auto">
          <a:xfrm>
            <a:off x="3595688" y="1071563"/>
            <a:ext cx="219075" cy="228600"/>
            <a:chOff x="2692400" y="3616326"/>
            <a:chExt cx="331788" cy="346075"/>
          </a:xfrm>
        </p:grpSpPr>
        <p:sp>
          <p:nvSpPr>
            <p:cNvPr id="43018" name="Line 288">
              <a:extLst>
                <a:ext uri="{FF2B5EF4-FFF2-40B4-BE49-F238E27FC236}">
                  <a16:creationId xmlns:a16="http://schemas.microsoft.com/office/drawing/2014/main" id="{772DACC3-5C1B-42D7-8AA3-55FBF1BFF9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68600" y="3616326"/>
              <a:ext cx="0" cy="7620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  <p:sp>
          <p:nvSpPr>
            <p:cNvPr id="43019" name="Line 289">
              <a:extLst>
                <a:ext uri="{FF2B5EF4-FFF2-40B4-BE49-F238E27FC236}">
                  <a16:creationId xmlns:a16="http://schemas.microsoft.com/office/drawing/2014/main" id="{39C7A5FC-2AC7-4AB9-92C3-CE0BCF3782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57500" y="3616326"/>
              <a:ext cx="0" cy="7620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  <p:sp>
          <p:nvSpPr>
            <p:cNvPr id="43020" name="Line 290">
              <a:extLst>
                <a:ext uri="{FF2B5EF4-FFF2-40B4-BE49-F238E27FC236}">
                  <a16:creationId xmlns:a16="http://schemas.microsoft.com/office/drawing/2014/main" id="{92F1DEB5-F7BF-45A0-8F5D-0830F2403E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47988" y="3616326"/>
              <a:ext cx="0" cy="7620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  <p:sp>
          <p:nvSpPr>
            <p:cNvPr id="43021" name="Freeform 291">
              <a:extLst>
                <a:ext uri="{FF2B5EF4-FFF2-40B4-BE49-F238E27FC236}">
                  <a16:creationId xmlns:a16="http://schemas.microsoft.com/office/drawing/2014/main" id="{F8BFB2E9-1F1F-48A1-8AE7-7169983D4A4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2400" y="3646488"/>
              <a:ext cx="331788" cy="315913"/>
            </a:xfrm>
            <a:custGeom>
              <a:avLst/>
              <a:gdLst>
                <a:gd name="T0" fmla="*/ 2147483647 w 209"/>
                <a:gd name="T1" fmla="*/ 0 h 199"/>
                <a:gd name="T2" fmla="*/ 2147483647 w 209"/>
                <a:gd name="T3" fmla="*/ 0 h 199"/>
                <a:gd name="T4" fmla="*/ 2147483647 w 209"/>
                <a:gd name="T5" fmla="*/ 2147483647 h 199"/>
                <a:gd name="T6" fmla="*/ 0 w 209"/>
                <a:gd name="T7" fmla="*/ 2147483647 h 199"/>
                <a:gd name="T8" fmla="*/ 0 w 209"/>
                <a:gd name="T9" fmla="*/ 0 h 199"/>
                <a:gd name="T10" fmla="*/ 2147483647 w 209"/>
                <a:gd name="T11" fmla="*/ 0 h 19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09" h="199">
                  <a:moveTo>
                    <a:pt x="180" y="0"/>
                  </a:moveTo>
                  <a:lnTo>
                    <a:pt x="209" y="0"/>
                  </a:lnTo>
                  <a:lnTo>
                    <a:pt x="209" y="199"/>
                  </a:lnTo>
                  <a:lnTo>
                    <a:pt x="0" y="199"/>
                  </a:lnTo>
                  <a:lnTo>
                    <a:pt x="0" y="0"/>
                  </a:lnTo>
                  <a:lnTo>
                    <a:pt x="29" y="0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  <p:sp>
          <p:nvSpPr>
            <p:cNvPr id="43022" name="Freeform 292">
              <a:extLst>
                <a:ext uri="{FF2B5EF4-FFF2-40B4-BE49-F238E27FC236}">
                  <a16:creationId xmlns:a16="http://schemas.microsoft.com/office/drawing/2014/main" id="{1C161056-EA5B-49C9-B016-258832D0247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8438" y="3676651"/>
              <a:ext cx="239713" cy="241300"/>
            </a:xfrm>
            <a:custGeom>
              <a:avLst/>
              <a:gdLst>
                <a:gd name="T0" fmla="*/ 0 w 151"/>
                <a:gd name="T1" fmla="*/ 0 h 152"/>
                <a:gd name="T2" fmla="*/ 0 w 151"/>
                <a:gd name="T3" fmla="*/ 2147483647 h 152"/>
                <a:gd name="T4" fmla="*/ 2147483647 w 151"/>
                <a:gd name="T5" fmla="*/ 2147483647 h 152"/>
                <a:gd name="T6" fmla="*/ 2147483647 w 151"/>
                <a:gd name="T7" fmla="*/ 0 h 15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1" h="152">
                  <a:moveTo>
                    <a:pt x="0" y="0"/>
                  </a:moveTo>
                  <a:lnTo>
                    <a:pt x="0" y="152"/>
                  </a:lnTo>
                  <a:lnTo>
                    <a:pt x="151" y="152"/>
                  </a:lnTo>
                  <a:lnTo>
                    <a:pt x="151" y="0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  <p:sp>
          <p:nvSpPr>
            <p:cNvPr id="43023" name="Line 293">
              <a:extLst>
                <a:ext uri="{FF2B5EF4-FFF2-40B4-BE49-F238E27FC236}">
                  <a16:creationId xmlns:a16="http://schemas.microsoft.com/office/drawing/2014/main" id="{48A43CC0-011C-4886-97D4-2CD01F06E8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98763" y="3646488"/>
              <a:ext cx="36513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  <p:sp>
          <p:nvSpPr>
            <p:cNvPr id="43024" name="Line 294">
              <a:extLst>
                <a:ext uri="{FF2B5EF4-FFF2-40B4-BE49-F238E27FC236}">
                  <a16:creationId xmlns:a16="http://schemas.microsoft.com/office/drawing/2014/main" id="{B8A2CB6C-7542-4A67-B101-74E6B5C13F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1313" y="3646488"/>
              <a:ext cx="36513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</p:grpSp>
      <p:sp>
        <p:nvSpPr>
          <p:cNvPr id="43014" name="AutoShape 2" descr="Resultado de imagen para construcciÃ³n de portal de datos abiertos">
            <a:extLst>
              <a:ext uri="{FF2B5EF4-FFF2-40B4-BE49-F238E27FC236}">
                <a16:creationId xmlns:a16="http://schemas.microsoft.com/office/drawing/2014/main" id="{46043243-F6B1-4BCF-ACFF-65A1DCB0617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9pPr>
          </a:lstStyle>
          <a:p>
            <a:pPr eaLnBrk="1" hangingPunct="1"/>
            <a:endParaRPr lang="es-GT" altLang="es-GT"/>
          </a:p>
        </p:txBody>
      </p:sp>
      <p:pic>
        <p:nvPicPr>
          <p:cNvPr id="43015" name="51 Imagen" descr="C:\Users\dtpusu04\AppData\Local\Microsoft\Windows\Temporary Internet Files\Content.Word\Imagen 2018.png">
            <a:extLst>
              <a:ext uri="{FF2B5EF4-FFF2-40B4-BE49-F238E27FC236}">
                <a16:creationId xmlns:a16="http://schemas.microsoft.com/office/drawing/2014/main" id="{80758549-1AA8-4689-9FA5-B5F046DD74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53" b="17348"/>
          <a:stretch>
            <a:fillRect/>
          </a:stretch>
        </p:blipFill>
        <p:spPr bwMode="auto">
          <a:xfrm>
            <a:off x="307975" y="101600"/>
            <a:ext cx="1163638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6" name="Picture 3">
            <a:extLst>
              <a:ext uri="{FF2B5EF4-FFF2-40B4-BE49-F238E27FC236}">
                <a16:creationId xmlns:a16="http://schemas.microsoft.com/office/drawing/2014/main" id="{323D248F-F771-4E83-BE99-ED821ABE59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613" y="1308100"/>
            <a:ext cx="9432925" cy="534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1 Rectángulo">
            <a:extLst>
              <a:ext uri="{FF2B5EF4-FFF2-40B4-BE49-F238E27FC236}">
                <a16:creationId xmlns:a16="http://schemas.microsoft.com/office/drawing/2014/main" id="{B7003654-1090-468D-81DC-88279F6BF491}"/>
              </a:ext>
            </a:extLst>
          </p:cNvPr>
          <p:cNvSpPr/>
          <p:nvPr/>
        </p:nvSpPr>
        <p:spPr>
          <a:xfrm>
            <a:off x="3214688" y="3644900"/>
            <a:ext cx="1319212" cy="117316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8987" fontAlgn="auto">
              <a:spcBef>
                <a:spcPts val="0"/>
              </a:spcBef>
              <a:spcAft>
                <a:spcPts val="0"/>
              </a:spcAft>
              <a:defRPr/>
            </a:pPr>
            <a:endParaRPr lang="es-GT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Box 18">
            <a:extLst>
              <a:ext uri="{FF2B5EF4-FFF2-40B4-BE49-F238E27FC236}">
                <a16:creationId xmlns:a16="http://schemas.microsoft.com/office/drawing/2014/main" id="{5227C61B-B6DB-4917-BD06-C3823DBDF2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69863"/>
            <a:ext cx="25003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9pPr>
          </a:lstStyle>
          <a:p>
            <a:pPr eaLnBrk="1" hangingPunct="1"/>
            <a:r>
              <a:rPr lang="en-US" altLang="es-GT" sz="1600">
                <a:solidFill>
                  <a:schemeClr val="bg1"/>
                </a:solidFill>
                <a:latin typeface="Calibri Light" panose="020F0302020204030204" pitchFamily="34" charset="0"/>
              </a:rPr>
              <a:t>Simple Project Manager </a:t>
            </a:r>
          </a:p>
        </p:txBody>
      </p:sp>
      <p:sp>
        <p:nvSpPr>
          <p:cNvPr id="44035" name="Title 1">
            <a:extLst>
              <a:ext uri="{FF2B5EF4-FFF2-40B4-BE49-F238E27FC236}">
                <a16:creationId xmlns:a16="http://schemas.microsoft.com/office/drawing/2014/main" id="{B5489F3B-BC0E-48A8-8233-41CE7CA49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2163" y="153988"/>
            <a:ext cx="9217025" cy="762000"/>
          </a:xfrm>
        </p:spPr>
        <p:txBody>
          <a:bodyPr/>
          <a:lstStyle/>
          <a:p>
            <a:pPr algn="ctr" eaLnBrk="1" hangingPunct="1"/>
            <a:r>
              <a:rPr lang="es-GT" altLang="es-GT" sz="2200">
                <a:latin typeface="Ebrima" panose="02000000000000000000" pitchFamily="2" charset="0"/>
              </a:rPr>
              <a:t>PLAN  Y PRESUPUESTO MULTIANUAL 2020-2024</a:t>
            </a:r>
            <a:endParaRPr lang="en-US" altLang="es-GT" sz="2200">
              <a:latin typeface="Ebrima" panose="02000000000000000000" pitchFamily="2" charset="0"/>
            </a:endParaRPr>
          </a:p>
        </p:txBody>
      </p:sp>
      <p:grpSp>
        <p:nvGrpSpPr>
          <p:cNvPr id="44036" name="Group 65">
            <a:extLst>
              <a:ext uri="{FF2B5EF4-FFF2-40B4-BE49-F238E27FC236}">
                <a16:creationId xmlns:a16="http://schemas.microsoft.com/office/drawing/2014/main" id="{53FACFE7-78BA-47F6-8918-F2FF4F977AFF}"/>
              </a:ext>
            </a:extLst>
          </p:cNvPr>
          <p:cNvGrpSpPr>
            <a:grpSpLocks/>
          </p:cNvGrpSpPr>
          <p:nvPr/>
        </p:nvGrpSpPr>
        <p:grpSpPr bwMode="auto">
          <a:xfrm>
            <a:off x="3590925" y="3976688"/>
            <a:ext cx="228600" cy="228600"/>
            <a:chOff x="3398838" y="3616326"/>
            <a:chExt cx="346075" cy="346076"/>
          </a:xfrm>
        </p:grpSpPr>
        <p:sp>
          <p:nvSpPr>
            <p:cNvPr id="44049" name="Rectangle 94">
              <a:extLst>
                <a:ext uri="{FF2B5EF4-FFF2-40B4-BE49-F238E27FC236}">
                  <a16:creationId xmlns:a16="http://schemas.microsoft.com/office/drawing/2014/main" id="{2A174FF7-6F6D-4272-9ABA-A90FE8ECB1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9163" y="3616326"/>
              <a:ext cx="90488" cy="346075"/>
            </a:xfrm>
            <a:prstGeom prst="rect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9pPr>
            </a:lstStyle>
            <a:p>
              <a:pPr eaLnBrk="1" hangingPunct="1"/>
              <a:endParaRPr lang="id-ID" altLang="es-GT"/>
            </a:p>
          </p:txBody>
        </p:sp>
        <p:sp>
          <p:nvSpPr>
            <p:cNvPr id="44050" name="Rectangle 95">
              <a:extLst>
                <a:ext uri="{FF2B5EF4-FFF2-40B4-BE49-F238E27FC236}">
                  <a16:creationId xmlns:a16="http://schemas.microsoft.com/office/drawing/2014/main" id="{16779805-3ED4-4D88-8DC2-3CD76E1C09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9651" y="3736976"/>
              <a:ext cx="90488" cy="225425"/>
            </a:xfrm>
            <a:prstGeom prst="rect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9pPr>
            </a:lstStyle>
            <a:p>
              <a:pPr eaLnBrk="1" hangingPunct="1"/>
              <a:endParaRPr lang="id-ID" altLang="es-GT"/>
            </a:p>
          </p:txBody>
        </p:sp>
        <p:sp>
          <p:nvSpPr>
            <p:cNvPr id="44051" name="Line 96">
              <a:extLst>
                <a:ext uri="{FF2B5EF4-FFF2-40B4-BE49-F238E27FC236}">
                  <a16:creationId xmlns:a16="http://schemas.microsoft.com/office/drawing/2014/main" id="{AD9A1936-33AB-4F7B-818E-968E9065DD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79813" y="3933826"/>
              <a:ext cx="30163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  <p:sp>
          <p:nvSpPr>
            <p:cNvPr id="44052" name="Line 97">
              <a:extLst>
                <a:ext uri="{FF2B5EF4-FFF2-40B4-BE49-F238E27FC236}">
                  <a16:creationId xmlns:a16="http://schemas.microsoft.com/office/drawing/2014/main" id="{F7AC250C-8565-4700-B457-D9233BCC8A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3613" y="3646489"/>
              <a:ext cx="0" cy="19685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  <p:sp>
          <p:nvSpPr>
            <p:cNvPr id="44053" name="Rectangle 98">
              <a:extLst>
                <a:ext uri="{FF2B5EF4-FFF2-40B4-BE49-F238E27FC236}">
                  <a16:creationId xmlns:a16="http://schemas.microsoft.com/office/drawing/2014/main" id="{75DB1BD0-FE2B-4808-B618-6255D377EF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9326" y="3873501"/>
              <a:ext cx="30163" cy="60325"/>
            </a:xfrm>
            <a:prstGeom prst="rect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9pPr>
            </a:lstStyle>
            <a:p>
              <a:pPr eaLnBrk="1" hangingPunct="1"/>
              <a:endParaRPr lang="id-ID" altLang="es-GT"/>
            </a:p>
          </p:txBody>
        </p:sp>
        <p:sp>
          <p:nvSpPr>
            <p:cNvPr id="44054" name="Line 99">
              <a:extLst>
                <a:ext uri="{FF2B5EF4-FFF2-40B4-BE49-F238E27FC236}">
                  <a16:creationId xmlns:a16="http://schemas.microsoft.com/office/drawing/2014/main" id="{53B58A4E-C309-4816-90D3-7B86F1C259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94101" y="3767139"/>
              <a:ext cx="0" cy="136525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  <p:sp>
          <p:nvSpPr>
            <p:cNvPr id="44055" name="Line 100">
              <a:extLst>
                <a:ext uri="{FF2B5EF4-FFF2-40B4-BE49-F238E27FC236}">
                  <a16:creationId xmlns:a16="http://schemas.microsoft.com/office/drawing/2014/main" id="{F697E8B0-2E4F-47AB-8156-BC6131EA54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29001" y="3706814"/>
              <a:ext cx="0" cy="211138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  <p:sp>
          <p:nvSpPr>
            <p:cNvPr id="44056" name="Rectangle 101">
              <a:extLst>
                <a:ext uri="{FF2B5EF4-FFF2-40B4-BE49-F238E27FC236}">
                  <a16:creationId xmlns:a16="http://schemas.microsoft.com/office/drawing/2014/main" id="{B4F7FB84-A8A0-4CFE-BE75-125F7336E5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8838" y="3662364"/>
              <a:ext cx="60325" cy="300038"/>
            </a:xfrm>
            <a:prstGeom prst="rect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9pPr>
            </a:lstStyle>
            <a:p>
              <a:pPr eaLnBrk="1" hangingPunct="1"/>
              <a:endParaRPr lang="id-ID" altLang="es-GT"/>
            </a:p>
          </p:txBody>
        </p:sp>
        <p:sp>
          <p:nvSpPr>
            <p:cNvPr id="44057" name="Freeform 102">
              <a:extLst>
                <a:ext uri="{FF2B5EF4-FFF2-40B4-BE49-F238E27FC236}">
                  <a16:creationId xmlns:a16="http://schemas.microsoft.com/office/drawing/2014/main" id="{C9710FE9-230E-45D8-8820-8351BB952B3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4263" y="3662364"/>
              <a:ext cx="120650" cy="300038"/>
            </a:xfrm>
            <a:custGeom>
              <a:avLst/>
              <a:gdLst>
                <a:gd name="T0" fmla="*/ 2147483647 w 76"/>
                <a:gd name="T1" fmla="*/ 2147483647 h 189"/>
                <a:gd name="T2" fmla="*/ 2147483647 w 76"/>
                <a:gd name="T3" fmla="*/ 2147483647 h 189"/>
                <a:gd name="T4" fmla="*/ 0 w 76"/>
                <a:gd name="T5" fmla="*/ 2147483647 h 189"/>
                <a:gd name="T6" fmla="*/ 2147483647 w 76"/>
                <a:gd name="T7" fmla="*/ 0 h 189"/>
                <a:gd name="T8" fmla="*/ 2147483647 w 76"/>
                <a:gd name="T9" fmla="*/ 2147483647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6" h="189">
                  <a:moveTo>
                    <a:pt x="76" y="182"/>
                  </a:moveTo>
                  <a:lnTo>
                    <a:pt x="47" y="189"/>
                  </a:lnTo>
                  <a:lnTo>
                    <a:pt x="0" y="7"/>
                  </a:lnTo>
                  <a:lnTo>
                    <a:pt x="29" y="0"/>
                  </a:lnTo>
                  <a:lnTo>
                    <a:pt x="76" y="182"/>
                  </a:lnTo>
                  <a:close/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</p:grpSp>
      <p:grpSp>
        <p:nvGrpSpPr>
          <p:cNvPr id="44037" name="Group 84">
            <a:extLst>
              <a:ext uri="{FF2B5EF4-FFF2-40B4-BE49-F238E27FC236}">
                <a16:creationId xmlns:a16="http://schemas.microsoft.com/office/drawing/2014/main" id="{4916C290-B466-401A-A365-9F8918C84FA2}"/>
              </a:ext>
            </a:extLst>
          </p:cNvPr>
          <p:cNvGrpSpPr>
            <a:grpSpLocks/>
          </p:cNvGrpSpPr>
          <p:nvPr/>
        </p:nvGrpSpPr>
        <p:grpSpPr bwMode="auto">
          <a:xfrm>
            <a:off x="3595688" y="1071563"/>
            <a:ext cx="219075" cy="228600"/>
            <a:chOff x="2692400" y="3616326"/>
            <a:chExt cx="331788" cy="346075"/>
          </a:xfrm>
        </p:grpSpPr>
        <p:sp>
          <p:nvSpPr>
            <p:cNvPr id="44042" name="Line 288">
              <a:extLst>
                <a:ext uri="{FF2B5EF4-FFF2-40B4-BE49-F238E27FC236}">
                  <a16:creationId xmlns:a16="http://schemas.microsoft.com/office/drawing/2014/main" id="{C99081C2-865E-41BB-9D67-818C2C28FD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68600" y="3616326"/>
              <a:ext cx="0" cy="7620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  <p:sp>
          <p:nvSpPr>
            <p:cNvPr id="44043" name="Line 289">
              <a:extLst>
                <a:ext uri="{FF2B5EF4-FFF2-40B4-BE49-F238E27FC236}">
                  <a16:creationId xmlns:a16="http://schemas.microsoft.com/office/drawing/2014/main" id="{C272D367-EC7B-4ED9-A820-287F846858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57500" y="3616326"/>
              <a:ext cx="0" cy="7620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  <p:sp>
          <p:nvSpPr>
            <p:cNvPr id="44044" name="Line 290">
              <a:extLst>
                <a:ext uri="{FF2B5EF4-FFF2-40B4-BE49-F238E27FC236}">
                  <a16:creationId xmlns:a16="http://schemas.microsoft.com/office/drawing/2014/main" id="{72FC5696-72CF-43E1-87F6-8F13B27F1E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47988" y="3616326"/>
              <a:ext cx="0" cy="7620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  <p:sp>
          <p:nvSpPr>
            <p:cNvPr id="44045" name="Freeform 291">
              <a:extLst>
                <a:ext uri="{FF2B5EF4-FFF2-40B4-BE49-F238E27FC236}">
                  <a16:creationId xmlns:a16="http://schemas.microsoft.com/office/drawing/2014/main" id="{ABE17EEA-2AC8-4177-9A8A-12D754E5CA4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2400" y="3646488"/>
              <a:ext cx="331788" cy="315913"/>
            </a:xfrm>
            <a:custGeom>
              <a:avLst/>
              <a:gdLst>
                <a:gd name="T0" fmla="*/ 2147483647 w 209"/>
                <a:gd name="T1" fmla="*/ 0 h 199"/>
                <a:gd name="T2" fmla="*/ 2147483647 w 209"/>
                <a:gd name="T3" fmla="*/ 0 h 199"/>
                <a:gd name="T4" fmla="*/ 2147483647 w 209"/>
                <a:gd name="T5" fmla="*/ 2147483647 h 199"/>
                <a:gd name="T6" fmla="*/ 0 w 209"/>
                <a:gd name="T7" fmla="*/ 2147483647 h 199"/>
                <a:gd name="T8" fmla="*/ 0 w 209"/>
                <a:gd name="T9" fmla="*/ 0 h 199"/>
                <a:gd name="T10" fmla="*/ 2147483647 w 209"/>
                <a:gd name="T11" fmla="*/ 0 h 19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09" h="199">
                  <a:moveTo>
                    <a:pt x="180" y="0"/>
                  </a:moveTo>
                  <a:lnTo>
                    <a:pt x="209" y="0"/>
                  </a:lnTo>
                  <a:lnTo>
                    <a:pt x="209" y="199"/>
                  </a:lnTo>
                  <a:lnTo>
                    <a:pt x="0" y="199"/>
                  </a:lnTo>
                  <a:lnTo>
                    <a:pt x="0" y="0"/>
                  </a:lnTo>
                  <a:lnTo>
                    <a:pt x="29" y="0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  <p:sp>
          <p:nvSpPr>
            <p:cNvPr id="44046" name="Freeform 292">
              <a:extLst>
                <a:ext uri="{FF2B5EF4-FFF2-40B4-BE49-F238E27FC236}">
                  <a16:creationId xmlns:a16="http://schemas.microsoft.com/office/drawing/2014/main" id="{D39D559E-996B-483A-9C41-6EC40F855E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8438" y="3676651"/>
              <a:ext cx="239713" cy="241300"/>
            </a:xfrm>
            <a:custGeom>
              <a:avLst/>
              <a:gdLst>
                <a:gd name="T0" fmla="*/ 0 w 151"/>
                <a:gd name="T1" fmla="*/ 0 h 152"/>
                <a:gd name="T2" fmla="*/ 0 w 151"/>
                <a:gd name="T3" fmla="*/ 2147483647 h 152"/>
                <a:gd name="T4" fmla="*/ 2147483647 w 151"/>
                <a:gd name="T5" fmla="*/ 2147483647 h 152"/>
                <a:gd name="T6" fmla="*/ 2147483647 w 151"/>
                <a:gd name="T7" fmla="*/ 0 h 15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1" h="152">
                  <a:moveTo>
                    <a:pt x="0" y="0"/>
                  </a:moveTo>
                  <a:lnTo>
                    <a:pt x="0" y="152"/>
                  </a:lnTo>
                  <a:lnTo>
                    <a:pt x="151" y="152"/>
                  </a:lnTo>
                  <a:lnTo>
                    <a:pt x="151" y="0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  <p:sp>
          <p:nvSpPr>
            <p:cNvPr id="44047" name="Line 293">
              <a:extLst>
                <a:ext uri="{FF2B5EF4-FFF2-40B4-BE49-F238E27FC236}">
                  <a16:creationId xmlns:a16="http://schemas.microsoft.com/office/drawing/2014/main" id="{E882AACF-6848-447E-8F2C-BE7F6AD69E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98763" y="3646488"/>
              <a:ext cx="36513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  <p:sp>
          <p:nvSpPr>
            <p:cNvPr id="44048" name="Line 294">
              <a:extLst>
                <a:ext uri="{FF2B5EF4-FFF2-40B4-BE49-F238E27FC236}">
                  <a16:creationId xmlns:a16="http://schemas.microsoft.com/office/drawing/2014/main" id="{E11C9564-0D81-4921-A266-AA5198C88A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1313" y="3646488"/>
              <a:ext cx="36513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</p:grpSp>
      <p:sp>
        <p:nvSpPr>
          <p:cNvPr id="44038" name="AutoShape 2" descr="Resultado de imagen para construcciÃ³n de portal de datos abiertos">
            <a:extLst>
              <a:ext uri="{FF2B5EF4-FFF2-40B4-BE49-F238E27FC236}">
                <a16:creationId xmlns:a16="http://schemas.microsoft.com/office/drawing/2014/main" id="{BA2EA4B2-AB08-4707-9DAE-BE531A2C3B6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9pPr>
          </a:lstStyle>
          <a:p>
            <a:pPr eaLnBrk="1" hangingPunct="1"/>
            <a:endParaRPr lang="es-GT" altLang="es-GT"/>
          </a:p>
        </p:txBody>
      </p:sp>
      <p:sp>
        <p:nvSpPr>
          <p:cNvPr id="44039" name="TextBox 132">
            <a:extLst>
              <a:ext uri="{FF2B5EF4-FFF2-40B4-BE49-F238E27FC236}">
                <a16:creationId xmlns:a16="http://schemas.microsoft.com/office/drawing/2014/main" id="{26011838-D27F-41DD-A331-3759F96084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90263" y="2211388"/>
            <a:ext cx="10826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9pPr>
          </a:lstStyle>
          <a:p>
            <a:pPr algn="ctr" eaLnBrk="1" hangingPunct="1"/>
            <a:r>
              <a:rPr lang="en-GB" altLang="es-GT" sz="1600" b="1">
                <a:solidFill>
                  <a:schemeClr val="bg1"/>
                </a:solidFill>
              </a:rPr>
              <a:t>INDIRECTOS</a:t>
            </a:r>
            <a:endParaRPr lang="en-IN" altLang="es-GT" sz="1600" b="1">
              <a:solidFill>
                <a:schemeClr val="bg1"/>
              </a:solidFill>
            </a:endParaRPr>
          </a:p>
        </p:txBody>
      </p:sp>
      <p:pic>
        <p:nvPicPr>
          <p:cNvPr id="44040" name="51 Imagen" descr="C:\Users\dtpusu04\AppData\Local\Microsoft\Windows\Temporary Internet Files\Content.Word\Imagen 2018.png">
            <a:extLst>
              <a:ext uri="{FF2B5EF4-FFF2-40B4-BE49-F238E27FC236}">
                <a16:creationId xmlns:a16="http://schemas.microsoft.com/office/drawing/2014/main" id="{952B1395-B4B1-4EC0-A479-8A0F0CEB9E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53" b="17348"/>
          <a:stretch>
            <a:fillRect/>
          </a:stretch>
        </p:blipFill>
        <p:spPr bwMode="auto">
          <a:xfrm>
            <a:off x="307975" y="101600"/>
            <a:ext cx="1163638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1" name="Picture 27">
            <a:extLst>
              <a:ext uri="{FF2B5EF4-FFF2-40B4-BE49-F238E27FC236}">
                <a16:creationId xmlns:a16="http://schemas.microsoft.com/office/drawing/2014/main" id="{B172DEE8-FA27-4312-8AE8-99947F5646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588" y="1071563"/>
            <a:ext cx="10964862" cy="552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Box 18">
            <a:extLst>
              <a:ext uri="{FF2B5EF4-FFF2-40B4-BE49-F238E27FC236}">
                <a16:creationId xmlns:a16="http://schemas.microsoft.com/office/drawing/2014/main" id="{89236F28-DA40-4AC3-A57E-CA9228A306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69863"/>
            <a:ext cx="25003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9pPr>
          </a:lstStyle>
          <a:p>
            <a:pPr eaLnBrk="1" hangingPunct="1"/>
            <a:r>
              <a:rPr lang="en-US" altLang="es-GT" sz="1600">
                <a:solidFill>
                  <a:schemeClr val="bg1"/>
                </a:solidFill>
                <a:latin typeface="Calibri Light" panose="020F0302020204030204" pitchFamily="34" charset="0"/>
              </a:rPr>
              <a:t>Simple Project Manager </a:t>
            </a:r>
          </a:p>
        </p:txBody>
      </p:sp>
      <p:sp>
        <p:nvSpPr>
          <p:cNvPr id="45059" name="Title 1">
            <a:extLst>
              <a:ext uri="{FF2B5EF4-FFF2-40B4-BE49-F238E27FC236}">
                <a16:creationId xmlns:a16="http://schemas.microsoft.com/office/drawing/2014/main" id="{288BCC81-9106-404B-85AA-C943BF813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0363" y="2435225"/>
            <a:ext cx="9217025" cy="931863"/>
          </a:xfrm>
        </p:spPr>
        <p:txBody>
          <a:bodyPr/>
          <a:lstStyle/>
          <a:p>
            <a:pPr algn="ctr" eaLnBrk="1" hangingPunct="1"/>
            <a:br>
              <a:rPr lang="es-GT" altLang="es-GT" sz="2000">
                <a:latin typeface="Ebrima" panose="02000000000000000000" pitchFamily="2" charset="0"/>
              </a:rPr>
            </a:br>
            <a:r>
              <a:rPr lang="es-GT" altLang="es-GT" sz="5400">
                <a:solidFill>
                  <a:srgbClr val="002060"/>
                </a:solidFill>
                <a:latin typeface="Brush Script MT" panose="03060802040406070304" pitchFamily="66" charset="0"/>
              </a:rPr>
              <a:t>Gracias por su Atención.</a:t>
            </a:r>
          </a:p>
        </p:txBody>
      </p:sp>
      <p:grpSp>
        <p:nvGrpSpPr>
          <p:cNvPr id="45060" name="Group 65">
            <a:extLst>
              <a:ext uri="{FF2B5EF4-FFF2-40B4-BE49-F238E27FC236}">
                <a16:creationId xmlns:a16="http://schemas.microsoft.com/office/drawing/2014/main" id="{0994EC16-F47D-4376-86DD-0F2615E27AC8}"/>
              </a:ext>
            </a:extLst>
          </p:cNvPr>
          <p:cNvGrpSpPr>
            <a:grpSpLocks/>
          </p:cNvGrpSpPr>
          <p:nvPr/>
        </p:nvGrpSpPr>
        <p:grpSpPr bwMode="auto">
          <a:xfrm>
            <a:off x="3590925" y="3976688"/>
            <a:ext cx="228600" cy="228600"/>
            <a:chOff x="3398838" y="3616326"/>
            <a:chExt cx="346075" cy="346076"/>
          </a:xfrm>
        </p:grpSpPr>
        <p:sp>
          <p:nvSpPr>
            <p:cNvPr id="45072" name="Rectangle 94">
              <a:extLst>
                <a:ext uri="{FF2B5EF4-FFF2-40B4-BE49-F238E27FC236}">
                  <a16:creationId xmlns:a16="http://schemas.microsoft.com/office/drawing/2014/main" id="{0D3B17FC-C865-4737-9810-E846E25525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9163" y="3616326"/>
              <a:ext cx="90488" cy="346075"/>
            </a:xfrm>
            <a:prstGeom prst="rect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9pPr>
            </a:lstStyle>
            <a:p>
              <a:pPr eaLnBrk="1" hangingPunct="1"/>
              <a:endParaRPr lang="id-ID" altLang="es-GT"/>
            </a:p>
          </p:txBody>
        </p:sp>
        <p:sp>
          <p:nvSpPr>
            <p:cNvPr id="45073" name="Rectangle 95">
              <a:extLst>
                <a:ext uri="{FF2B5EF4-FFF2-40B4-BE49-F238E27FC236}">
                  <a16:creationId xmlns:a16="http://schemas.microsoft.com/office/drawing/2014/main" id="{5E9A02C4-3737-40DD-9B28-44B751A1BE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9651" y="3736976"/>
              <a:ext cx="90488" cy="225425"/>
            </a:xfrm>
            <a:prstGeom prst="rect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9pPr>
            </a:lstStyle>
            <a:p>
              <a:pPr eaLnBrk="1" hangingPunct="1"/>
              <a:endParaRPr lang="id-ID" altLang="es-GT"/>
            </a:p>
          </p:txBody>
        </p:sp>
        <p:sp>
          <p:nvSpPr>
            <p:cNvPr id="45074" name="Line 96">
              <a:extLst>
                <a:ext uri="{FF2B5EF4-FFF2-40B4-BE49-F238E27FC236}">
                  <a16:creationId xmlns:a16="http://schemas.microsoft.com/office/drawing/2014/main" id="{131AF9E5-C9BB-4B49-B10F-8B44A89832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79813" y="3933826"/>
              <a:ext cx="30163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  <p:sp>
          <p:nvSpPr>
            <p:cNvPr id="45075" name="Line 97">
              <a:extLst>
                <a:ext uri="{FF2B5EF4-FFF2-40B4-BE49-F238E27FC236}">
                  <a16:creationId xmlns:a16="http://schemas.microsoft.com/office/drawing/2014/main" id="{FAFB4083-21E7-4927-B2DD-4732939AC2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3613" y="3646489"/>
              <a:ext cx="0" cy="19685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  <p:sp>
          <p:nvSpPr>
            <p:cNvPr id="45076" name="Rectangle 98">
              <a:extLst>
                <a:ext uri="{FF2B5EF4-FFF2-40B4-BE49-F238E27FC236}">
                  <a16:creationId xmlns:a16="http://schemas.microsoft.com/office/drawing/2014/main" id="{FB03F6E7-FFE8-48E1-8AD4-74173E5F16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9326" y="3873501"/>
              <a:ext cx="30163" cy="60325"/>
            </a:xfrm>
            <a:prstGeom prst="rect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9pPr>
            </a:lstStyle>
            <a:p>
              <a:pPr eaLnBrk="1" hangingPunct="1"/>
              <a:endParaRPr lang="id-ID" altLang="es-GT"/>
            </a:p>
          </p:txBody>
        </p:sp>
        <p:sp>
          <p:nvSpPr>
            <p:cNvPr id="45077" name="Line 99">
              <a:extLst>
                <a:ext uri="{FF2B5EF4-FFF2-40B4-BE49-F238E27FC236}">
                  <a16:creationId xmlns:a16="http://schemas.microsoft.com/office/drawing/2014/main" id="{A8B7D2B9-492C-41F2-BAFF-06FF998838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94101" y="3767139"/>
              <a:ext cx="0" cy="136525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  <p:sp>
          <p:nvSpPr>
            <p:cNvPr id="45078" name="Line 100">
              <a:extLst>
                <a:ext uri="{FF2B5EF4-FFF2-40B4-BE49-F238E27FC236}">
                  <a16:creationId xmlns:a16="http://schemas.microsoft.com/office/drawing/2014/main" id="{834CD033-FEDA-4F45-8003-DB8B25F412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29001" y="3706814"/>
              <a:ext cx="0" cy="211138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  <p:sp>
          <p:nvSpPr>
            <p:cNvPr id="45079" name="Rectangle 101">
              <a:extLst>
                <a:ext uri="{FF2B5EF4-FFF2-40B4-BE49-F238E27FC236}">
                  <a16:creationId xmlns:a16="http://schemas.microsoft.com/office/drawing/2014/main" id="{F35DD40F-82C1-4C68-894A-D17C6C8680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8838" y="3662364"/>
              <a:ext cx="60325" cy="300038"/>
            </a:xfrm>
            <a:prstGeom prst="rect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9pPr>
            </a:lstStyle>
            <a:p>
              <a:pPr eaLnBrk="1" hangingPunct="1"/>
              <a:endParaRPr lang="id-ID" altLang="es-GT"/>
            </a:p>
          </p:txBody>
        </p:sp>
        <p:sp>
          <p:nvSpPr>
            <p:cNvPr id="45080" name="Freeform 102">
              <a:extLst>
                <a:ext uri="{FF2B5EF4-FFF2-40B4-BE49-F238E27FC236}">
                  <a16:creationId xmlns:a16="http://schemas.microsoft.com/office/drawing/2014/main" id="{F0AD2DC4-F26C-4E8A-B790-9FE6A77D50F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4263" y="3662364"/>
              <a:ext cx="120650" cy="300038"/>
            </a:xfrm>
            <a:custGeom>
              <a:avLst/>
              <a:gdLst>
                <a:gd name="T0" fmla="*/ 2147483647 w 76"/>
                <a:gd name="T1" fmla="*/ 2147483647 h 189"/>
                <a:gd name="T2" fmla="*/ 2147483647 w 76"/>
                <a:gd name="T3" fmla="*/ 2147483647 h 189"/>
                <a:gd name="T4" fmla="*/ 0 w 76"/>
                <a:gd name="T5" fmla="*/ 2147483647 h 189"/>
                <a:gd name="T6" fmla="*/ 2147483647 w 76"/>
                <a:gd name="T7" fmla="*/ 0 h 189"/>
                <a:gd name="T8" fmla="*/ 2147483647 w 76"/>
                <a:gd name="T9" fmla="*/ 2147483647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6" h="189">
                  <a:moveTo>
                    <a:pt x="76" y="182"/>
                  </a:moveTo>
                  <a:lnTo>
                    <a:pt x="47" y="189"/>
                  </a:lnTo>
                  <a:lnTo>
                    <a:pt x="0" y="7"/>
                  </a:lnTo>
                  <a:lnTo>
                    <a:pt x="29" y="0"/>
                  </a:lnTo>
                  <a:lnTo>
                    <a:pt x="76" y="182"/>
                  </a:lnTo>
                  <a:close/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</p:grpSp>
      <p:grpSp>
        <p:nvGrpSpPr>
          <p:cNvPr id="45061" name="Group 84">
            <a:extLst>
              <a:ext uri="{FF2B5EF4-FFF2-40B4-BE49-F238E27FC236}">
                <a16:creationId xmlns:a16="http://schemas.microsoft.com/office/drawing/2014/main" id="{83FB4FAF-79FE-4ACC-A23D-A9A9A5F5D39E}"/>
              </a:ext>
            </a:extLst>
          </p:cNvPr>
          <p:cNvGrpSpPr>
            <a:grpSpLocks/>
          </p:cNvGrpSpPr>
          <p:nvPr/>
        </p:nvGrpSpPr>
        <p:grpSpPr bwMode="auto">
          <a:xfrm>
            <a:off x="3595688" y="1071563"/>
            <a:ext cx="219075" cy="228600"/>
            <a:chOff x="2692400" y="3616326"/>
            <a:chExt cx="331788" cy="346075"/>
          </a:xfrm>
        </p:grpSpPr>
        <p:sp>
          <p:nvSpPr>
            <p:cNvPr id="45065" name="Line 288">
              <a:extLst>
                <a:ext uri="{FF2B5EF4-FFF2-40B4-BE49-F238E27FC236}">
                  <a16:creationId xmlns:a16="http://schemas.microsoft.com/office/drawing/2014/main" id="{3A981AB5-DC86-43FE-B442-281762876D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68600" y="3616326"/>
              <a:ext cx="0" cy="7620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  <p:sp>
          <p:nvSpPr>
            <p:cNvPr id="45066" name="Line 289">
              <a:extLst>
                <a:ext uri="{FF2B5EF4-FFF2-40B4-BE49-F238E27FC236}">
                  <a16:creationId xmlns:a16="http://schemas.microsoft.com/office/drawing/2014/main" id="{8D865CFA-E0CF-44CC-A1C8-1322D2B80D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57500" y="3616326"/>
              <a:ext cx="0" cy="7620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  <p:sp>
          <p:nvSpPr>
            <p:cNvPr id="45067" name="Line 290">
              <a:extLst>
                <a:ext uri="{FF2B5EF4-FFF2-40B4-BE49-F238E27FC236}">
                  <a16:creationId xmlns:a16="http://schemas.microsoft.com/office/drawing/2014/main" id="{AC07E5C9-9920-46A3-B1A6-0324C7EEE6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47988" y="3616326"/>
              <a:ext cx="0" cy="7620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  <p:sp>
          <p:nvSpPr>
            <p:cNvPr id="45068" name="Freeform 291">
              <a:extLst>
                <a:ext uri="{FF2B5EF4-FFF2-40B4-BE49-F238E27FC236}">
                  <a16:creationId xmlns:a16="http://schemas.microsoft.com/office/drawing/2014/main" id="{499958B5-A186-4A87-988F-F334B524D0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2400" y="3646488"/>
              <a:ext cx="331788" cy="315913"/>
            </a:xfrm>
            <a:custGeom>
              <a:avLst/>
              <a:gdLst>
                <a:gd name="T0" fmla="*/ 2147483647 w 209"/>
                <a:gd name="T1" fmla="*/ 0 h 199"/>
                <a:gd name="T2" fmla="*/ 2147483647 w 209"/>
                <a:gd name="T3" fmla="*/ 0 h 199"/>
                <a:gd name="T4" fmla="*/ 2147483647 w 209"/>
                <a:gd name="T5" fmla="*/ 2147483647 h 199"/>
                <a:gd name="T6" fmla="*/ 0 w 209"/>
                <a:gd name="T7" fmla="*/ 2147483647 h 199"/>
                <a:gd name="T8" fmla="*/ 0 w 209"/>
                <a:gd name="T9" fmla="*/ 0 h 199"/>
                <a:gd name="T10" fmla="*/ 2147483647 w 209"/>
                <a:gd name="T11" fmla="*/ 0 h 19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09" h="199">
                  <a:moveTo>
                    <a:pt x="180" y="0"/>
                  </a:moveTo>
                  <a:lnTo>
                    <a:pt x="209" y="0"/>
                  </a:lnTo>
                  <a:lnTo>
                    <a:pt x="209" y="199"/>
                  </a:lnTo>
                  <a:lnTo>
                    <a:pt x="0" y="199"/>
                  </a:lnTo>
                  <a:lnTo>
                    <a:pt x="0" y="0"/>
                  </a:lnTo>
                  <a:lnTo>
                    <a:pt x="29" y="0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  <p:sp>
          <p:nvSpPr>
            <p:cNvPr id="45069" name="Freeform 292">
              <a:extLst>
                <a:ext uri="{FF2B5EF4-FFF2-40B4-BE49-F238E27FC236}">
                  <a16:creationId xmlns:a16="http://schemas.microsoft.com/office/drawing/2014/main" id="{14336033-4828-4D95-810B-2C3A03ED7C3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8438" y="3676651"/>
              <a:ext cx="239713" cy="241300"/>
            </a:xfrm>
            <a:custGeom>
              <a:avLst/>
              <a:gdLst>
                <a:gd name="T0" fmla="*/ 0 w 151"/>
                <a:gd name="T1" fmla="*/ 0 h 152"/>
                <a:gd name="T2" fmla="*/ 0 w 151"/>
                <a:gd name="T3" fmla="*/ 2147483647 h 152"/>
                <a:gd name="T4" fmla="*/ 2147483647 w 151"/>
                <a:gd name="T5" fmla="*/ 2147483647 h 152"/>
                <a:gd name="T6" fmla="*/ 2147483647 w 151"/>
                <a:gd name="T7" fmla="*/ 0 h 15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1" h="152">
                  <a:moveTo>
                    <a:pt x="0" y="0"/>
                  </a:moveTo>
                  <a:lnTo>
                    <a:pt x="0" y="152"/>
                  </a:lnTo>
                  <a:lnTo>
                    <a:pt x="151" y="152"/>
                  </a:lnTo>
                  <a:lnTo>
                    <a:pt x="151" y="0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  <p:sp>
          <p:nvSpPr>
            <p:cNvPr id="45070" name="Line 293">
              <a:extLst>
                <a:ext uri="{FF2B5EF4-FFF2-40B4-BE49-F238E27FC236}">
                  <a16:creationId xmlns:a16="http://schemas.microsoft.com/office/drawing/2014/main" id="{5C9F3DAF-68C6-47B4-A643-F3A9D19940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98763" y="3646488"/>
              <a:ext cx="36513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  <p:sp>
          <p:nvSpPr>
            <p:cNvPr id="45071" name="Line 294">
              <a:extLst>
                <a:ext uri="{FF2B5EF4-FFF2-40B4-BE49-F238E27FC236}">
                  <a16:creationId xmlns:a16="http://schemas.microsoft.com/office/drawing/2014/main" id="{AE55E5C3-6CDA-4C9A-B015-42737306EA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1313" y="3646488"/>
              <a:ext cx="36513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</p:grpSp>
      <p:sp>
        <p:nvSpPr>
          <p:cNvPr id="45062" name="AutoShape 2" descr="Resultado de imagen para construcciÃ³n de portal de datos abiertos">
            <a:extLst>
              <a:ext uri="{FF2B5EF4-FFF2-40B4-BE49-F238E27FC236}">
                <a16:creationId xmlns:a16="http://schemas.microsoft.com/office/drawing/2014/main" id="{423757C8-E709-4B85-A33C-48753FF38D9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9pPr>
          </a:lstStyle>
          <a:p>
            <a:pPr eaLnBrk="1" hangingPunct="1"/>
            <a:endParaRPr lang="es-GT" altLang="es-GT"/>
          </a:p>
        </p:txBody>
      </p:sp>
      <p:sp>
        <p:nvSpPr>
          <p:cNvPr id="45063" name="TextBox 132">
            <a:extLst>
              <a:ext uri="{FF2B5EF4-FFF2-40B4-BE49-F238E27FC236}">
                <a16:creationId xmlns:a16="http://schemas.microsoft.com/office/drawing/2014/main" id="{40CF66F4-E0BE-4295-97C6-0FEA1EDE1A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90263" y="2211388"/>
            <a:ext cx="10826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9pPr>
          </a:lstStyle>
          <a:p>
            <a:pPr algn="ctr" eaLnBrk="1" hangingPunct="1"/>
            <a:r>
              <a:rPr lang="en-GB" altLang="es-GT" sz="1600" b="1">
                <a:solidFill>
                  <a:schemeClr val="bg1"/>
                </a:solidFill>
              </a:rPr>
              <a:t>INDIRECTOS</a:t>
            </a:r>
            <a:endParaRPr lang="en-IN" altLang="es-GT" sz="1600" b="1">
              <a:solidFill>
                <a:schemeClr val="bg1"/>
              </a:solidFill>
            </a:endParaRPr>
          </a:p>
        </p:txBody>
      </p:sp>
      <p:pic>
        <p:nvPicPr>
          <p:cNvPr id="45064" name="51 Imagen" descr="C:\Users\dtpusu04\AppData\Local\Microsoft\Windows\Temporary Internet Files\Content.Word\Imagen 2018.png">
            <a:extLst>
              <a:ext uri="{FF2B5EF4-FFF2-40B4-BE49-F238E27FC236}">
                <a16:creationId xmlns:a16="http://schemas.microsoft.com/office/drawing/2014/main" id="{423255CE-AD4C-4D63-A9F9-35198CE3BA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53" b="17348"/>
          <a:stretch>
            <a:fillRect/>
          </a:stretch>
        </p:blipFill>
        <p:spPr bwMode="auto">
          <a:xfrm>
            <a:off x="307975" y="101600"/>
            <a:ext cx="1163638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18">
            <a:extLst>
              <a:ext uri="{FF2B5EF4-FFF2-40B4-BE49-F238E27FC236}">
                <a16:creationId xmlns:a16="http://schemas.microsoft.com/office/drawing/2014/main" id="{DD742452-AE34-4E0B-9C19-C5492BEF84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69863"/>
            <a:ext cx="25003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9pPr>
          </a:lstStyle>
          <a:p>
            <a:pPr eaLnBrk="1" hangingPunct="1"/>
            <a:r>
              <a:rPr lang="en-US" altLang="es-GT" sz="1600">
                <a:solidFill>
                  <a:schemeClr val="bg1"/>
                </a:solidFill>
                <a:latin typeface="Calibri Light" panose="020F0302020204030204" pitchFamily="34" charset="0"/>
              </a:rPr>
              <a:t>Simple Project Manager </a:t>
            </a:r>
          </a:p>
        </p:txBody>
      </p:sp>
      <p:sp>
        <p:nvSpPr>
          <p:cNvPr id="18435" name="Title 1">
            <a:extLst>
              <a:ext uri="{FF2B5EF4-FFF2-40B4-BE49-F238E27FC236}">
                <a16:creationId xmlns:a16="http://schemas.microsoft.com/office/drawing/2014/main" id="{5E925CDA-4BE7-481D-84C6-DA4B29363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0925" y="222250"/>
            <a:ext cx="5180013" cy="522288"/>
          </a:xfrm>
        </p:spPr>
        <p:txBody>
          <a:bodyPr/>
          <a:lstStyle/>
          <a:p>
            <a:pPr algn="ctr" eaLnBrk="1" hangingPunct="1"/>
            <a:r>
              <a:rPr lang="es-GT" altLang="es-GT" sz="2000">
                <a:latin typeface="Ebrima" panose="02000000000000000000" pitchFamily="2" charset="0"/>
              </a:rPr>
              <a:t>II. Organigrama Institucional</a:t>
            </a:r>
            <a:endParaRPr lang="en-US" altLang="es-GT" sz="2000"/>
          </a:p>
        </p:txBody>
      </p:sp>
      <p:grpSp>
        <p:nvGrpSpPr>
          <p:cNvPr id="18436" name="Group 65">
            <a:extLst>
              <a:ext uri="{FF2B5EF4-FFF2-40B4-BE49-F238E27FC236}">
                <a16:creationId xmlns:a16="http://schemas.microsoft.com/office/drawing/2014/main" id="{24C6E421-D459-48FB-9D26-C3C694D22423}"/>
              </a:ext>
            </a:extLst>
          </p:cNvPr>
          <p:cNvGrpSpPr>
            <a:grpSpLocks/>
          </p:cNvGrpSpPr>
          <p:nvPr/>
        </p:nvGrpSpPr>
        <p:grpSpPr bwMode="auto">
          <a:xfrm>
            <a:off x="3590925" y="3976688"/>
            <a:ext cx="228600" cy="228600"/>
            <a:chOff x="3398838" y="3616326"/>
            <a:chExt cx="346075" cy="346076"/>
          </a:xfrm>
        </p:grpSpPr>
        <p:sp>
          <p:nvSpPr>
            <p:cNvPr id="18449" name="Rectangle 94">
              <a:extLst>
                <a:ext uri="{FF2B5EF4-FFF2-40B4-BE49-F238E27FC236}">
                  <a16:creationId xmlns:a16="http://schemas.microsoft.com/office/drawing/2014/main" id="{C57766F6-9767-4F2A-832A-BB8C36E748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9163" y="3616326"/>
              <a:ext cx="90488" cy="346075"/>
            </a:xfrm>
            <a:prstGeom prst="rect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9pPr>
            </a:lstStyle>
            <a:p>
              <a:pPr eaLnBrk="1" hangingPunct="1"/>
              <a:endParaRPr lang="id-ID" altLang="es-GT"/>
            </a:p>
          </p:txBody>
        </p:sp>
        <p:sp>
          <p:nvSpPr>
            <p:cNvPr id="18450" name="Rectangle 95">
              <a:extLst>
                <a:ext uri="{FF2B5EF4-FFF2-40B4-BE49-F238E27FC236}">
                  <a16:creationId xmlns:a16="http://schemas.microsoft.com/office/drawing/2014/main" id="{DCF982A0-2989-4ABB-B766-9B663BBF4C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9651" y="3736976"/>
              <a:ext cx="90488" cy="225425"/>
            </a:xfrm>
            <a:prstGeom prst="rect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9pPr>
            </a:lstStyle>
            <a:p>
              <a:pPr eaLnBrk="1" hangingPunct="1"/>
              <a:endParaRPr lang="id-ID" altLang="es-GT"/>
            </a:p>
          </p:txBody>
        </p:sp>
        <p:sp>
          <p:nvSpPr>
            <p:cNvPr id="18451" name="Line 96">
              <a:extLst>
                <a:ext uri="{FF2B5EF4-FFF2-40B4-BE49-F238E27FC236}">
                  <a16:creationId xmlns:a16="http://schemas.microsoft.com/office/drawing/2014/main" id="{D0BA75AF-12BD-4E65-8C0E-CFBA1692D8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79813" y="3933826"/>
              <a:ext cx="30163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  <p:sp>
          <p:nvSpPr>
            <p:cNvPr id="18452" name="Line 97">
              <a:extLst>
                <a:ext uri="{FF2B5EF4-FFF2-40B4-BE49-F238E27FC236}">
                  <a16:creationId xmlns:a16="http://schemas.microsoft.com/office/drawing/2014/main" id="{69453D59-E798-49FD-99EB-A307719DAD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3613" y="3646489"/>
              <a:ext cx="0" cy="19685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  <p:sp>
          <p:nvSpPr>
            <p:cNvPr id="18453" name="Rectangle 98">
              <a:extLst>
                <a:ext uri="{FF2B5EF4-FFF2-40B4-BE49-F238E27FC236}">
                  <a16:creationId xmlns:a16="http://schemas.microsoft.com/office/drawing/2014/main" id="{7D030A22-CDB4-4D69-A0BC-BA47A26FA1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9326" y="3873501"/>
              <a:ext cx="30163" cy="60325"/>
            </a:xfrm>
            <a:prstGeom prst="rect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9pPr>
            </a:lstStyle>
            <a:p>
              <a:pPr eaLnBrk="1" hangingPunct="1"/>
              <a:endParaRPr lang="id-ID" altLang="es-GT"/>
            </a:p>
          </p:txBody>
        </p:sp>
        <p:sp>
          <p:nvSpPr>
            <p:cNvPr id="18454" name="Line 99">
              <a:extLst>
                <a:ext uri="{FF2B5EF4-FFF2-40B4-BE49-F238E27FC236}">
                  <a16:creationId xmlns:a16="http://schemas.microsoft.com/office/drawing/2014/main" id="{F4D94817-7917-4B75-A08A-1699C0B30F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94101" y="3767139"/>
              <a:ext cx="0" cy="136525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  <p:sp>
          <p:nvSpPr>
            <p:cNvPr id="18455" name="Line 100">
              <a:extLst>
                <a:ext uri="{FF2B5EF4-FFF2-40B4-BE49-F238E27FC236}">
                  <a16:creationId xmlns:a16="http://schemas.microsoft.com/office/drawing/2014/main" id="{9C37D6B4-2627-4147-92E5-91135990D7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29001" y="3706814"/>
              <a:ext cx="0" cy="211138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  <p:sp>
          <p:nvSpPr>
            <p:cNvPr id="18456" name="Rectangle 101">
              <a:extLst>
                <a:ext uri="{FF2B5EF4-FFF2-40B4-BE49-F238E27FC236}">
                  <a16:creationId xmlns:a16="http://schemas.microsoft.com/office/drawing/2014/main" id="{8D237E62-CA31-4BEF-8F6A-390A325EB8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8838" y="3662364"/>
              <a:ext cx="60325" cy="300038"/>
            </a:xfrm>
            <a:prstGeom prst="rect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9pPr>
            </a:lstStyle>
            <a:p>
              <a:pPr eaLnBrk="1" hangingPunct="1"/>
              <a:endParaRPr lang="id-ID" altLang="es-GT"/>
            </a:p>
          </p:txBody>
        </p:sp>
        <p:sp>
          <p:nvSpPr>
            <p:cNvPr id="18457" name="Freeform 102">
              <a:extLst>
                <a:ext uri="{FF2B5EF4-FFF2-40B4-BE49-F238E27FC236}">
                  <a16:creationId xmlns:a16="http://schemas.microsoft.com/office/drawing/2014/main" id="{8549C403-8683-4F1F-87E2-4899F34A70F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4263" y="3662364"/>
              <a:ext cx="120650" cy="300038"/>
            </a:xfrm>
            <a:custGeom>
              <a:avLst/>
              <a:gdLst>
                <a:gd name="T0" fmla="*/ 2147483647 w 76"/>
                <a:gd name="T1" fmla="*/ 2147483647 h 189"/>
                <a:gd name="T2" fmla="*/ 2147483647 w 76"/>
                <a:gd name="T3" fmla="*/ 2147483647 h 189"/>
                <a:gd name="T4" fmla="*/ 0 w 76"/>
                <a:gd name="T5" fmla="*/ 2147483647 h 189"/>
                <a:gd name="T6" fmla="*/ 2147483647 w 76"/>
                <a:gd name="T7" fmla="*/ 0 h 189"/>
                <a:gd name="T8" fmla="*/ 2147483647 w 76"/>
                <a:gd name="T9" fmla="*/ 2147483647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6" h="189">
                  <a:moveTo>
                    <a:pt x="76" y="182"/>
                  </a:moveTo>
                  <a:lnTo>
                    <a:pt x="47" y="189"/>
                  </a:lnTo>
                  <a:lnTo>
                    <a:pt x="0" y="7"/>
                  </a:lnTo>
                  <a:lnTo>
                    <a:pt x="29" y="0"/>
                  </a:lnTo>
                  <a:lnTo>
                    <a:pt x="76" y="182"/>
                  </a:lnTo>
                  <a:close/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</p:grpSp>
      <p:grpSp>
        <p:nvGrpSpPr>
          <p:cNvPr id="18437" name="Group 84">
            <a:extLst>
              <a:ext uri="{FF2B5EF4-FFF2-40B4-BE49-F238E27FC236}">
                <a16:creationId xmlns:a16="http://schemas.microsoft.com/office/drawing/2014/main" id="{F51B5A79-AA80-4AC0-941D-FC098034AF61}"/>
              </a:ext>
            </a:extLst>
          </p:cNvPr>
          <p:cNvGrpSpPr>
            <a:grpSpLocks/>
          </p:cNvGrpSpPr>
          <p:nvPr/>
        </p:nvGrpSpPr>
        <p:grpSpPr bwMode="auto">
          <a:xfrm>
            <a:off x="3595688" y="1071563"/>
            <a:ext cx="219075" cy="228600"/>
            <a:chOff x="2692400" y="3616326"/>
            <a:chExt cx="331788" cy="346075"/>
          </a:xfrm>
        </p:grpSpPr>
        <p:sp>
          <p:nvSpPr>
            <p:cNvPr id="18442" name="Line 288">
              <a:extLst>
                <a:ext uri="{FF2B5EF4-FFF2-40B4-BE49-F238E27FC236}">
                  <a16:creationId xmlns:a16="http://schemas.microsoft.com/office/drawing/2014/main" id="{F861DD5E-9D61-4E39-9CC4-414B1799D0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68600" y="3616326"/>
              <a:ext cx="0" cy="7620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  <p:sp>
          <p:nvSpPr>
            <p:cNvPr id="18443" name="Line 289">
              <a:extLst>
                <a:ext uri="{FF2B5EF4-FFF2-40B4-BE49-F238E27FC236}">
                  <a16:creationId xmlns:a16="http://schemas.microsoft.com/office/drawing/2014/main" id="{79976ECF-5DE4-4B43-9F33-77D93719A3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57500" y="3616326"/>
              <a:ext cx="0" cy="7620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  <p:sp>
          <p:nvSpPr>
            <p:cNvPr id="18444" name="Line 290">
              <a:extLst>
                <a:ext uri="{FF2B5EF4-FFF2-40B4-BE49-F238E27FC236}">
                  <a16:creationId xmlns:a16="http://schemas.microsoft.com/office/drawing/2014/main" id="{D5E6D821-800E-4FDC-8E0D-1626DFF1CA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47988" y="3616326"/>
              <a:ext cx="0" cy="7620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  <p:sp>
          <p:nvSpPr>
            <p:cNvPr id="18445" name="Freeform 291">
              <a:extLst>
                <a:ext uri="{FF2B5EF4-FFF2-40B4-BE49-F238E27FC236}">
                  <a16:creationId xmlns:a16="http://schemas.microsoft.com/office/drawing/2014/main" id="{48EB1252-D07A-4953-AE48-BE580B7E19F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2400" y="3646488"/>
              <a:ext cx="331788" cy="315913"/>
            </a:xfrm>
            <a:custGeom>
              <a:avLst/>
              <a:gdLst>
                <a:gd name="T0" fmla="*/ 2147483647 w 209"/>
                <a:gd name="T1" fmla="*/ 0 h 199"/>
                <a:gd name="T2" fmla="*/ 2147483647 w 209"/>
                <a:gd name="T3" fmla="*/ 0 h 199"/>
                <a:gd name="T4" fmla="*/ 2147483647 w 209"/>
                <a:gd name="T5" fmla="*/ 2147483647 h 199"/>
                <a:gd name="T6" fmla="*/ 0 w 209"/>
                <a:gd name="T7" fmla="*/ 2147483647 h 199"/>
                <a:gd name="T8" fmla="*/ 0 w 209"/>
                <a:gd name="T9" fmla="*/ 0 h 199"/>
                <a:gd name="T10" fmla="*/ 2147483647 w 209"/>
                <a:gd name="T11" fmla="*/ 0 h 19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09" h="199">
                  <a:moveTo>
                    <a:pt x="180" y="0"/>
                  </a:moveTo>
                  <a:lnTo>
                    <a:pt x="209" y="0"/>
                  </a:lnTo>
                  <a:lnTo>
                    <a:pt x="209" y="199"/>
                  </a:lnTo>
                  <a:lnTo>
                    <a:pt x="0" y="199"/>
                  </a:lnTo>
                  <a:lnTo>
                    <a:pt x="0" y="0"/>
                  </a:lnTo>
                  <a:lnTo>
                    <a:pt x="29" y="0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  <p:sp>
          <p:nvSpPr>
            <p:cNvPr id="18446" name="Freeform 292">
              <a:extLst>
                <a:ext uri="{FF2B5EF4-FFF2-40B4-BE49-F238E27FC236}">
                  <a16:creationId xmlns:a16="http://schemas.microsoft.com/office/drawing/2014/main" id="{0220AC68-B4E0-4448-A44A-AF86DD632EC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8438" y="3676651"/>
              <a:ext cx="239713" cy="241300"/>
            </a:xfrm>
            <a:custGeom>
              <a:avLst/>
              <a:gdLst>
                <a:gd name="T0" fmla="*/ 0 w 151"/>
                <a:gd name="T1" fmla="*/ 0 h 152"/>
                <a:gd name="T2" fmla="*/ 0 w 151"/>
                <a:gd name="T3" fmla="*/ 2147483647 h 152"/>
                <a:gd name="T4" fmla="*/ 2147483647 w 151"/>
                <a:gd name="T5" fmla="*/ 2147483647 h 152"/>
                <a:gd name="T6" fmla="*/ 2147483647 w 151"/>
                <a:gd name="T7" fmla="*/ 0 h 15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1" h="152">
                  <a:moveTo>
                    <a:pt x="0" y="0"/>
                  </a:moveTo>
                  <a:lnTo>
                    <a:pt x="0" y="152"/>
                  </a:lnTo>
                  <a:lnTo>
                    <a:pt x="151" y="152"/>
                  </a:lnTo>
                  <a:lnTo>
                    <a:pt x="151" y="0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  <p:sp>
          <p:nvSpPr>
            <p:cNvPr id="18447" name="Line 293">
              <a:extLst>
                <a:ext uri="{FF2B5EF4-FFF2-40B4-BE49-F238E27FC236}">
                  <a16:creationId xmlns:a16="http://schemas.microsoft.com/office/drawing/2014/main" id="{C36F9F9D-6D63-4DD7-B35B-87EA2CA9D7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98763" y="3646488"/>
              <a:ext cx="36513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  <p:sp>
          <p:nvSpPr>
            <p:cNvPr id="18448" name="Line 294">
              <a:extLst>
                <a:ext uri="{FF2B5EF4-FFF2-40B4-BE49-F238E27FC236}">
                  <a16:creationId xmlns:a16="http://schemas.microsoft.com/office/drawing/2014/main" id="{491ED18D-F4AB-4322-8F14-D2FB4ADC27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1313" y="3646488"/>
              <a:ext cx="36513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</p:grpSp>
      <p:sp>
        <p:nvSpPr>
          <p:cNvPr id="18438" name="AutoShape 2" descr="Resultado de imagen para construcciÃ³n de portal de datos abiertos">
            <a:extLst>
              <a:ext uri="{FF2B5EF4-FFF2-40B4-BE49-F238E27FC236}">
                <a16:creationId xmlns:a16="http://schemas.microsoft.com/office/drawing/2014/main" id="{963AB266-B697-45EA-9E56-D74C8379FFF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9pPr>
          </a:lstStyle>
          <a:p>
            <a:pPr eaLnBrk="1" hangingPunct="1"/>
            <a:endParaRPr lang="es-GT" altLang="es-GT"/>
          </a:p>
        </p:txBody>
      </p:sp>
      <p:sp>
        <p:nvSpPr>
          <p:cNvPr id="18439" name="TextBox 132">
            <a:extLst>
              <a:ext uri="{FF2B5EF4-FFF2-40B4-BE49-F238E27FC236}">
                <a16:creationId xmlns:a16="http://schemas.microsoft.com/office/drawing/2014/main" id="{FA95FC74-FF11-452A-A27C-3F5CE8D59A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90263" y="2211388"/>
            <a:ext cx="10826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9pPr>
          </a:lstStyle>
          <a:p>
            <a:pPr algn="ctr" eaLnBrk="1" hangingPunct="1"/>
            <a:r>
              <a:rPr lang="en-GB" altLang="es-GT" sz="1600" b="1">
                <a:solidFill>
                  <a:schemeClr val="bg1"/>
                </a:solidFill>
              </a:rPr>
              <a:t>INDIRECTOS</a:t>
            </a:r>
            <a:endParaRPr lang="en-IN" altLang="es-GT" sz="1600" b="1">
              <a:solidFill>
                <a:schemeClr val="bg1"/>
              </a:solidFill>
            </a:endParaRPr>
          </a:p>
        </p:txBody>
      </p:sp>
      <p:pic>
        <p:nvPicPr>
          <p:cNvPr id="18440" name="51 Imagen" descr="C:\Users\dtpusu04\AppData\Local\Microsoft\Windows\Temporary Internet Files\Content.Word\Imagen 2018.png">
            <a:extLst>
              <a:ext uri="{FF2B5EF4-FFF2-40B4-BE49-F238E27FC236}">
                <a16:creationId xmlns:a16="http://schemas.microsoft.com/office/drawing/2014/main" id="{542FAA30-4FA0-4A3B-8FCF-FA631FFC72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53" b="17348"/>
          <a:stretch>
            <a:fillRect/>
          </a:stretch>
        </p:blipFill>
        <p:spPr bwMode="auto">
          <a:xfrm>
            <a:off x="307975" y="101600"/>
            <a:ext cx="1163638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6" name="6 Diagrama">
            <a:extLst>
              <a:ext uri="{FF2B5EF4-FFF2-40B4-BE49-F238E27FC236}">
                <a16:creationId xmlns:a16="http://schemas.microsoft.com/office/drawing/2014/main" id="{5DDE0901-A61E-4CC8-9AF9-D014B70F852F}"/>
              </a:ext>
            </a:extLst>
          </p:cNvPr>
          <p:cNvGraphicFramePr/>
          <p:nvPr/>
        </p:nvGraphicFramePr>
        <p:xfrm>
          <a:off x="1269876" y="744591"/>
          <a:ext cx="9505056" cy="59130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18">
            <a:extLst>
              <a:ext uri="{FF2B5EF4-FFF2-40B4-BE49-F238E27FC236}">
                <a16:creationId xmlns:a16="http://schemas.microsoft.com/office/drawing/2014/main" id="{2E557C20-34AA-4737-803B-4266C7CE03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69863"/>
            <a:ext cx="25003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9pPr>
          </a:lstStyle>
          <a:p>
            <a:pPr eaLnBrk="1" hangingPunct="1"/>
            <a:r>
              <a:rPr lang="en-US" altLang="es-GT" sz="1600">
                <a:solidFill>
                  <a:schemeClr val="bg1"/>
                </a:solidFill>
                <a:latin typeface="Calibri Light" panose="020F0302020204030204" pitchFamily="34" charset="0"/>
              </a:rPr>
              <a:t>Simple Project Manager </a:t>
            </a:r>
          </a:p>
        </p:txBody>
      </p:sp>
      <p:sp>
        <p:nvSpPr>
          <p:cNvPr id="19459" name="Title 1">
            <a:extLst>
              <a:ext uri="{FF2B5EF4-FFF2-40B4-BE49-F238E27FC236}">
                <a16:creationId xmlns:a16="http://schemas.microsoft.com/office/drawing/2014/main" id="{DA8FDDFC-EC91-4E1A-9A31-34B46102A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3613" y="385763"/>
            <a:ext cx="5181600" cy="522287"/>
          </a:xfrm>
        </p:spPr>
        <p:txBody>
          <a:bodyPr/>
          <a:lstStyle/>
          <a:p>
            <a:pPr algn="ctr" eaLnBrk="1" hangingPunct="1"/>
            <a:r>
              <a:rPr lang="es-GT" altLang="es-GT" sz="2000">
                <a:latin typeface="Ebrima" panose="02000000000000000000" pitchFamily="2" charset="0"/>
              </a:rPr>
              <a:t>III. Vinculación Institucional</a:t>
            </a:r>
            <a:endParaRPr lang="en-US" altLang="es-GT" sz="2000"/>
          </a:p>
        </p:txBody>
      </p:sp>
      <p:grpSp>
        <p:nvGrpSpPr>
          <p:cNvPr id="19460" name="Group 65">
            <a:extLst>
              <a:ext uri="{FF2B5EF4-FFF2-40B4-BE49-F238E27FC236}">
                <a16:creationId xmlns:a16="http://schemas.microsoft.com/office/drawing/2014/main" id="{580CCA51-A881-4509-991B-301CC5272FDB}"/>
              </a:ext>
            </a:extLst>
          </p:cNvPr>
          <p:cNvGrpSpPr>
            <a:grpSpLocks/>
          </p:cNvGrpSpPr>
          <p:nvPr/>
        </p:nvGrpSpPr>
        <p:grpSpPr bwMode="auto">
          <a:xfrm>
            <a:off x="3590925" y="3976688"/>
            <a:ext cx="228600" cy="228600"/>
            <a:chOff x="3398838" y="3616326"/>
            <a:chExt cx="346075" cy="346076"/>
          </a:xfrm>
        </p:grpSpPr>
        <p:sp>
          <p:nvSpPr>
            <p:cNvPr id="19524" name="Rectangle 94">
              <a:extLst>
                <a:ext uri="{FF2B5EF4-FFF2-40B4-BE49-F238E27FC236}">
                  <a16:creationId xmlns:a16="http://schemas.microsoft.com/office/drawing/2014/main" id="{79C4EE2C-A782-4F1A-A0C6-7AA227EE30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9163" y="3616326"/>
              <a:ext cx="90488" cy="346075"/>
            </a:xfrm>
            <a:prstGeom prst="rect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9pPr>
            </a:lstStyle>
            <a:p>
              <a:pPr eaLnBrk="1" hangingPunct="1"/>
              <a:endParaRPr lang="id-ID" altLang="es-GT"/>
            </a:p>
          </p:txBody>
        </p:sp>
        <p:sp>
          <p:nvSpPr>
            <p:cNvPr id="19525" name="Rectangle 95">
              <a:extLst>
                <a:ext uri="{FF2B5EF4-FFF2-40B4-BE49-F238E27FC236}">
                  <a16:creationId xmlns:a16="http://schemas.microsoft.com/office/drawing/2014/main" id="{BCBAA695-2C4F-45E2-A1F1-1360ACEA4F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9651" y="3736976"/>
              <a:ext cx="90488" cy="225425"/>
            </a:xfrm>
            <a:prstGeom prst="rect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9pPr>
            </a:lstStyle>
            <a:p>
              <a:pPr eaLnBrk="1" hangingPunct="1"/>
              <a:endParaRPr lang="id-ID" altLang="es-GT"/>
            </a:p>
          </p:txBody>
        </p:sp>
        <p:sp>
          <p:nvSpPr>
            <p:cNvPr id="19526" name="Line 96">
              <a:extLst>
                <a:ext uri="{FF2B5EF4-FFF2-40B4-BE49-F238E27FC236}">
                  <a16:creationId xmlns:a16="http://schemas.microsoft.com/office/drawing/2014/main" id="{A33A8E63-E29D-4448-BCF6-A285DF3EE1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79813" y="3933826"/>
              <a:ext cx="30163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  <p:sp>
          <p:nvSpPr>
            <p:cNvPr id="19527" name="Line 97">
              <a:extLst>
                <a:ext uri="{FF2B5EF4-FFF2-40B4-BE49-F238E27FC236}">
                  <a16:creationId xmlns:a16="http://schemas.microsoft.com/office/drawing/2014/main" id="{BB92A9A7-B02D-4218-8DEA-43A937B734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3613" y="3646489"/>
              <a:ext cx="0" cy="19685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  <p:sp>
          <p:nvSpPr>
            <p:cNvPr id="19528" name="Rectangle 98">
              <a:extLst>
                <a:ext uri="{FF2B5EF4-FFF2-40B4-BE49-F238E27FC236}">
                  <a16:creationId xmlns:a16="http://schemas.microsoft.com/office/drawing/2014/main" id="{0FD3A9EA-BAD3-41B1-9AD6-38AE929C1F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9326" y="3873501"/>
              <a:ext cx="30163" cy="60325"/>
            </a:xfrm>
            <a:prstGeom prst="rect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9pPr>
            </a:lstStyle>
            <a:p>
              <a:pPr eaLnBrk="1" hangingPunct="1"/>
              <a:endParaRPr lang="id-ID" altLang="es-GT"/>
            </a:p>
          </p:txBody>
        </p:sp>
        <p:sp>
          <p:nvSpPr>
            <p:cNvPr id="19529" name="Line 99">
              <a:extLst>
                <a:ext uri="{FF2B5EF4-FFF2-40B4-BE49-F238E27FC236}">
                  <a16:creationId xmlns:a16="http://schemas.microsoft.com/office/drawing/2014/main" id="{96185A8A-5A5F-4F7A-916C-5D89FF488F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94101" y="3767139"/>
              <a:ext cx="0" cy="136525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  <p:sp>
          <p:nvSpPr>
            <p:cNvPr id="19530" name="Line 100">
              <a:extLst>
                <a:ext uri="{FF2B5EF4-FFF2-40B4-BE49-F238E27FC236}">
                  <a16:creationId xmlns:a16="http://schemas.microsoft.com/office/drawing/2014/main" id="{67BA29ED-F2C6-489D-98C3-A7B0033793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29001" y="3706814"/>
              <a:ext cx="0" cy="211138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  <p:sp>
          <p:nvSpPr>
            <p:cNvPr id="19531" name="Rectangle 101">
              <a:extLst>
                <a:ext uri="{FF2B5EF4-FFF2-40B4-BE49-F238E27FC236}">
                  <a16:creationId xmlns:a16="http://schemas.microsoft.com/office/drawing/2014/main" id="{9915C43A-43F5-445A-B7F0-B023869B45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8838" y="3662364"/>
              <a:ext cx="60325" cy="300038"/>
            </a:xfrm>
            <a:prstGeom prst="rect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9pPr>
            </a:lstStyle>
            <a:p>
              <a:pPr eaLnBrk="1" hangingPunct="1"/>
              <a:endParaRPr lang="id-ID" altLang="es-GT"/>
            </a:p>
          </p:txBody>
        </p:sp>
        <p:sp>
          <p:nvSpPr>
            <p:cNvPr id="19532" name="Freeform 102">
              <a:extLst>
                <a:ext uri="{FF2B5EF4-FFF2-40B4-BE49-F238E27FC236}">
                  <a16:creationId xmlns:a16="http://schemas.microsoft.com/office/drawing/2014/main" id="{6A0571DF-FEB2-462B-AC72-B37FF1FFBA8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4263" y="3662364"/>
              <a:ext cx="120650" cy="300038"/>
            </a:xfrm>
            <a:custGeom>
              <a:avLst/>
              <a:gdLst>
                <a:gd name="T0" fmla="*/ 2147483647 w 76"/>
                <a:gd name="T1" fmla="*/ 2147483647 h 189"/>
                <a:gd name="T2" fmla="*/ 2147483647 w 76"/>
                <a:gd name="T3" fmla="*/ 2147483647 h 189"/>
                <a:gd name="T4" fmla="*/ 0 w 76"/>
                <a:gd name="T5" fmla="*/ 2147483647 h 189"/>
                <a:gd name="T6" fmla="*/ 2147483647 w 76"/>
                <a:gd name="T7" fmla="*/ 0 h 189"/>
                <a:gd name="T8" fmla="*/ 2147483647 w 76"/>
                <a:gd name="T9" fmla="*/ 2147483647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6" h="189">
                  <a:moveTo>
                    <a:pt x="76" y="182"/>
                  </a:moveTo>
                  <a:lnTo>
                    <a:pt x="47" y="189"/>
                  </a:lnTo>
                  <a:lnTo>
                    <a:pt x="0" y="7"/>
                  </a:lnTo>
                  <a:lnTo>
                    <a:pt x="29" y="0"/>
                  </a:lnTo>
                  <a:lnTo>
                    <a:pt x="76" y="182"/>
                  </a:lnTo>
                  <a:close/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</p:grpSp>
      <p:grpSp>
        <p:nvGrpSpPr>
          <p:cNvPr id="19461" name="Group 84">
            <a:extLst>
              <a:ext uri="{FF2B5EF4-FFF2-40B4-BE49-F238E27FC236}">
                <a16:creationId xmlns:a16="http://schemas.microsoft.com/office/drawing/2014/main" id="{ACBA14A9-C0DC-40A5-B526-215D677AF54C}"/>
              </a:ext>
            </a:extLst>
          </p:cNvPr>
          <p:cNvGrpSpPr>
            <a:grpSpLocks/>
          </p:cNvGrpSpPr>
          <p:nvPr/>
        </p:nvGrpSpPr>
        <p:grpSpPr bwMode="auto">
          <a:xfrm>
            <a:off x="3595688" y="1071563"/>
            <a:ext cx="219075" cy="228600"/>
            <a:chOff x="2692400" y="3616326"/>
            <a:chExt cx="331788" cy="346075"/>
          </a:xfrm>
        </p:grpSpPr>
        <p:sp>
          <p:nvSpPr>
            <p:cNvPr id="19517" name="Line 288">
              <a:extLst>
                <a:ext uri="{FF2B5EF4-FFF2-40B4-BE49-F238E27FC236}">
                  <a16:creationId xmlns:a16="http://schemas.microsoft.com/office/drawing/2014/main" id="{6AFC4F60-3C79-4198-BC2C-D0F4A029A7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68600" y="3616326"/>
              <a:ext cx="0" cy="7620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  <p:sp>
          <p:nvSpPr>
            <p:cNvPr id="19518" name="Line 289">
              <a:extLst>
                <a:ext uri="{FF2B5EF4-FFF2-40B4-BE49-F238E27FC236}">
                  <a16:creationId xmlns:a16="http://schemas.microsoft.com/office/drawing/2014/main" id="{3A4C2DA8-DC2E-4F22-9EC0-FEDC538B0C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57500" y="3616326"/>
              <a:ext cx="0" cy="7620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  <p:sp>
          <p:nvSpPr>
            <p:cNvPr id="19519" name="Line 290">
              <a:extLst>
                <a:ext uri="{FF2B5EF4-FFF2-40B4-BE49-F238E27FC236}">
                  <a16:creationId xmlns:a16="http://schemas.microsoft.com/office/drawing/2014/main" id="{97BA08FD-0B3C-4AA6-80DE-C28CAF5DEC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47988" y="3616326"/>
              <a:ext cx="0" cy="7620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  <p:sp>
          <p:nvSpPr>
            <p:cNvPr id="19520" name="Freeform 291">
              <a:extLst>
                <a:ext uri="{FF2B5EF4-FFF2-40B4-BE49-F238E27FC236}">
                  <a16:creationId xmlns:a16="http://schemas.microsoft.com/office/drawing/2014/main" id="{C3AF1392-2A27-4F71-AA72-82CE4CFD6E0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2400" y="3646488"/>
              <a:ext cx="331788" cy="315913"/>
            </a:xfrm>
            <a:custGeom>
              <a:avLst/>
              <a:gdLst>
                <a:gd name="T0" fmla="*/ 2147483647 w 209"/>
                <a:gd name="T1" fmla="*/ 0 h 199"/>
                <a:gd name="T2" fmla="*/ 2147483647 w 209"/>
                <a:gd name="T3" fmla="*/ 0 h 199"/>
                <a:gd name="T4" fmla="*/ 2147483647 w 209"/>
                <a:gd name="T5" fmla="*/ 2147483647 h 199"/>
                <a:gd name="T6" fmla="*/ 0 w 209"/>
                <a:gd name="T7" fmla="*/ 2147483647 h 199"/>
                <a:gd name="T8" fmla="*/ 0 w 209"/>
                <a:gd name="T9" fmla="*/ 0 h 199"/>
                <a:gd name="T10" fmla="*/ 2147483647 w 209"/>
                <a:gd name="T11" fmla="*/ 0 h 19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09" h="199">
                  <a:moveTo>
                    <a:pt x="180" y="0"/>
                  </a:moveTo>
                  <a:lnTo>
                    <a:pt x="209" y="0"/>
                  </a:lnTo>
                  <a:lnTo>
                    <a:pt x="209" y="199"/>
                  </a:lnTo>
                  <a:lnTo>
                    <a:pt x="0" y="199"/>
                  </a:lnTo>
                  <a:lnTo>
                    <a:pt x="0" y="0"/>
                  </a:lnTo>
                  <a:lnTo>
                    <a:pt x="29" y="0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  <p:sp>
          <p:nvSpPr>
            <p:cNvPr id="19521" name="Freeform 292">
              <a:extLst>
                <a:ext uri="{FF2B5EF4-FFF2-40B4-BE49-F238E27FC236}">
                  <a16:creationId xmlns:a16="http://schemas.microsoft.com/office/drawing/2014/main" id="{040B6474-6A15-4FA2-93D7-F8EDDCBEAC4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8438" y="3676651"/>
              <a:ext cx="239713" cy="241300"/>
            </a:xfrm>
            <a:custGeom>
              <a:avLst/>
              <a:gdLst>
                <a:gd name="T0" fmla="*/ 0 w 151"/>
                <a:gd name="T1" fmla="*/ 0 h 152"/>
                <a:gd name="T2" fmla="*/ 0 w 151"/>
                <a:gd name="T3" fmla="*/ 2147483647 h 152"/>
                <a:gd name="T4" fmla="*/ 2147483647 w 151"/>
                <a:gd name="T5" fmla="*/ 2147483647 h 152"/>
                <a:gd name="T6" fmla="*/ 2147483647 w 151"/>
                <a:gd name="T7" fmla="*/ 0 h 15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1" h="152">
                  <a:moveTo>
                    <a:pt x="0" y="0"/>
                  </a:moveTo>
                  <a:lnTo>
                    <a:pt x="0" y="152"/>
                  </a:lnTo>
                  <a:lnTo>
                    <a:pt x="151" y="152"/>
                  </a:lnTo>
                  <a:lnTo>
                    <a:pt x="151" y="0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  <p:sp>
          <p:nvSpPr>
            <p:cNvPr id="19522" name="Line 293">
              <a:extLst>
                <a:ext uri="{FF2B5EF4-FFF2-40B4-BE49-F238E27FC236}">
                  <a16:creationId xmlns:a16="http://schemas.microsoft.com/office/drawing/2014/main" id="{F0EE2316-0EC1-4A8D-A6B1-AF32B0DF35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98763" y="3646488"/>
              <a:ext cx="36513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  <p:sp>
          <p:nvSpPr>
            <p:cNvPr id="19523" name="Line 294">
              <a:extLst>
                <a:ext uri="{FF2B5EF4-FFF2-40B4-BE49-F238E27FC236}">
                  <a16:creationId xmlns:a16="http://schemas.microsoft.com/office/drawing/2014/main" id="{939F779B-A66B-4B77-980C-A77710965B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1313" y="3646488"/>
              <a:ext cx="36513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</p:grpSp>
      <p:sp>
        <p:nvSpPr>
          <p:cNvPr id="19462" name="AutoShape 2" descr="Resultado de imagen para construcciÃ³n de portal de datos abiertos">
            <a:extLst>
              <a:ext uri="{FF2B5EF4-FFF2-40B4-BE49-F238E27FC236}">
                <a16:creationId xmlns:a16="http://schemas.microsoft.com/office/drawing/2014/main" id="{B38F0AD0-E9D6-44EF-9383-9B3FAFA68E8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9pPr>
          </a:lstStyle>
          <a:p>
            <a:pPr eaLnBrk="1" hangingPunct="1"/>
            <a:endParaRPr lang="es-GT" altLang="es-GT"/>
          </a:p>
        </p:txBody>
      </p:sp>
      <p:sp>
        <p:nvSpPr>
          <p:cNvPr id="19463" name="TextBox 132">
            <a:extLst>
              <a:ext uri="{FF2B5EF4-FFF2-40B4-BE49-F238E27FC236}">
                <a16:creationId xmlns:a16="http://schemas.microsoft.com/office/drawing/2014/main" id="{A5D9541F-29BE-44E2-825B-735CCCD4E1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90263" y="2211388"/>
            <a:ext cx="10826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9pPr>
          </a:lstStyle>
          <a:p>
            <a:pPr algn="ctr" eaLnBrk="1" hangingPunct="1"/>
            <a:r>
              <a:rPr lang="en-GB" altLang="es-GT" sz="1600" b="1">
                <a:solidFill>
                  <a:schemeClr val="bg1"/>
                </a:solidFill>
              </a:rPr>
              <a:t>INDIRECTOS</a:t>
            </a:r>
            <a:endParaRPr lang="en-IN" altLang="es-GT" sz="1600" b="1">
              <a:solidFill>
                <a:schemeClr val="bg1"/>
              </a:solidFill>
            </a:endParaRPr>
          </a:p>
        </p:txBody>
      </p:sp>
      <p:pic>
        <p:nvPicPr>
          <p:cNvPr id="19464" name="51 Imagen" descr="C:\Users\dtpusu04\AppData\Local\Microsoft\Windows\Temporary Internet Files\Content.Word\Imagen 2018.png">
            <a:extLst>
              <a:ext uri="{FF2B5EF4-FFF2-40B4-BE49-F238E27FC236}">
                <a16:creationId xmlns:a16="http://schemas.microsoft.com/office/drawing/2014/main" id="{7FFF06C0-08FA-4C81-B5E1-1B542E019E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53" b="17348"/>
          <a:stretch>
            <a:fillRect/>
          </a:stretch>
        </p:blipFill>
        <p:spPr bwMode="auto">
          <a:xfrm>
            <a:off x="307975" y="101600"/>
            <a:ext cx="1163638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465" name="4 Grupo">
            <a:extLst>
              <a:ext uri="{FF2B5EF4-FFF2-40B4-BE49-F238E27FC236}">
                <a16:creationId xmlns:a16="http://schemas.microsoft.com/office/drawing/2014/main" id="{0C8B7CFF-9426-43E1-9BA4-5FDA7852ACE8}"/>
              </a:ext>
            </a:extLst>
          </p:cNvPr>
          <p:cNvGrpSpPr>
            <a:grpSpLocks/>
          </p:cNvGrpSpPr>
          <p:nvPr/>
        </p:nvGrpSpPr>
        <p:grpSpPr bwMode="auto">
          <a:xfrm>
            <a:off x="693738" y="1366838"/>
            <a:ext cx="10602912" cy="2025650"/>
            <a:chOff x="283985" y="3550844"/>
            <a:chExt cx="11871510" cy="2643871"/>
          </a:xfrm>
        </p:grpSpPr>
        <p:grpSp>
          <p:nvGrpSpPr>
            <p:cNvPr id="19501" name="5 Grupo">
              <a:extLst>
                <a:ext uri="{FF2B5EF4-FFF2-40B4-BE49-F238E27FC236}">
                  <a16:creationId xmlns:a16="http://schemas.microsoft.com/office/drawing/2014/main" id="{27F95C86-AA4A-4ADC-AA42-BC9763666CC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88902" y="3550844"/>
              <a:ext cx="3327046" cy="2643871"/>
              <a:chOff x="610645" y="767973"/>
              <a:chExt cx="3327046" cy="2643871"/>
            </a:xfrm>
          </p:grpSpPr>
          <p:sp>
            <p:nvSpPr>
              <p:cNvPr id="71" name="21 Flecha derecha">
                <a:extLst>
                  <a:ext uri="{FF2B5EF4-FFF2-40B4-BE49-F238E27FC236}">
                    <a16:creationId xmlns:a16="http://schemas.microsoft.com/office/drawing/2014/main" id="{64040472-2978-4ACC-834D-5DCCE056151E}"/>
                  </a:ext>
                </a:extLst>
              </p:cNvPr>
              <p:cNvSpPr/>
              <p:nvPr/>
            </p:nvSpPr>
            <p:spPr>
              <a:xfrm>
                <a:off x="610057" y="767973"/>
                <a:ext cx="3327365" cy="2643871"/>
              </a:xfrm>
              <a:prstGeom prst="rightArrow">
                <a:avLst>
                  <a:gd name="adj1" fmla="val 70000"/>
                  <a:gd name="adj2" fmla="val 50000"/>
                </a:avLst>
              </a:prstGeom>
              <a:solidFill>
                <a:schemeClr val="accent4">
                  <a:lumMod val="40000"/>
                  <a:lumOff val="60000"/>
                  <a:alpha val="90000"/>
                </a:schemeClr>
              </a:solidFill>
              <a:ln>
                <a:solidFill>
                  <a:schemeClr val="accent4">
                    <a:lumMod val="40000"/>
                    <a:lumOff val="60000"/>
                    <a:alpha val="90000"/>
                  </a:schemeClr>
                </a:solidFill>
              </a:ln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72" name="Flecha derecha 4">
                <a:extLst>
                  <a:ext uri="{FF2B5EF4-FFF2-40B4-BE49-F238E27FC236}">
                    <a16:creationId xmlns:a16="http://schemas.microsoft.com/office/drawing/2014/main" id="{4890F856-035D-40EA-8924-85A6F2202989}"/>
                  </a:ext>
                </a:extLst>
              </p:cNvPr>
              <p:cNvSpPr/>
              <p:nvPr/>
            </p:nvSpPr>
            <p:spPr>
              <a:xfrm>
                <a:off x="1518328" y="1165797"/>
                <a:ext cx="1729448" cy="184822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35560" tIns="8890" rIns="17780" bIns="8890" spcCol="1270" anchor="ctr"/>
              <a:lstStyle/>
              <a:p>
                <a:pPr algn="ctr" defTabSz="622300" fontAlgn="auto">
                  <a:lnSpc>
                    <a:spcPct val="90000"/>
                  </a:lnSpc>
                  <a:spcBef>
                    <a:spcPts val="0"/>
                  </a:spcBef>
                  <a:spcAft>
                    <a:spcPct val="35000"/>
                  </a:spcAft>
                  <a:defRPr/>
                </a:pPr>
                <a:r>
                  <a:rPr lang="es-GT" sz="1400" dirty="0">
                    <a:latin typeface="Arial Rounded MT Bold" pitchFamily="34" charset="0"/>
                  </a:rPr>
                  <a:t>Garantizar el acceso a energía asequible, fiable, sostenible y moderna para todos.</a:t>
                </a:r>
              </a:p>
            </p:txBody>
          </p:sp>
        </p:grpSp>
        <p:grpSp>
          <p:nvGrpSpPr>
            <p:cNvPr id="55" name="6 Grupo">
              <a:extLst>
                <a:ext uri="{FF2B5EF4-FFF2-40B4-BE49-F238E27FC236}">
                  <a16:creationId xmlns:a16="http://schemas.microsoft.com/office/drawing/2014/main" id="{0A071CB4-A9C1-4EF9-8CE7-E1721EA47132}"/>
                </a:ext>
              </a:extLst>
            </p:cNvPr>
            <p:cNvGrpSpPr/>
            <p:nvPr/>
          </p:nvGrpSpPr>
          <p:grpSpPr>
            <a:xfrm>
              <a:off x="283985" y="4116632"/>
              <a:ext cx="1512294" cy="1512294"/>
              <a:chOff x="5728" y="1333761"/>
              <a:chExt cx="1512294" cy="1512294"/>
            </a:xfrm>
            <a:solidFill>
              <a:srgbClr val="FFCC00"/>
            </a:solidFill>
          </p:grpSpPr>
          <p:sp>
            <p:nvSpPr>
              <p:cNvPr id="69" name="19 Elipse">
                <a:extLst>
                  <a:ext uri="{FF2B5EF4-FFF2-40B4-BE49-F238E27FC236}">
                    <a16:creationId xmlns:a16="http://schemas.microsoft.com/office/drawing/2014/main" id="{EE38EA17-E450-42A4-8E96-5EC4A482C1F7}"/>
                  </a:ext>
                </a:extLst>
              </p:cNvPr>
              <p:cNvSpPr/>
              <p:nvPr/>
            </p:nvSpPr>
            <p:spPr>
              <a:xfrm>
                <a:off x="5728" y="1333761"/>
                <a:ext cx="1512294" cy="1512294"/>
              </a:xfrm>
              <a:prstGeom prst="ellipse">
                <a:avLst/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70" name="Elipse 6">
                <a:extLst>
                  <a:ext uri="{FF2B5EF4-FFF2-40B4-BE49-F238E27FC236}">
                    <a16:creationId xmlns:a16="http://schemas.microsoft.com/office/drawing/2014/main" id="{C05345C3-057A-4EBF-A042-89372C1CB6CF}"/>
                  </a:ext>
                </a:extLst>
              </p:cNvPr>
              <p:cNvSpPr/>
              <p:nvPr/>
            </p:nvSpPr>
            <p:spPr>
              <a:xfrm>
                <a:off x="227198" y="1555231"/>
                <a:ext cx="1069354" cy="1069354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16510" tIns="16510" rIns="16510" bIns="16510" spcCol="1270" anchor="ctr"/>
              <a:lstStyle/>
              <a:p>
                <a:pPr algn="ctr" defTabSz="1155700" fontAlgn="auto">
                  <a:lnSpc>
                    <a:spcPct val="90000"/>
                  </a:lnSpc>
                  <a:spcBef>
                    <a:spcPts val="0"/>
                  </a:spcBef>
                  <a:spcAft>
                    <a:spcPct val="35000"/>
                  </a:spcAft>
                  <a:defRPr/>
                </a:pPr>
                <a:r>
                  <a:rPr lang="es-GT" dirty="0">
                    <a:latin typeface="Arial Rounded MT Bold" pitchFamily="34" charset="0"/>
                  </a:rPr>
                  <a:t>ODS 7 </a:t>
                </a:r>
              </a:p>
            </p:txBody>
          </p:sp>
        </p:grpSp>
        <p:grpSp>
          <p:nvGrpSpPr>
            <p:cNvPr id="19503" name="7 Grupo">
              <a:extLst>
                <a:ext uri="{FF2B5EF4-FFF2-40B4-BE49-F238E27FC236}">
                  <a16:creationId xmlns:a16="http://schemas.microsoft.com/office/drawing/2014/main" id="{7196CFBC-04C0-4118-ABF4-0410CFF9FF8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58675" y="3550844"/>
              <a:ext cx="3327047" cy="2643871"/>
              <a:chOff x="4580418" y="767973"/>
              <a:chExt cx="3327047" cy="2643871"/>
            </a:xfrm>
          </p:grpSpPr>
          <p:sp>
            <p:nvSpPr>
              <p:cNvPr id="67" name="17 Flecha derecha">
                <a:extLst>
                  <a:ext uri="{FF2B5EF4-FFF2-40B4-BE49-F238E27FC236}">
                    <a16:creationId xmlns:a16="http://schemas.microsoft.com/office/drawing/2014/main" id="{7A1EAAFD-93AF-4F41-9B6B-653F2AC58E84}"/>
                  </a:ext>
                </a:extLst>
              </p:cNvPr>
              <p:cNvSpPr/>
              <p:nvPr/>
            </p:nvSpPr>
            <p:spPr>
              <a:xfrm>
                <a:off x="4580855" y="767973"/>
                <a:ext cx="3327365" cy="2643871"/>
              </a:xfrm>
              <a:prstGeom prst="rightArrow">
                <a:avLst>
                  <a:gd name="adj1" fmla="val 70000"/>
                  <a:gd name="adj2" fmla="val 50000"/>
                </a:avLst>
              </a:prstGeom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68" name="Flecha derecha 8">
                <a:extLst>
                  <a:ext uri="{FF2B5EF4-FFF2-40B4-BE49-F238E27FC236}">
                    <a16:creationId xmlns:a16="http://schemas.microsoft.com/office/drawing/2014/main" id="{9C50261A-126F-4783-8EF6-E137D19CB538}"/>
                  </a:ext>
                </a:extLst>
              </p:cNvPr>
              <p:cNvSpPr/>
              <p:nvPr/>
            </p:nvSpPr>
            <p:spPr>
              <a:xfrm>
                <a:off x="5489125" y="1165797"/>
                <a:ext cx="1473497" cy="184822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35560" tIns="8890" rIns="17780" bIns="8890" spcCol="1270" anchor="ctr"/>
              <a:lstStyle/>
              <a:p>
                <a:pPr algn="ctr" defTabSz="622300" fontAlgn="auto">
                  <a:lnSpc>
                    <a:spcPct val="90000"/>
                  </a:lnSpc>
                  <a:spcBef>
                    <a:spcPts val="0"/>
                  </a:spcBef>
                  <a:spcAft>
                    <a:spcPct val="35000"/>
                  </a:spcAft>
                  <a:defRPr/>
                </a:pPr>
                <a:r>
                  <a:rPr lang="es-GT" sz="1400" dirty="0">
                    <a:latin typeface="Arial Rounded MT Bold" pitchFamily="34" charset="0"/>
                  </a:rPr>
                  <a:t>Recursos naturales hoy y para el futuro.</a:t>
                </a:r>
              </a:p>
            </p:txBody>
          </p:sp>
        </p:grpSp>
        <p:grpSp>
          <p:nvGrpSpPr>
            <p:cNvPr id="19504" name="8 Grupo">
              <a:extLst>
                <a:ext uri="{FF2B5EF4-FFF2-40B4-BE49-F238E27FC236}">
                  <a16:creationId xmlns:a16="http://schemas.microsoft.com/office/drawing/2014/main" id="{57C3A38F-4959-4E90-84EC-BC2D091484D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67847" y="4116871"/>
              <a:ext cx="1598849" cy="1511817"/>
              <a:chOff x="3889590" y="1334000"/>
              <a:chExt cx="1598849" cy="1511817"/>
            </a:xfrm>
          </p:grpSpPr>
          <p:sp>
            <p:nvSpPr>
              <p:cNvPr id="64" name="15 Elipse">
                <a:extLst>
                  <a:ext uri="{FF2B5EF4-FFF2-40B4-BE49-F238E27FC236}">
                    <a16:creationId xmlns:a16="http://schemas.microsoft.com/office/drawing/2014/main" id="{726EE773-D857-4FE7-9646-840EACBB05B0}"/>
                  </a:ext>
                </a:extLst>
              </p:cNvPr>
              <p:cNvSpPr/>
              <p:nvPr/>
            </p:nvSpPr>
            <p:spPr>
              <a:xfrm>
                <a:off x="3974747" y="1333628"/>
                <a:ext cx="1514377" cy="1512560"/>
              </a:xfrm>
              <a:prstGeom prst="ellipse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65" name="Elipse 10">
                <a:extLst>
                  <a:ext uri="{FF2B5EF4-FFF2-40B4-BE49-F238E27FC236}">
                    <a16:creationId xmlns:a16="http://schemas.microsoft.com/office/drawing/2014/main" id="{4F500800-51A0-4716-80BE-9B355CA4A969}"/>
                  </a:ext>
                </a:extLst>
              </p:cNvPr>
              <p:cNvSpPr/>
              <p:nvPr/>
            </p:nvSpPr>
            <p:spPr>
              <a:xfrm>
                <a:off x="3889430" y="1555333"/>
                <a:ext cx="1599694" cy="106915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16510" tIns="16510" rIns="16510" bIns="16510" spcCol="1270" anchor="ctr"/>
              <a:lstStyle/>
              <a:p>
                <a:pPr algn="ctr" defTabSz="1155700" fontAlgn="auto">
                  <a:lnSpc>
                    <a:spcPct val="90000"/>
                  </a:lnSpc>
                  <a:spcBef>
                    <a:spcPts val="0"/>
                  </a:spcBef>
                  <a:spcAft>
                    <a:spcPct val="35000"/>
                  </a:spcAft>
                  <a:defRPr/>
                </a:pPr>
                <a:r>
                  <a:rPr lang="es-GT" dirty="0">
                    <a:latin typeface="Arial Rounded MT Bold" pitchFamily="34" charset="0"/>
                  </a:rPr>
                  <a:t>K´ATUN 2032</a:t>
                </a:r>
              </a:p>
            </p:txBody>
          </p:sp>
        </p:grpSp>
        <p:grpSp>
          <p:nvGrpSpPr>
            <p:cNvPr id="19505" name="9 Grupo">
              <a:extLst>
                <a:ext uri="{FF2B5EF4-FFF2-40B4-BE49-F238E27FC236}">
                  <a16:creationId xmlns:a16="http://schemas.microsoft.com/office/drawing/2014/main" id="{BD1C52A9-D8BF-42FE-82A8-12273A169D6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828448" y="3550844"/>
              <a:ext cx="3327047" cy="2643871"/>
              <a:chOff x="8550191" y="767973"/>
              <a:chExt cx="3327047" cy="2643871"/>
            </a:xfrm>
          </p:grpSpPr>
          <p:sp>
            <p:nvSpPr>
              <p:cNvPr id="62" name="13 Flecha derecha">
                <a:extLst>
                  <a:ext uri="{FF2B5EF4-FFF2-40B4-BE49-F238E27FC236}">
                    <a16:creationId xmlns:a16="http://schemas.microsoft.com/office/drawing/2014/main" id="{80E1CF51-59ED-4DA2-B621-A4B54DCFA5AA}"/>
                  </a:ext>
                </a:extLst>
              </p:cNvPr>
              <p:cNvSpPr/>
              <p:nvPr/>
            </p:nvSpPr>
            <p:spPr>
              <a:xfrm>
                <a:off x="8549873" y="767973"/>
                <a:ext cx="3327365" cy="2643871"/>
              </a:xfrm>
              <a:prstGeom prst="rightArrow">
                <a:avLst>
                  <a:gd name="adj1" fmla="val 70000"/>
                  <a:gd name="adj2" fmla="val 50000"/>
                </a:avLst>
              </a:prstGeom>
              <a:solidFill>
                <a:srgbClr val="CDFFFE">
                  <a:alpha val="89804"/>
                </a:srgbClr>
              </a:solidFill>
              <a:ln>
                <a:solidFill>
                  <a:srgbClr val="E7FFFE">
                    <a:alpha val="90000"/>
                  </a:srgbClr>
                </a:solidFill>
              </a:ln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63" name="Flecha derecha 12">
                <a:extLst>
                  <a:ext uri="{FF2B5EF4-FFF2-40B4-BE49-F238E27FC236}">
                    <a16:creationId xmlns:a16="http://schemas.microsoft.com/office/drawing/2014/main" id="{C55F0F8B-5D67-4C0C-9CC0-88DF280B971C}"/>
                  </a:ext>
                </a:extLst>
              </p:cNvPr>
              <p:cNvSpPr/>
              <p:nvPr/>
            </p:nvSpPr>
            <p:spPr>
              <a:xfrm>
                <a:off x="9458145" y="1165797"/>
                <a:ext cx="2076048" cy="184822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35560" tIns="8890" rIns="17780" bIns="8890" spcCol="1270" anchor="ctr"/>
              <a:lstStyle/>
              <a:p>
                <a:pPr algn="ctr" defTabSz="622300" fontAlgn="auto">
                  <a:lnSpc>
                    <a:spcPct val="90000"/>
                  </a:lnSpc>
                  <a:spcBef>
                    <a:spcPts val="0"/>
                  </a:spcBef>
                  <a:spcAft>
                    <a:spcPct val="35000"/>
                  </a:spcAft>
                  <a:defRPr/>
                </a:pPr>
                <a:r>
                  <a:rPr lang="es-GT" sz="1300" dirty="0">
                    <a:latin typeface="Arial Rounded MT Bold" pitchFamily="34" charset="0"/>
                  </a:rPr>
                  <a:t>“Para el 2032, se ha incrementado la participación de la energía renovable en la matriz energética (de 57.93% en 2015 a 64.20% en 2032)”</a:t>
                </a:r>
              </a:p>
            </p:txBody>
          </p:sp>
        </p:grpSp>
        <p:grpSp>
          <p:nvGrpSpPr>
            <p:cNvPr id="19506" name="10 Grupo">
              <a:extLst>
                <a:ext uri="{FF2B5EF4-FFF2-40B4-BE49-F238E27FC236}">
                  <a16:creationId xmlns:a16="http://schemas.microsoft.com/office/drawing/2014/main" id="{47EAE6D4-0E7B-458B-9201-712607B2296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104545" y="3948665"/>
              <a:ext cx="1873728" cy="1848224"/>
              <a:chOff x="7826288" y="1165794"/>
              <a:chExt cx="1873728" cy="1848224"/>
            </a:xfrm>
          </p:grpSpPr>
          <p:sp>
            <p:nvSpPr>
              <p:cNvPr id="60" name="11 Elipse">
                <a:extLst>
                  <a:ext uri="{FF2B5EF4-FFF2-40B4-BE49-F238E27FC236}">
                    <a16:creationId xmlns:a16="http://schemas.microsoft.com/office/drawing/2014/main" id="{142D6032-4946-497C-8412-1908A08529A9}"/>
                  </a:ext>
                </a:extLst>
              </p:cNvPr>
              <p:cNvSpPr/>
              <p:nvPr/>
            </p:nvSpPr>
            <p:spPr>
              <a:xfrm>
                <a:off x="7908219" y="1333628"/>
                <a:ext cx="1731225" cy="1512559"/>
              </a:xfrm>
              <a:prstGeom prst="ellipse">
                <a:avLst/>
              </a:prstGeom>
              <a:solidFill>
                <a:srgbClr val="009999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61" name="Elipse 14">
                <a:extLst>
                  <a:ext uri="{FF2B5EF4-FFF2-40B4-BE49-F238E27FC236}">
                    <a16:creationId xmlns:a16="http://schemas.microsoft.com/office/drawing/2014/main" id="{9FB71F17-181E-4B75-975F-368B8866ED41}"/>
                  </a:ext>
                </a:extLst>
              </p:cNvPr>
              <p:cNvSpPr/>
              <p:nvPr/>
            </p:nvSpPr>
            <p:spPr>
              <a:xfrm>
                <a:off x="7826457" y="1165797"/>
                <a:ext cx="1873420" cy="184822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16510" tIns="16510" rIns="16510" bIns="16510" spcCol="1270" anchor="ctr"/>
              <a:lstStyle/>
              <a:p>
                <a:pPr algn="ctr" defTabSz="1155700" fontAlgn="auto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GT" sz="1800" dirty="0">
                    <a:latin typeface="Arial Rounded MT Bold" pitchFamily="34" charset="0"/>
                  </a:rPr>
                  <a:t>Resultado Estratégico</a:t>
                </a:r>
              </a:p>
              <a:p>
                <a:pPr algn="ctr" defTabSz="1155700" fontAlgn="auto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GT" sz="1800" dirty="0">
                    <a:latin typeface="Arial Rounded MT Bold" pitchFamily="34" charset="0"/>
                  </a:rPr>
                  <a:t>MEM</a:t>
                </a:r>
              </a:p>
            </p:txBody>
          </p:sp>
        </p:grpSp>
      </p:grpSp>
      <p:graphicFrame>
        <p:nvGraphicFramePr>
          <p:cNvPr id="74" name="1 Tabla">
            <a:extLst>
              <a:ext uri="{FF2B5EF4-FFF2-40B4-BE49-F238E27FC236}">
                <a16:creationId xmlns:a16="http://schemas.microsoft.com/office/drawing/2014/main" id="{BE6C99A3-1C4E-4776-B0E8-62FF8E0839D1}"/>
              </a:ext>
            </a:extLst>
          </p:cNvPr>
          <p:cNvGraphicFramePr>
            <a:graphicFrameLocks noGrp="1"/>
          </p:cNvGraphicFramePr>
          <p:nvPr/>
        </p:nvGraphicFramePr>
        <p:xfrm>
          <a:off x="2032000" y="4635500"/>
          <a:ext cx="8289925" cy="10175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39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159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17588">
                <a:tc>
                  <a:txBody>
                    <a:bodyPr/>
                    <a:lstStyle/>
                    <a:p>
                      <a:endParaRPr lang="es-GT" sz="1800" dirty="0"/>
                    </a:p>
                  </a:txBody>
                  <a:tcPr marL="91437" marR="91437" marT="45727" marB="45727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GT" sz="1800" b="0" baseline="0" dirty="0">
                          <a:solidFill>
                            <a:schemeClr val="tx1"/>
                          </a:solidFill>
                          <a:latin typeface="Arial Rounded MT Bold" pitchFamily="34" charset="0"/>
                        </a:rPr>
                        <a:t>Incremento de la participación de la energía renovable en la matriz energética, considerando la participación ciudadana y con pertinencia.</a:t>
                      </a:r>
                      <a:endParaRPr lang="es-GT" sz="1800" b="0" dirty="0">
                        <a:solidFill>
                          <a:schemeClr val="tx1"/>
                        </a:solidFill>
                        <a:latin typeface="Arial Rounded MT Bold" pitchFamily="34" charset="0"/>
                      </a:endParaRPr>
                    </a:p>
                  </a:txBody>
                  <a:tcPr marL="91437" marR="91437" marT="45727" marB="45727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1" name="2 Tabla">
            <a:extLst>
              <a:ext uri="{FF2B5EF4-FFF2-40B4-BE49-F238E27FC236}">
                <a16:creationId xmlns:a16="http://schemas.microsoft.com/office/drawing/2014/main" id="{C70B05D2-01F7-449A-A5B1-8235D850BFC0}"/>
              </a:ext>
            </a:extLst>
          </p:cNvPr>
          <p:cNvGraphicFramePr>
            <a:graphicFrameLocks noGrp="1"/>
          </p:cNvGraphicFramePr>
          <p:nvPr/>
        </p:nvGraphicFramePr>
        <p:xfrm>
          <a:off x="2030413" y="5659438"/>
          <a:ext cx="8291512" cy="10175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43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171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17587">
                <a:tc>
                  <a:txBody>
                    <a:bodyPr/>
                    <a:lstStyle/>
                    <a:p>
                      <a:endParaRPr lang="es-GT" sz="1800" dirty="0"/>
                    </a:p>
                  </a:txBody>
                  <a:tcPr marL="91436" marR="91436" marT="45727" marB="45727" anchor="ctr">
                    <a:solidFill>
                      <a:srgbClr val="CDFFFE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GT" sz="1800" b="0" dirty="0">
                          <a:solidFill>
                            <a:schemeClr val="tx1"/>
                          </a:solidFill>
                          <a:latin typeface="Arial Rounded MT Bold" pitchFamily="34" charset="0"/>
                        </a:rPr>
                        <a:t>Incremento en la participación de los recursos renovables en la matriz energética.</a:t>
                      </a:r>
                    </a:p>
                  </a:txBody>
                  <a:tcPr marL="91436" marR="91436" marT="45727" marB="45727" anchor="ctr">
                    <a:solidFill>
                      <a:srgbClr val="CDFF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2" name="3 Tabla">
            <a:extLst>
              <a:ext uri="{FF2B5EF4-FFF2-40B4-BE49-F238E27FC236}">
                <a16:creationId xmlns:a16="http://schemas.microsoft.com/office/drawing/2014/main" id="{0F787AC1-259B-4192-9268-2ED9A5CBBA1D}"/>
              </a:ext>
            </a:extLst>
          </p:cNvPr>
          <p:cNvGraphicFramePr>
            <a:graphicFrameLocks noGrp="1"/>
          </p:cNvGraphicFramePr>
          <p:nvPr/>
        </p:nvGraphicFramePr>
        <p:xfrm>
          <a:off x="2033588" y="3609975"/>
          <a:ext cx="8288337" cy="10175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35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148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17588">
                <a:tc>
                  <a:txBody>
                    <a:bodyPr/>
                    <a:lstStyle/>
                    <a:p>
                      <a:endParaRPr lang="es-GT" sz="1800" dirty="0"/>
                    </a:p>
                  </a:txBody>
                  <a:tcPr marL="91447" marR="91447" marT="45727" marB="45727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GT" sz="1800" b="0" dirty="0">
                          <a:solidFill>
                            <a:schemeClr val="tx1"/>
                          </a:solidFill>
                          <a:latin typeface="Arial Rounded MT Bold" pitchFamily="34" charset="0"/>
                        </a:rPr>
                        <a:t>Aumentar</a:t>
                      </a:r>
                      <a:r>
                        <a:rPr lang="es-GT" sz="1800" b="0" baseline="0" dirty="0">
                          <a:solidFill>
                            <a:schemeClr val="tx1"/>
                          </a:solidFill>
                          <a:latin typeface="Arial Rounded MT Bold" pitchFamily="34" charset="0"/>
                        </a:rPr>
                        <a:t> sustancialmente el porcentaje de la energía renovable en el conjunto de las fuentes de energía.</a:t>
                      </a:r>
                      <a:endParaRPr lang="es-GT" sz="1800" b="0" dirty="0">
                        <a:solidFill>
                          <a:schemeClr val="tx1"/>
                        </a:solidFill>
                        <a:latin typeface="Arial Rounded MT Bold" pitchFamily="34" charset="0"/>
                      </a:endParaRPr>
                    </a:p>
                  </a:txBody>
                  <a:tcPr marL="91447" marR="91447" marT="45727" marB="45727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7" name="23 Flecha circular">
            <a:extLst>
              <a:ext uri="{FF2B5EF4-FFF2-40B4-BE49-F238E27FC236}">
                <a16:creationId xmlns:a16="http://schemas.microsoft.com/office/drawing/2014/main" id="{BE7AB749-EAA1-4CCE-87B2-D8F8B110D139}"/>
              </a:ext>
            </a:extLst>
          </p:cNvPr>
          <p:cNvSpPr/>
          <p:nvPr/>
        </p:nvSpPr>
        <p:spPr>
          <a:xfrm rot="19810880" flipH="1">
            <a:off x="2417763" y="3551238"/>
            <a:ext cx="1079500" cy="1081087"/>
          </a:xfrm>
          <a:prstGeom prst="circularArrow">
            <a:avLst>
              <a:gd name="adj1" fmla="val 4688"/>
              <a:gd name="adj2" fmla="val 299029"/>
              <a:gd name="adj3" fmla="val 2539295"/>
              <a:gd name="adj4" fmla="val 15812321"/>
              <a:gd name="adj5" fmla="val 5469"/>
            </a:avLst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9491" name="24 Grupo">
            <a:extLst>
              <a:ext uri="{FF2B5EF4-FFF2-40B4-BE49-F238E27FC236}">
                <a16:creationId xmlns:a16="http://schemas.microsoft.com/office/drawing/2014/main" id="{D867F115-2FE6-4502-8CF7-2E45CD515811}"/>
              </a:ext>
            </a:extLst>
          </p:cNvPr>
          <p:cNvGrpSpPr>
            <a:grpSpLocks/>
          </p:cNvGrpSpPr>
          <p:nvPr/>
        </p:nvGrpSpPr>
        <p:grpSpPr bwMode="auto">
          <a:xfrm>
            <a:off x="2625725" y="3613150"/>
            <a:ext cx="1079500" cy="1019175"/>
            <a:chOff x="3793066" y="2438400"/>
            <a:chExt cx="3193142" cy="3010273"/>
          </a:xfrm>
        </p:grpSpPr>
        <p:sp>
          <p:nvSpPr>
            <p:cNvPr id="89" name="25 Forma">
              <a:extLst>
                <a:ext uri="{FF2B5EF4-FFF2-40B4-BE49-F238E27FC236}">
                  <a16:creationId xmlns:a16="http://schemas.microsoft.com/office/drawing/2014/main" id="{AE332584-AB45-4DD5-A9B5-66F25489FDED}"/>
                </a:ext>
              </a:extLst>
            </p:cNvPr>
            <p:cNvSpPr/>
            <p:nvPr/>
          </p:nvSpPr>
          <p:spPr>
            <a:xfrm>
              <a:off x="3793066" y="2438400"/>
              <a:ext cx="3193142" cy="3010273"/>
            </a:xfrm>
            <a:prstGeom prst="gear9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1" name="Forma 4">
              <a:extLst>
                <a:ext uri="{FF2B5EF4-FFF2-40B4-BE49-F238E27FC236}">
                  <a16:creationId xmlns:a16="http://schemas.microsoft.com/office/drawing/2014/main" id="{D52E520D-07C7-4345-991F-D6E5EFAC4CC4}"/>
                </a:ext>
              </a:extLst>
            </p:cNvPr>
            <p:cNvSpPr/>
            <p:nvPr/>
          </p:nvSpPr>
          <p:spPr>
            <a:xfrm>
              <a:off x="4394128" y="3137047"/>
              <a:ext cx="1779709" cy="15332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9690" tIns="59690" rIns="59690" bIns="59690" spcCol="1270" anchor="ctr"/>
            <a:lstStyle/>
            <a:p>
              <a:pPr algn="ctr" defTabSz="2089150" fontAlgn="auto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defRPr/>
              </a:pPr>
              <a:endParaRPr lang="es-GT" sz="4700"/>
            </a:p>
          </p:txBody>
        </p:sp>
      </p:grpSp>
      <p:grpSp>
        <p:nvGrpSpPr>
          <p:cNvPr id="19492" name="27 Grupo">
            <a:extLst>
              <a:ext uri="{FF2B5EF4-FFF2-40B4-BE49-F238E27FC236}">
                <a16:creationId xmlns:a16="http://schemas.microsoft.com/office/drawing/2014/main" id="{D19D7229-D58C-4A4E-8B62-8FC37C553A16}"/>
              </a:ext>
            </a:extLst>
          </p:cNvPr>
          <p:cNvGrpSpPr>
            <a:grpSpLocks/>
          </p:cNvGrpSpPr>
          <p:nvPr/>
        </p:nvGrpSpPr>
        <p:grpSpPr bwMode="auto">
          <a:xfrm>
            <a:off x="2617788" y="4632325"/>
            <a:ext cx="1081087" cy="965200"/>
            <a:chOff x="2067344" y="1802466"/>
            <a:chExt cx="2167466" cy="2167466"/>
          </a:xfrm>
        </p:grpSpPr>
        <p:sp>
          <p:nvSpPr>
            <p:cNvPr id="93" name="28 Forma">
              <a:extLst>
                <a:ext uri="{FF2B5EF4-FFF2-40B4-BE49-F238E27FC236}">
                  <a16:creationId xmlns:a16="http://schemas.microsoft.com/office/drawing/2014/main" id="{8C5349AA-9E68-45A9-B859-D43952A9D0ED}"/>
                </a:ext>
              </a:extLst>
            </p:cNvPr>
            <p:cNvSpPr/>
            <p:nvPr/>
          </p:nvSpPr>
          <p:spPr>
            <a:xfrm>
              <a:off x="2067344" y="1802466"/>
              <a:ext cx="2167466" cy="2167466"/>
            </a:xfrm>
            <a:prstGeom prst="gear6">
              <a:avLst/>
            </a:pr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9" name="Forma 6">
              <a:extLst>
                <a:ext uri="{FF2B5EF4-FFF2-40B4-BE49-F238E27FC236}">
                  <a16:creationId xmlns:a16="http://schemas.microsoft.com/office/drawing/2014/main" id="{9D96706D-1529-49AB-B8B4-C1B6C490CF76}"/>
                </a:ext>
              </a:extLst>
            </p:cNvPr>
            <p:cNvSpPr/>
            <p:nvPr/>
          </p:nvSpPr>
          <p:spPr>
            <a:xfrm>
              <a:off x="2605231" y="2283730"/>
              <a:ext cx="1075777" cy="106947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35560" tIns="35560" rIns="35560" bIns="35560" spcCol="1270" anchor="ctr"/>
            <a:lstStyle/>
            <a:p>
              <a:pPr algn="ctr" defTabSz="1244600" fontAlgn="auto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defRPr/>
              </a:pPr>
              <a:endParaRPr lang="es-GT" sz="2800"/>
            </a:p>
          </p:txBody>
        </p:sp>
      </p:grpSp>
      <p:sp>
        <p:nvSpPr>
          <p:cNvPr id="101" name="33 Flecha circular">
            <a:extLst>
              <a:ext uri="{FF2B5EF4-FFF2-40B4-BE49-F238E27FC236}">
                <a16:creationId xmlns:a16="http://schemas.microsoft.com/office/drawing/2014/main" id="{FB6AB046-4F1E-4B34-B98B-296F3B01D188}"/>
              </a:ext>
            </a:extLst>
          </p:cNvPr>
          <p:cNvSpPr/>
          <p:nvPr/>
        </p:nvSpPr>
        <p:spPr>
          <a:xfrm rot="1789120">
            <a:off x="2814638" y="4576763"/>
            <a:ext cx="1079500" cy="1079500"/>
          </a:xfrm>
          <a:prstGeom prst="circularArrow">
            <a:avLst>
              <a:gd name="adj1" fmla="val 4688"/>
              <a:gd name="adj2" fmla="val 299029"/>
              <a:gd name="adj3" fmla="val 2539295"/>
              <a:gd name="adj4" fmla="val 15812321"/>
              <a:gd name="adj5" fmla="val 5469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3" name="30 Forma">
            <a:extLst>
              <a:ext uri="{FF2B5EF4-FFF2-40B4-BE49-F238E27FC236}">
                <a16:creationId xmlns:a16="http://schemas.microsoft.com/office/drawing/2014/main" id="{413993A5-017E-406F-9AA0-E625D4F6D13B}"/>
              </a:ext>
            </a:extLst>
          </p:cNvPr>
          <p:cNvSpPr/>
          <p:nvPr/>
        </p:nvSpPr>
        <p:spPr>
          <a:xfrm rot="5400000">
            <a:off x="2602707" y="5644356"/>
            <a:ext cx="995362" cy="1019175"/>
          </a:xfrm>
          <a:prstGeom prst="gear6">
            <a:avLst/>
          </a:prstGeom>
          <a:solidFill>
            <a:srgbClr val="009A96"/>
          </a:solidFill>
          <a:ln>
            <a:solidFill>
              <a:srgbClr val="009A96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9495" name="31 CuadroTexto">
            <a:extLst>
              <a:ext uri="{FF2B5EF4-FFF2-40B4-BE49-F238E27FC236}">
                <a16:creationId xmlns:a16="http://schemas.microsoft.com/office/drawing/2014/main" id="{4F1CE743-162F-4205-A357-008B106A40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7325" y="5988050"/>
            <a:ext cx="758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9pPr>
          </a:lstStyle>
          <a:p>
            <a:pPr eaLnBrk="1" hangingPunct="1"/>
            <a:r>
              <a:rPr lang="es-GT" altLang="es-GT" sz="2000" b="1">
                <a:solidFill>
                  <a:schemeClr val="bg1"/>
                </a:solidFill>
              </a:rPr>
              <a:t>MEM</a:t>
            </a:r>
          </a:p>
        </p:txBody>
      </p:sp>
      <p:sp>
        <p:nvSpPr>
          <p:cNvPr id="115" name="34 Flecha circular">
            <a:extLst>
              <a:ext uri="{FF2B5EF4-FFF2-40B4-BE49-F238E27FC236}">
                <a16:creationId xmlns:a16="http://schemas.microsoft.com/office/drawing/2014/main" id="{2F0A87D2-A57C-419D-8FD1-96D5D355A8E1}"/>
              </a:ext>
            </a:extLst>
          </p:cNvPr>
          <p:cNvSpPr/>
          <p:nvPr/>
        </p:nvSpPr>
        <p:spPr>
          <a:xfrm rot="19810880" flipH="1">
            <a:off x="2368550" y="5648325"/>
            <a:ext cx="1079500" cy="1079500"/>
          </a:xfrm>
          <a:prstGeom prst="circularArrow">
            <a:avLst>
              <a:gd name="adj1" fmla="val 4688"/>
              <a:gd name="adj2" fmla="val 299029"/>
              <a:gd name="adj3" fmla="val 2539295"/>
              <a:gd name="adj4" fmla="val 15812321"/>
              <a:gd name="adj5" fmla="val 5469"/>
            </a:avLst>
          </a:prstGeom>
          <a:solidFill>
            <a:srgbClr val="009A96"/>
          </a:solidFill>
          <a:ln>
            <a:solidFill>
              <a:srgbClr val="009A96"/>
            </a:solidFill>
          </a:ln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18">
            <a:extLst>
              <a:ext uri="{FF2B5EF4-FFF2-40B4-BE49-F238E27FC236}">
                <a16:creationId xmlns:a16="http://schemas.microsoft.com/office/drawing/2014/main" id="{FF769749-9A18-4F68-8859-3D348F55F4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69863"/>
            <a:ext cx="25003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9pPr>
          </a:lstStyle>
          <a:p>
            <a:pPr eaLnBrk="1" hangingPunct="1"/>
            <a:r>
              <a:rPr lang="en-US" altLang="es-GT" sz="1600">
                <a:solidFill>
                  <a:schemeClr val="bg1"/>
                </a:solidFill>
                <a:latin typeface="Calibri Light" panose="020F0302020204030204" pitchFamily="34" charset="0"/>
              </a:rPr>
              <a:t>Simple Project Manager </a:t>
            </a:r>
          </a:p>
        </p:txBody>
      </p:sp>
      <p:sp>
        <p:nvSpPr>
          <p:cNvPr id="20483" name="Title 1">
            <a:extLst>
              <a:ext uri="{FF2B5EF4-FFF2-40B4-BE49-F238E27FC236}">
                <a16:creationId xmlns:a16="http://schemas.microsoft.com/office/drawing/2014/main" id="{0BF19D3C-3512-4740-89C2-0B9C344C27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3613" y="141288"/>
            <a:ext cx="5181600" cy="738187"/>
          </a:xfrm>
        </p:spPr>
        <p:txBody>
          <a:bodyPr/>
          <a:lstStyle/>
          <a:p>
            <a:pPr algn="ctr" eaLnBrk="1" hangingPunct="1"/>
            <a:br>
              <a:rPr lang="es-GT" altLang="es-GT" sz="2000">
                <a:latin typeface="Ebrima" panose="02000000000000000000" pitchFamily="2" charset="0"/>
              </a:rPr>
            </a:br>
            <a:r>
              <a:rPr lang="es-GT" altLang="es-GT" sz="2000">
                <a:latin typeface="Ebrima" panose="02000000000000000000" pitchFamily="2" charset="0"/>
              </a:rPr>
              <a:t>IV. Red Presupuestaria Programática </a:t>
            </a:r>
            <a:br>
              <a:rPr lang="es-GT" altLang="es-GT" sz="2000">
                <a:latin typeface="Ebrima" panose="02000000000000000000" pitchFamily="2" charset="0"/>
              </a:rPr>
            </a:br>
            <a:r>
              <a:rPr lang="es-GT" altLang="es-GT" sz="2000">
                <a:latin typeface="Ebrima" panose="02000000000000000000" pitchFamily="2" charset="0"/>
              </a:rPr>
              <a:t>para la Gestión por Resultados 2019</a:t>
            </a:r>
            <a:br>
              <a:rPr lang="es-GT" altLang="es-GT" sz="2000">
                <a:latin typeface="Ebrima" panose="02000000000000000000" pitchFamily="2" charset="0"/>
              </a:rPr>
            </a:br>
            <a:endParaRPr lang="en-US" altLang="es-GT" sz="2000">
              <a:latin typeface="Ebrima" panose="02000000000000000000" pitchFamily="2" charset="0"/>
            </a:endParaRPr>
          </a:p>
        </p:txBody>
      </p:sp>
      <p:grpSp>
        <p:nvGrpSpPr>
          <p:cNvPr id="20484" name="Group 65">
            <a:extLst>
              <a:ext uri="{FF2B5EF4-FFF2-40B4-BE49-F238E27FC236}">
                <a16:creationId xmlns:a16="http://schemas.microsoft.com/office/drawing/2014/main" id="{F82DC3F7-3E42-4603-88E3-14C170A2591B}"/>
              </a:ext>
            </a:extLst>
          </p:cNvPr>
          <p:cNvGrpSpPr>
            <a:grpSpLocks/>
          </p:cNvGrpSpPr>
          <p:nvPr/>
        </p:nvGrpSpPr>
        <p:grpSpPr bwMode="auto">
          <a:xfrm>
            <a:off x="3590925" y="3976688"/>
            <a:ext cx="228600" cy="228600"/>
            <a:chOff x="3398838" y="3616326"/>
            <a:chExt cx="346075" cy="346076"/>
          </a:xfrm>
        </p:grpSpPr>
        <p:sp>
          <p:nvSpPr>
            <p:cNvPr id="20497" name="Rectangle 94">
              <a:extLst>
                <a:ext uri="{FF2B5EF4-FFF2-40B4-BE49-F238E27FC236}">
                  <a16:creationId xmlns:a16="http://schemas.microsoft.com/office/drawing/2014/main" id="{1BC77F8C-D7CC-42BD-8058-33B42BE6DC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9163" y="3616326"/>
              <a:ext cx="90488" cy="346075"/>
            </a:xfrm>
            <a:prstGeom prst="rect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9pPr>
            </a:lstStyle>
            <a:p>
              <a:pPr eaLnBrk="1" hangingPunct="1"/>
              <a:endParaRPr lang="id-ID" altLang="es-GT"/>
            </a:p>
          </p:txBody>
        </p:sp>
        <p:sp>
          <p:nvSpPr>
            <p:cNvPr id="20498" name="Rectangle 95">
              <a:extLst>
                <a:ext uri="{FF2B5EF4-FFF2-40B4-BE49-F238E27FC236}">
                  <a16:creationId xmlns:a16="http://schemas.microsoft.com/office/drawing/2014/main" id="{109D981E-E928-4DE6-96A1-B56B1BBCC0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9651" y="3736976"/>
              <a:ext cx="90488" cy="225425"/>
            </a:xfrm>
            <a:prstGeom prst="rect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9pPr>
            </a:lstStyle>
            <a:p>
              <a:pPr eaLnBrk="1" hangingPunct="1"/>
              <a:endParaRPr lang="id-ID" altLang="es-GT"/>
            </a:p>
          </p:txBody>
        </p:sp>
        <p:sp>
          <p:nvSpPr>
            <p:cNvPr id="20499" name="Line 96">
              <a:extLst>
                <a:ext uri="{FF2B5EF4-FFF2-40B4-BE49-F238E27FC236}">
                  <a16:creationId xmlns:a16="http://schemas.microsoft.com/office/drawing/2014/main" id="{BAC437E7-9A96-46CC-B71B-0645697473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79813" y="3933826"/>
              <a:ext cx="30163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  <p:sp>
          <p:nvSpPr>
            <p:cNvPr id="20500" name="Line 97">
              <a:extLst>
                <a:ext uri="{FF2B5EF4-FFF2-40B4-BE49-F238E27FC236}">
                  <a16:creationId xmlns:a16="http://schemas.microsoft.com/office/drawing/2014/main" id="{E842CA98-B200-4453-9A23-3741686AB3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3613" y="3646489"/>
              <a:ext cx="0" cy="19685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  <p:sp>
          <p:nvSpPr>
            <p:cNvPr id="20501" name="Rectangle 98">
              <a:extLst>
                <a:ext uri="{FF2B5EF4-FFF2-40B4-BE49-F238E27FC236}">
                  <a16:creationId xmlns:a16="http://schemas.microsoft.com/office/drawing/2014/main" id="{7CCD13BB-18DE-4F2A-937C-9E415BC8DC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9326" y="3873501"/>
              <a:ext cx="30163" cy="60325"/>
            </a:xfrm>
            <a:prstGeom prst="rect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9pPr>
            </a:lstStyle>
            <a:p>
              <a:pPr eaLnBrk="1" hangingPunct="1"/>
              <a:endParaRPr lang="id-ID" altLang="es-GT"/>
            </a:p>
          </p:txBody>
        </p:sp>
        <p:sp>
          <p:nvSpPr>
            <p:cNvPr id="20502" name="Line 99">
              <a:extLst>
                <a:ext uri="{FF2B5EF4-FFF2-40B4-BE49-F238E27FC236}">
                  <a16:creationId xmlns:a16="http://schemas.microsoft.com/office/drawing/2014/main" id="{CCA84F6B-8912-468B-81D6-C19BB54578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94101" y="3767139"/>
              <a:ext cx="0" cy="136525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  <p:sp>
          <p:nvSpPr>
            <p:cNvPr id="20503" name="Line 100">
              <a:extLst>
                <a:ext uri="{FF2B5EF4-FFF2-40B4-BE49-F238E27FC236}">
                  <a16:creationId xmlns:a16="http://schemas.microsoft.com/office/drawing/2014/main" id="{1F88688E-C69E-461F-8CC2-B92036D6B2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29001" y="3706814"/>
              <a:ext cx="0" cy="211138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  <p:sp>
          <p:nvSpPr>
            <p:cNvPr id="20504" name="Rectangle 101">
              <a:extLst>
                <a:ext uri="{FF2B5EF4-FFF2-40B4-BE49-F238E27FC236}">
                  <a16:creationId xmlns:a16="http://schemas.microsoft.com/office/drawing/2014/main" id="{5045B30A-6CF4-4A0E-9EF1-DD574A3096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8838" y="3662364"/>
              <a:ext cx="60325" cy="300038"/>
            </a:xfrm>
            <a:prstGeom prst="rect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9pPr>
            </a:lstStyle>
            <a:p>
              <a:pPr eaLnBrk="1" hangingPunct="1"/>
              <a:endParaRPr lang="id-ID" altLang="es-GT"/>
            </a:p>
          </p:txBody>
        </p:sp>
        <p:sp>
          <p:nvSpPr>
            <p:cNvPr id="20505" name="Freeform 102">
              <a:extLst>
                <a:ext uri="{FF2B5EF4-FFF2-40B4-BE49-F238E27FC236}">
                  <a16:creationId xmlns:a16="http://schemas.microsoft.com/office/drawing/2014/main" id="{8ADE1D6F-D9F4-4A9F-9DFC-40A3A68E735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4263" y="3662364"/>
              <a:ext cx="120650" cy="300038"/>
            </a:xfrm>
            <a:custGeom>
              <a:avLst/>
              <a:gdLst>
                <a:gd name="T0" fmla="*/ 2147483647 w 76"/>
                <a:gd name="T1" fmla="*/ 2147483647 h 189"/>
                <a:gd name="T2" fmla="*/ 2147483647 w 76"/>
                <a:gd name="T3" fmla="*/ 2147483647 h 189"/>
                <a:gd name="T4" fmla="*/ 0 w 76"/>
                <a:gd name="T5" fmla="*/ 2147483647 h 189"/>
                <a:gd name="T6" fmla="*/ 2147483647 w 76"/>
                <a:gd name="T7" fmla="*/ 0 h 189"/>
                <a:gd name="T8" fmla="*/ 2147483647 w 76"/>
                <a:gd name="T9" fmla="*/ 2147483647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6" h="189">
                  <a:moveTo>
                    <a:pt x="76" y="182"/>
                  </a:moveTo>
                  <a:lnTo>
                    <a:pt x="47" y="189"/>
                  </a:lnTo>
                  <a:lnTo>
                    <a:pt x="0" y="7"/>
                  </a:lnTo>
                  <a:lnTo>
                    <a:pt x="29" y="0"/>
                  </a:lnTo>
                  <a:lnTo>
                    <a:pt x="76" y="182"/>
                  </a:lnTo>
                  <a:close/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</p:grpSp>
      <p:grpSp>
        <p:nvGrpSpPr>
          <p:cNvPr id="20485" name="Group 84">
            <a:extLst>
              <a:ext uri="{FF2B5EF4-FFF2-40B4-BE49-F238E27FC236}">
                <a16:creationId xmlns:a16="http://schemas.microsoft.com/office/drawing/2014/main" id="{0E36D510-658A-4071-84AD-84F9398FDFFB}"/>
              </a:ext>
            </a:extLst>
          </p:cNvPr>
          <p:cNvGrpSpPr>
            <a:grpSpLocks/>
          </p:cNvGrpSpPr>
          <p:nvPr/>
        </p:nvGrpSpPr>
        <p:grpSpPr bwMode="auto">
          <a:xfrm>
            <a:off x="3595688" y="1071563"/>
            <a:ext cx="219075" cy="228600"/>
            <a:chOff x="2692400" y="3616326"/>
            <a:chExt cx="331788" cy="346075"/>
          </a:xfrm>
        </p:grpSpPr>
        <p:sp>
          <p:nvSpPr>
            <p:cNvPr id="20490" name="Line 288">
              <a:extLst>
                <a:ext uri="{FF2B5EF4-FFF2-40B4-BE49-F238E27FC236}">
                  <a16:creationId xmlns:a16="http://schemas.microsoft.com/office/drawing/2014/main" id="{A68E3356-B606-4695-8E72-2C9829122F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68600" y="3616326"/>
              <a:ext cx="0" cy="7620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  <p:sp>
          <p:nvSpPr>
            <p:cNvPr id="20491" name="Line 289">
              <a:extLst>
                <a:ext uri="{FF2B5EF4-FFF2-40B4-BE49-F238E27FC236}">
                  <a16:creationId xmlns:a16="http://schemas.microsoft.com/office/drawing/2014/main" id="{65ABE589-4CBF-4130-AFC3-0DEDB5FC29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57500" y="3616326"/>
              <a:ext cx="0" cy="7620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  <p:sp>
          <p:nvSpPr>
            <p:cNvPr id="20492" name="Line 290">
              <a:extLst>
                <a:ext uri="{FF2B5EF4-FFF2-40B4-BE49-F238E27FC236}">
                  <a16:creationId xmlns:a16="http://schemas.microsoft.com/office/drawing/2014/main" id="{C4CF7ECC-F3C9-486F-8EB3-A8A72C26FC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47988" y="3616326"/>
              <a:ext cx="0" cy="7620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  <p:sp>
          <p:nvSpPr>
            <p:cNvPr id="20493" name="Freeform 291">
              <a:extLst>
                <a:ext uri="{FF2B5EF4-FFF2-40B4-BE49-F238E27FC236}">
                  <a16:creationId xmlns:a16="http://schemas.microsoft.com/office/drawing/2014/main" id="{0277F6B9-0B17-44CE-9D5E-13CAF614521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2400" y="3646488"/>
              <a:ext cx="331788" cy="315913"/>
            </a:xfrm>
            <a:custGeom>
              <a:avLst/>
              <a:gdLst>
                <a:gd name="T0" fmla="*/ 2147483647 w 209"/>
                <a:gd name="T1" fmla="*/ 0 h 199"/>
                <a:gd name="T2" fmla="*/ 2147483647 w 209"/>
                <a:gd name="T3" fmla="*/ 0 h 199"/>
                <a:gd name="T4" fmla="*/ 2147483647 w 209"/>
                <a:gd name="T5" fmla="*/ 2147483647 h 199"/>
                <a:gd name="T6" fmla="*/ 0 w 209"/>
                <a:gd name="T7" fmla="*/ 2147483647 h 199"/>
                <a:gd name="T8" fmla="*/ 0 w 209"/>
                <a:gd name="T9" fmla="*/ 0 h 199"/>
                <a:gd name="T10" fmla="*/ 2147483647 w 209"/>
                <a:gd name="T11" fmla="*/ 0 h 19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09" h="199">
                  <a:moveTo>
                    <a:pt x="180" y="0"/>
                  </a:moveTo>
                  <a:lnTo>
                    <a:pt x="209" y="0"/>
                  </a:lnTo>
                  <a:lnTo>
                    <a:pt x="209" y="199"/>
                  </a:lnTo>
                  <a:lnTo>
                    <a:pt x="0" y="199"/>
                  </a:lnTo>
                  <a:lnTo>
                    <a:pt x="0" y="0"/>
                  </a:lnTo>
                  <a:lnTo>
                    <a:pt x="29" y="0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  <p:sp>
          <p:nvSpPr>
            <p:cNvPr id="20494" name="Freeform 292">
              <a:extLst>
                <a:ext uri="{FF2B5EF4-FFF2-40B4-BE49-F238E27FC236}">
                  <a16:creationId xmlns:a16="http://schemas.microsoft.com/office/drawing/2014/main" id="{B0E5E43A-BC57-4116-9617-47F3D3192AE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8438" y="3676651"/>
              <a:ext cx="239713" cy="241300"/>
            </a:xfrm>
            <a:custGeom>
              <a:avLst/>
              <a:gdLst>
                <a:gd name="T0" fmla="*/ 0 w 151"/>
                <a:gd name="T1" fmla="*/ 0 h 152"/>
                <a:gd name="T2" fmla="*/ 0 w 151"/>
                <a:gd name="T3" fmla="*/ 2147483647 h 152"/>
                <a:gd name="T4" fmla="*/ 2147483647 w 151"/>
                <a:gd name="T5" fmla="*/ 2147483647 h 152"/>
                <a:gd name="T6" fmla="*/ 2147483647 w 151"/>
                <a:gd name="T7" fmla="*/ 0 h 15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1" h="152">
                  <a:moveTo>
                    <a:pt x="0" y="0"/>
                  </a:moveTo>
                  <a:lnTo>
                    <a:pt x="0" y="152"/>
                  </a:lnTo>
                  <a:lnTo>
                    <a:pt x="151" y="152"/>
                  </a:lnTo>
                  <a:lnTo>
                    <a:pt x="151" y="0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  <p:sp>
          <p:nvSpPr>
            <p:cNvPr id="20495" name="Line 293">
              <a:extLst>
                <a:ext uri="{FF2B5EF4-FFF2-40B4-BE49-F238E27FC236}">
                  <a16:creationId xmlns:a16="http://schemas.microsoft.com/office/drawing/2014/main" id="{178E3F2F-DA7F-4607-BFE0-E9E3FF7F75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98763" y="3646488"/>
              <a:ext cx="36513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  <p:sp>
          <p:nvSpPr>
            <p:cNvPr id="20496" name="Line 294">
              <a:extLst>
                <a:ext uri="{FF2B5EF4-FFF2-40B4-BE49-F238E27FC236}">
                  <a16:creationId xmlns:a16="http://schemas.microsoft.com/office/drawing/2014/main" id="{8B190A58-EBD8-4256-BD3B-44CC63E39B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1313" y="3646488"/>
              <a:ext cx="36513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</p:grpSp>
      <p:sp>
        <p:nvSpPr>
          <p:cNvPr id="20486" name="AutoShape 2" descr="Resultado de imagen para construcciÃ³n de portal de datos abiertos">
            <a:extLst>
              <a:ext uri="{FF2B5EF4-FFF2-40B4-BE49-F238E27FC236}">
                <a16:creationId xmlns:a16="http://schemas.microsoft.com/office/drawing/2014/main" id="{1B59160F-2045-432B-9354-D4E9A389F0B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9pPr>
          </a:lstStyle>
          <a:p>
            <a:pPr eaLnBrk="1" hangingPunct="1"/>
            <a:endParaRPr lang="es-GT" altLang="es-GT"/>
          </a:p>
        </p:txBody>
      </p:sp>
      <p:sp>
        <p:nvSpPr>
          <p:cNvPr id="20487" name="TextBox 132">
            <a:extLst>
              <a:ext uri="{FF2B5EF4-FFF2-40B4-BE49-F238E27FC236}">
                <a16:creationId xmlns:a16="http://schemas.microsoft.com/office/drawing/2014/main" id="{837D38A9-00CA-45E7-939A-C462AC6F91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90263" y="2211388"/>
            <a:ext cx="10826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9pPr>
          </a:lstStyle>
          <a:p>
            <a:pPr algn="ctr" eaLnBrk="1" hangingPunct="1"/>
            <a:r>
              <a:rPr lang="en-GB" altLang="es-GT" sz="1600" b="1">
                <a:solidFill>
                  <a:schemeClr val="bg1"/>
                </a:solidFill>
              </a:rPr>
              <a:t>INDIRECTOS</a:t>
            </a:r>
            <a:endParaRPr lang="en-IN" altLang="es-GT" sz="1600" b="1">
              <a:solidFill>
                <a:schemeClr val="bg1"/>
              </a:solidFill>
            </a:endParaRPr>
          </a:p>
        </p:txBody>
      </p:sp>
      <p:pic>
        <p:nvPicPr>
          <p:cNvPr id="20488" name="51 Imagen" descr="C:\Users\dtpusu04\AppData\Local\Microsoft\Windows\Temporary Internet Files\Content.Word\Imagen 2018.png">
            <a:extLst>
              <a:ext uri="{FF2B5EF4-FFF2-40B4-BE49-F238E27FC236}">
                <a16:creationId xmlns:a16="http://schemas.microsoft.com/office/drawing/2014/main" id="{BC8C4858-4F00-4143-9663-75A02866C4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53" b="17348"/>
          <a:stretch>
            <a:fillRect/>
          </a:stretch>
        </p:blipFill>
        <p:spPr bwMode="auto">
          <a:xfrm>
            <a:off x="307975" y="101600"/>
            <a:ext cx="1163638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4">
            <a:extLst>
              <a:ext uri="{FF2B5EF4-FFF2-40B4-BE49-F238E27FC236}">
                <a16:creationId xmlns:a16="http://schemas.microsoft.com/office/drawing/2014/main" id="{7CA2A023-9441-4D44-8C76-9781A0190E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188" y="1071563"/>
            <a:ext cx="8424862" cy="561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18">
            <a:extLst>
              <a:ext uri="{FF2B5EF4-FFF2-40B4-BE49-F238E27FC236}">
                <a16:creationId xmlns:a16="http://schemas.microsoft.com/office/drawing/2014/main" id="{785EC956-E414-4BEC-9CBF-EBE127C576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69863"/>
            <a:ext cx="25003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9pPr>
          </a:lstStyle>
          <a:p>
            <a:pPr eaLnBrk="1" hangingPunct="1"/>
            <a:r>
              <a:rPr lang="en-US" altLang="es-GT" sz="1600">
                <a:solidFill>
                  <a:schemeClr val="bg1"/>
                </a:solidFill>
                <a:latin typeface="Calibri Light" panose="020F0302020204030204" pitchFamily="34" charset="0"/>
              </a:rPr>
              <a:t>Simple Project Manager </a:t>
            </a:r>
          </a:p>
        </p:txBody>
      </p:sp>
      <p:sp>
        <p:nvSpPr>
          <p:cNvPr id="21507" name="Title 1">
            <a:extLst>
              <a:ext uri="{FF2B5EF4-FFF2-40B4-BE49-F238E27FC236}">
                <a16:creationId xmlns:a16="http://schemas.microsoft.com/office/drawing/2014/main" id="{691381FB-FF7E-473A-9CE4-3CBFEB6D4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2163" y="169863"/>
            <a:ext cx="9217025" cy="1101725"/>
          </a:xfrm>
        </p:spPr>
        <p:txBody>
          <a:bodyPr/>
          <a:lstStyle/>
          <a:p>
            <a:pPr algn="ctr" eaLnBrk="1" hangingPunct="1"/>
            <a:br>
              <a:rPr lang="es-GT" altLang="es-GT" sz="2000">
                <a:latin typeface="Ebrima" panose="02000000000000000000" pitchFamily="2" charset="0"/>
              </a:rPr>
            </a:br>
            <a:br>
              <a:rPr lang="es-GT" altLang="es-GT" sz="2200">
                <a:latin typeface="Ebrima" panose="02000000000000000000" pitchFamily="2" charset="0"/>
              </a:rPr>
            </a:br>
            <a:r>
              <a:rPr lang="es-GT" altLang="es-GT" sz="2200">
                <a:latin typeface="Ebrima" panose="02000000000000000000" pitchFamily="2" charset="0"/>
              </a:rPr>
              <a:t>PROGRAMA 11</a:t>
            </a:r>
            <a:br>
              <a:rPr lang="es-GT" altLang="es-GT" sz="2200">
                <a:latin typeface="Ebrima" panose="02000000000000000000" pitchFamily="2" charset="0"/>
              </a:rPr>
            </a:br>
            <a:r>
              <a:rPr lang="es-GT" altLang="es-GT" sz="2200">
                <a:latin typeface="Ebrima" panose="02000000000000000000" pitchFamily="2" charset="0"/>
              </a:rPr>
              <a:t>EXPLORACIÓN, EXPLOTACIÓN Y COMERCIALIZACIÓN DE HIDROCARBUROS</a:t>
            </a:r>
            <a:br>
              <a:rPr lang="es-GT" altLang="es-GT" sz="2400">
                <a:latin typeface="Ebrima" panose="02000000000000000000" pitchFamily="2" charset="0"/>
              </a:rPr>
            </a:br>
            <a:br>
              <a:rPr lang="es-GT" altLang="es-GT" sz="2400">
                <a:latin typeface="Ebrima" panose="02000000000000000000" pitchFamily="2" charset="0"/>
              </a:rPr>
            </a:br>
            <a:endParaRPr lang="en-US" altLang="es-GT" sz="2000">
              <a:latin typeface="Ebrima" panose="02000000000000000000" pitchFamily="2" charset="0"/>
            </a:endParaRPr>
          </a:p>
        </p:txBody>
      </p:sp>
      <p:grpSp>
        <p:nvGrpSpPr>
          <p:cNvPr id="21508" name="Group 65">
            <a:extLst>
              <a:ext uri="{FF2B5EF4-FFF2-40B4-BE49-F238E27FC236}">
                <a16:creationId xmlns:a16="http://schemas.microsoft.com/office/drawing/2014/main" id="{921CE328-142A-4412-A336-071B0DED4288}"/>
              </a:ext>
            </a:extLst>
          </p:cNvPr>
          <p:cNvGrpSpPr>
            <a:grpSpLocks/>
          </p:cNvGrpSpPr>
          <p:nvPr/>
        </p:nvGrpSpPr>
        <p:grpSpPr bwMode="auto">
          <a:xfrm>
            <a:off x="3590925" y="3976688"/>
            <a:ext cx="228600" cy="228600"/>
            <a:chOff x="3398838" y="3616326"/>
            <a:chExt cx="346075" cy="346076"/>
          </a:xfrm>
        </p:grpSpPr>
        <p:sp>
          <p:nvSpPr>
            <p:cNvPr id="21560" name="Rectangle 94">
              <a:extLst>
                <a:ext uri="{FF2B5EF4-FFF2-40B4-BE49-F238E27FC236}">
                  <a16:creationId xmlns:a16="http://schemas.microsoft.com/office/drawing/2014/main" id="{6D832E73-B53D-4B2D-A1CE-4E094E73C4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9163" y="3616326"/>
              <a:ext cx="90488" cy="346075"/>
            </a:xfrm>
            <a:prstGeom prst="rect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9pPr>
            </a:lstStyle>
            <a:p>
              <a:pPr eaLnBrk="1" hangingPunct="1"/>
              <a:endParaRPr lang="id-ID" altLang="es-GT"/>
            </a:p>
          </p:txBody>
        </p:sp>
        <p:sp>
          <p:nvSpPr>
            <p:cNvPr id="21561" name="Rectangle 95">
              <a:extLst>
                <a:ext uri="{FF2B5EF4-FFF2-40B4-BE49-F238E27FC236}">
                  <a16:creationId xmlns:a16="http://schemas.microsoft.com/office/drawing/2014/main" id="{3641319B-4BBF-4439-8503-9271927985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9651" y="3736976"/>
              <a:ext cx="90488" cy="225425"/>
            </a:xfrm>
            <a:prstGeom prst="rect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9pPr>
            </a:lstStyle>
            <a:p>
              <a:pPr eaLnBrk="1" hangingPunct="1"/>
              <a:endParaRPr lang="id-ID" altLang="es-GT"/>
            </a:p>
          </p:txBody>
        </p:sp>
        <p:sp>
          <p:nvSpPr>
            <p:cNvPr id="21562" name="Line 96">
              <a:extLst>
                <a:ext uri="{FF2B5EF4-FFF2-40B4-BE49-F238E27FC236}">
                  <a16:creationId xmlns:a16="http://schemas.microsoft.com/office/drawing/2014/main" id="{1E50C8C4-D580-47B8-8CBE-DA11A6F660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79813" y="3933826"/>
              <a:ext cx="30163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  <p:sp>
          <p:nvSpPr>
            <p:cNvPr id="21563" name="Line 97">
              <a:extLst>
                <a:ext uri="{FF2B5EF4-FFF2-40B4-BE49-F238E27FC236}">
                  <a16:creationId xmlns:a16="http://schemas.microsoft.com/office/drawing/2014/main" id="{CC7CE36B-E098-46ED-9245-F27DE997E2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3613" y="3646489"/>
              <a:ext cx="0" cy="19685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  <p:sp>
          <p:nvSpPr>
            <p:cNvPr id="21564" name="Rectangle 98">
              <a:extLst>
                <a:ext uri="{FF2B5EF4-FFF2-40B4-BE49-F238E27FC236}">
                  <a16:creationId xmlns:a16="http://schemas.microsoft.com/office/drawing/2014/main" id="{9E27BD78-2CC3-4DE9-B22D-CDAF9C3AF3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9326" y="3873501"/>
              <a:ext cx="30163" cy="60325"/>
            </a:xfrm>
            <a:prstGeom prst="rect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9pPr>
            </a:lstStyle>
            <a:p>
              <a:pPr eaLnBrk="1" hangingPunct="1"/>
              <a:endParaRPr lang="id-ID" altLang="es-GT"/>
            </a:p>
          </p:txBody>
        </p:sp>
        <p:sp>
          <p:nvSpPr>
            <p:cNvPr id="21565" name="Line 99">
              <a:extLst>
                <a:ext uri="{FF2B5EF4-FFF2-40B4-BE49-F238E27FC236}">
                  <a16:creationId xmlns:a16="http://schemas.microsoft.com/office/drawing/2014/main" id="{943844C9-1B82-45E9-A365-89BDEBB734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94101" y="3767139"/>
              <a:ext cx="0" cy="136525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  <p:sp>
          <p:nvSpPr>
            <p:cNvPr id="21566" name="Line 100">
              <a:extLst>
                <a:ext uri="{FF2B5EF4-FFF2-40B4-BE49-F238E27FC236}">
                  <a16:creationId xmlns:a16="http://schemas.microsoft.com/office/drawing/2014/main" id="{67800940-840F-41CB-9223-F603D4D3CB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29001" y="3706814"/>
              <a:ext cx="0" cy="211138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  <p:sp>
          <p:nvSpPr>
            <p:cNvPr id="21567" name="Rectangle 101">
              <a:extLst>
                <a:ext uri="{FF2B5EF4-FFF2-40B4-BE49-F238E27FC236}">
                  <a16:creationId xmlns:a16="http://schemas.microsoft.com/office/drawing/2014/main" id="{D6DEE2A3-4DCE-48BC-A5C8-8A682F14AE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8838" y="3662364"/>
              <a:ext cx="60325" cy="300038"/>
            </a:xfrm>
            <a:prstGeom prst="rect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9pPr>
            </a:lstStyle>
            <a:p>
              <a:pPr eaLnBrk="1" hangingPunct="1"/>
              <a:endParaRPr lang="id-ID" altLang="es-GT"/>
            </a:p>
          </p:txBody>
        </p:sp>
        <p:sp>
          <p:nvSpPr>
            <p:cNvPr id="21568" name="Freeform 102">
              <a:extLst>
                <a:ext uri="{FF2B5EF4-FFF2-40B4-BE49-F238E27FC236}">
                  <a16:creationId xmlns:a16="http://schemas.microsoft.com/office/drawing/2014/main" id="{B0226469-AA2F-46BE-8B16-7F0041E3A9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4263" y="3662364"/>
              <a:ext cx="120650" cy="300038"/>
            </a:xfrm>
            <a:custGeom>
              <a:avLst/>
              <a:gdLst>
                <a:gd name="T0" fmla="*/ 2147483647 w 76"/>
                <a:gd name="T1" fmla="*/ 2147483647 h 189"/>
                <a:gd name="T2" fmla="*/ 2147483647 w 76"/>
                <a:gd name="T3" fmla="*/ 2147483647 h 189"/>
                <a:gd name="T4" fmla="*/ 0 w 76"/>
                <a:gd name="T5" fmla="*/ 2147483647 h 189"/>
                <a:gd name="T6" fmla="*/ 2147483647 w 76"/>
                <a:gd name="T7" fmla="*/ 0 h 189"/>
                <a:gd name="T8" fmla="*/ 2147483647 w 76"/>
                <a:gd name="T9" fmla="*/ 2147483647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6" h="189">
                  <a:moveTo>
                    <a:pt x="76" y="182"/>
                  </a:moveTo>
                  <a:lnTo>
                    <a:pt x="47" y="189"/>
                  </a:lnTo>
                  <a:lnTo>
                    <a:pt x="0" y="7"/>
                  </a:lnTo>
                  <a:lnTo>
                    <a:pt x="29" y="0"/>
                  </a:lnTo>
                  <a:lnTo>
                    <a:pt x="76" y="182"/>
                  </a:lnTo>
                  <a:close/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</p:grpSp>
      <p:grpSp>
        <p:nvGrpSpPr>
          <p:cNvPr id="21509" name="Group 84">
            <a:extLst>
              <a:ext uri="{FF2B5EF4-FFF2-40B4-BE49-F238E27FC236}">
                <a16:creationId xmlns:a16="http://schemas.microsoft.com/office/drawing/2014/main" id="{72B1F6F8-88F7-4CD2-92B1-F5163A88EE40}"/>
              </a:ext>
            </a:extLst>
          </p:cNvPr>
          <p:cNvGrpSpPr>
            <a:grpSpLocks/>
          </p:cNvGrpSpPr>
          <p:nvPr/>
        </p:nvGrpSpPr>
        <p:grpSpPr bwMode="auto">
          <a:xfrm>
            <a:off x="3595688" y="1071563"/>
            <a:ext cx="219075" cy="228600"/>
            <a:chOff x="2692400" y="3616326"/>
            <a:chExt cx="331788" cy="346075"/>
          </a:xfrm>
        </p:grpSpPr>
        <p:sp>
          <p:nvSpPr>
            <p:cNvPr id="21553" name="Line 288">
              <a:extLst>
                <a:ext uri="{FF2B5EF4-FFF2-40B4-BE49-F238E27FC236}">
                  <a16:creationId xmlns:a16="http://schemas.microsoft.com/office/drawing/2014/main" id="{BF975A82-339F-44C2-AC3E-192AB9F376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68600" y="3616326"/>
              <a:ext cx="0" cy="7620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  <p:sp>
          <p:nvSpPr>
            <p:cNvPr id="21554" name="Line 289">
              <a:extLst>
                <a:ext uri="{FF2B5EF4-FFF2-40B4-BE49-F238E27FC236}">
                  <a16:creationId xmlns:a16="http://schemas.microsoft.com/office/drawing/2014/main" id="{C61700A7-3FA1-49E5-9C24-4F491241E6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57500" y="3616326"/>
              <a:ext cx="0" cy="7620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  <p:sp>
          <p:nvSpPr>
            <p:cNvPr id="21555" name="Line 290">
              <a:extLst>
                <a:ext uri="{FF2B5EF4-FFF2-40B4-BE49-F238E27FC236}">
                  <a16:creationId xmlns:a16="http://schemas.microsoft.com/office/drawing/2014/main" id="{7EC10432-2245-4071-ACAF-A81CCADB942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47988" y="3616326"/>
              <a:ext cx="0" cy="7620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  <p:sp>
          <p:nvSpPr>
            <p:cNvPr id="21556" name="Freeform 291">
              <a:extLst>
                <a:ext uri="{FF2B5EF4-FFF2-40B4-BE49-F238E27FC236}">
                  <a16:creationId xmlns:a16="http://schemas.microsoft.com/office/drawing/2014/main" id="{F874E11B-7CB2-43EF-8157-0F3F277AEC3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2400" y="3646488"/>
              <a:ext cx="331788" cy="315913"/>
            </a:xfrm>
            <a:custGeom>
              <a:avLst/>
              <a:gdLst>
                <a:gd name="T0" fmla="*/ 2147483647 w 209"/>
                <a:gd name="T1" fmla="*/ 0 h 199"/>
                <a:gd name="T2" fmla="*/ 2147483647 w 209"/>
                <a:gd name="T3" fmla="*/ 0 h 199"/>
                <a:gd name="T4" fmla="*/ 2147483647 w 209"/>
                <a:gd name="T5" fmla="*/ 2147483647 h 199"/>
                <a:gd name="T6" fmla="*/ 0 w 209"/>
                <a:gd name="T7" fmla="*/ 2147483647 h 199"/>
                <a:gd name="T8" fmla="*/ 0 w 209"/>
                <a:gd name="T9" fmla="*/ 0 h 199"/>
                <a:gd name="T10" fmla="*/ 2147483647 w 209"/>
                <a:gd name="T11" fmla="*/ 0 h 19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09" h="199">
                  <a:moveTo>
                    <a:pt x="180" y="0"/>
                  </a:moveTo>
                  <a:lnTo>
                    <a:pt x="209" y="0"/>
                  </a:lnTo>
                  <a:lnTo>
                    <a:pt x="209" y="199"/>
                  </a:lnTo>
                  <a:lnTo>
                    <a:pt x="0" y="199"/>
                  </a:lnTo>
                  <a:lnTo>
                    <a:pt x="0" y="0"/>
                  </a:lnTo>
                  <a:lnTo>
                    <a:pt x="29" y="0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  <p:sp>
          <p:nvSpPr>
            <p:cNvPr id="21557" name="Freeform 292">
              <a:extLst>
                <a:ext uri="{FF2B5EF4-FFF2-40B4-BE49-F238E27FC236}">
                  <a16:creationId xmlns:a16="http://schemas.microsoft.com/office/drawing/2014/main" id="{75354EED-FE40-4DCF-97A1-C7B5FF40FA4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8438" y="3676651"/>
              <a:ext cx="239713" cy="241300"/>
            </a:xfrm>
            <a:custGeom>
              <a:avLst/>
              <a:gdLst>
                <a:gd name="T0" fmla="*/ 0 w 151"/>
                <a:gd name="T1" fmla="*/ 0 h 152"/>
                <a:gd name="T2" fmla="*/ 0 w 151"/>
                <a:gd name="T3" fmla="*/ 2147483647 h 152"/>
                <a:gd name="T4" fmla="*/ 2147483647 w 151"/>
                <a:gd name="T5" fmla="*/ 2147483647 h 152"/>
                <a:gd name="T6" fmla="*/ 2147483647 w 151"/>
                <a:gd name="T7" fmla="*/ 0 h 15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1" h="152">
                  <a:moveTo>
                    <a:pt x="0" y="0"/>
                  </a:moveTo>
                  <a:lnTo>
                    <a:pt x="0" y="152"/>
                  </a:lnTo>
                  <a:lnTo>
                    <a:pt x="151" y="152"/>
                  </a:lnTo>
                  <a:lnTo>
                    <a:pt x="151" y="0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  <p:sp>
          <p:nvSpPr>
            <p:cNvPr id="21558" name="Line 293">
              <a:extLst>
                <a:ext uri="{FF2B5EF4-FFF2-40B4-BE49-F238E27FC236}">
                  <a16:creationId xmlns:a16="http://schemas.microsoft.com/office/drawing/2014/main" id="{693BDEE7-31E6-48CD-B6BA-8008D17763D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98763" y="3646488"/>
              <a:ext cx="36513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  <p:sp>
          <p:nvSpPr>
            <p:cNvPr id="21559" name="Line 294">
              <a:extLst>
                <a:ext uri="{FF2B5EF4-FFF2-40B4-BE49-F238E27FC236}">
                  <a16:creationId xmlns:a16="http://schemas.microsoft.com/office/drawing/2014/main" id="{95340C22-7FC1-43A9-A8F2-B495A814C1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1313" y="3646488"/>
              <a:ext cx="36513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</p:grpSp>
      <p:sp>
        <p:nvSpPr>
          <p:cNvPr id="21510" name="AutoShape 2" descr="Resultado de imagen para construcciÃ³n de portal de datos abiertos">
            <a:extLst>
              <a:ext uri="{FF2B5EF4-FFF2-40B4-BE49-F238E27FC236}">
                <a16:creationId xmlns:a16="http://schemas.microsoft.com/office/drawing/2014/main" id="{8FF07B6B-E370-46B8-AA72-D82F0409E8B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9pPr>
          </a:lstStyle>
          <a:p>
            <a:pPr eaLnBrk="1" hangingPunct="1"/>
            <a:endParaRPr lang="es-GT" altLang="es-GT"/>
          </a:p>
        </p:txBody>
      </p:sp>
      <p:sp>
        <p:nvSpPr>
          <p:cNvPr id="21511" name="TextBox 132">
            <a:extLst>
              <a:ext uri="{FF2B5EF4-FFF2-40B4-BE49-F238E27FC236}">
                <a16:creationId xmlns:a16="http://schemas.microsoft.com/office/drawing/2014/main" id="{A26ED9A9-9AB6-4605-B2D8-36ADE95418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90263" y="2211388"/>
            <a:ext cx="10826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9pPr>
          </a:lstStyle>
          <a:p>
            <a:pPr algn="ctr" eaLnBrk="1" hangingPunct="1"/>
            <a:r>
              <a:rPr lang="en-GB" altLang="es-GT" sz="1600" b="1">
                <a:solidFill>
                  <a:schemeClr val="bg1"/>
                </a:solidFill>
              </a:rPr>
              <a:t>INDIRECTOS</a:t>
            </a:r>
            <a:endParaRPr lang="en-IN" altLang="es-GT" sz="1600" b="1">
              <a:solidFill>
                <a:schemeClr val="bg1"/>
              </a:solidFill>
            </a:endParaRPr>
          </a:p>
        </p:txBody>
      </p:sp>
      <p:pic>
        <p:nvPicPr>
          <p:cNvPr id="21512" name="51 Imagen" descr="C:\Users\dtpusu04\AppData\Local\Microsoft\Windows\Temporary Internet Files\Content.Word\Imagen 2018.png">
            <a:extLst>
              <a:ext uri="{FF2B5EF4-FFF2-40B4-BE49-F238E27FC236}">
                <a16:creationId xmlns:a16="http://schemas.microsoft.com/office/drawing/2014/main" id="{CE12966B-2A40-4600-B591-8D55569097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53" b="17348"/>
          <a:stretch>
            <a:fillRect/>
          </a:stretch>
        </p:blipFill>
        <p:spPr bwMode="auto">
          <a:xfrm>
            <a:off x="307975" y="101600"/>
            <a:ext cx="1163638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7" name="2 Tabla">
            <a:extLst>
              <a:ext uri="{FF2B5EF4-FFF2-40B4-BE49-F238E27FC236}">
                <a16:creationId xmlns:a16="http://schemas.microsoft.com/office/drawing/2014/main" id="{61BF9729-29F6-47E1-845D-91ECB35A6F98}"/>
              </a:ext>
            </a:extLst>
          </p:cNvPr>
          <p:cNvGraphicFramePr>
            <a:graphicFrameLocks noGrp="1"/>
          </p:cNvGraphicFramePr>
          <p:nvPr/>
        </p:nvGraphicFramePr>
        <p:xfrm>
          <a:off x="1004888" y="1266825"/>
          <a:ext cx="10274300" cy="53959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8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68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68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685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92508">
                <a:tc>
                  <a:txBody>
                    <a:bodyPr/>
                    <a:lstStyle/>
                    <a:p>
                      <a:pPr algn="ctr"/>
                      <a:r>
                        <a:rPr lang="es-GT" sz="1800" dirty="0"/>
                        <a:t>RESULTADO EN FAVOR</a:t>
                      </a:r>
                      <a:r>
                        <a:rPr lang="es-GT" sz="1800" baseline="0" dirty="0"/>
                        <a:t> DE LA POBLACIÓN</a:t>
                      </a:r>
                      <a:endParaRPr lang="es-GT" sz="1800" dirty="0"/>
                    </a:p>
                  </a:txBody>
                  <a:tcPr marL="91426" marR="91426" marT="45714" marB="45714">
                    <a:lnL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GT" sz="1800" dirty="0"/>
                        <a:t>PRODUCTO ENTREGADO A LA COMUNIDAD ENERGÉTICA</a:t>
                      </a:r>
                    </a:p>
                  </a:txBody>
                  <a:tcPr marL="91426" marR="91426" marT="45714" marB="45714">
                    <a:lnL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GT" sz="1800" dirty="0"/>
                    </a:p>
                    <a:p>
                      <a:pPr algn="ctr"/>
                      <a:r>
                        <a:rPr lang="es-GT" sz="1800" dirty="0"/>
                        <a:t>AÑO</a:t>
                      </a:r>
                    </a:p>
                  </a:txBody>
                  <a:tcPr marL="91426" marR="91426" marT="45714" marB="45714">
                    <a:lnT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GT" sz="1800" dirty="0"/>
                    </a:p>
                    <a:p>
                      <a:pPr algn="ctr"/>
                      <a:r>
                        <a:rPr lang="es-GT" sz="1800" dirty="0"/>
                        <a:t>META</a:t>
                      </a:r>
                    </a:p>
                  </a:txBody>
                  <a:tcPr marL="91426" marR="91426" marT="45714" marB="45714">
                    <a:lnR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6911">
                <a:tc rowSpan="8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GT" sz="1600" dirty="0">
                        <a:latin typeface="Arial Rounded MT Bold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GT" sz="1600" dirty="0">
                        <a:latin typeface="Arial Rounded MT Bold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GT" sz="1600" dirty="0">
                          <a:latin typeface="Arial Rounded MT Bold" pitchFamily="34" charset="0"/>
                        </a:rPr>
                        <a:t>Para el año 2023 se ha incrementado del 1% al 5% la extracción de los recursos no renovables en materia petrolera, para beneficiar a la población,</a:t>
                      </a:r>
                      <a:r>
                        <a:rPr lang="es-GT" sz="1600" baseline="0" dirty="0">
                          <a:latin typeface="Arial Rounded MT Bold" pitchFamily="34" charset="0"/>
                        </a:rPr>
                        <a:t> con más y mejores productos derivados del petróleo.</a:t>
                      </a:r>
                      <a:endParaRPr lang="es-GT" sz="1600" dirty="0">
                        <a:latin typeface="Arial Rounded MT Bold" pitchFamily="34" charset="0"/>
                      </a:endParaRPr>
                    </a:p>
                  </a:txBody>
                  <a:tcPr marL="91426" marR="91426" marT="45714" marB="45714">
                    <a:lnL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GT" sz="1600" dirty="0">
                          <a:latin typeface="Arial Rounded MT Bold" pitchFamily="34" charset="0"/>
                        </a:rPr>
                        <a:t>Eventos de fiscalización y supervisiones técnicas a operaciones de exploración y explotación petroleras.** </a:t>
                      </a:r>
                    </a:p>
                  </a:txBody>
                  <a:tcPr marL="91426" marR="91426" marT="45714" marB="45714">
                    <a:lnL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GT" sz="1600" kern="1200" dirty="0">
                          <a:solidFill>
                            <a:schemeClr val="dk1"/>
                          </a:solidFill>
                          <a:latin typeface="Arial Rounded MT Bold" pitchFamily="34" charset="0"/>
                          <a:ea typeface="+mn-ea"/>
                          <a:cs typeface="+mn-cs"/>
                        </a:rPr>
                        <a:t>2016</a:t>
                      </a:r>
                    </a:p>
                  </a:txBody>
                  <a:tcPr marL="91426" marR="91426" marT="45714" marB="45714" anchor="ctr">
                    <a:lnT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GT" sz="1600" kern="1200" dirty="0">
                          <a:solidFill>
                            <a:schemeClr val="dk1"/>
                          </a:solidFill>
                          <a:latin typeface="Arial Rounded MT Bold" pitchFamily="34" charset="0"/>
                          <a:ea typeface="+mn-ea"/>
                          <a:cs typeface="+mn-cs"/>
                        </a:rPr>
                        <a:t>167</a:t>
                      </a:r>
                    </a:p>
                  </a:txBody>
                  <a:tcPr marL="91426" marR="91426" marT="45714" marB="45714" anchor="ctr">
                    <a:lnR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6911">
                <a:tc vMerge="1">
                  <a:txBody>
                    <a:bodyPr/>
                    <a:lstStyle/>
                    <a:p>
                      <a:endParaRPr lang="es-GT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GT" sz="1600" kern="1200" dirty="0">
                          <a:solidFill>
                            <a:schemeClr val="dk1"/>
                          </a:solidFill>
                          <a:latin typeface="Arial Rounded MT Bold" pitchFamily="34" charset="0"/>
                          <a:ea typeface="+mn-ea"/>
                          <a:cs typeface="+mn-cs"/>
                        </a:rPr>
                        <a:t>2017</a:t>
                      </a:r>
                    </a:p>
                  </a:txBody>
                  <a:tcPr marL="91426" marR="91426" marT="45714" marB="457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GT" sz="1600" kern="1200" dirty="0">
                          <a:solidFill>
                            <a:schemeClr val="dk1"/>
                          </a:solidFill>
                          <a:latin typeface="Arial Rounded MT Bold" pitchFamily="34" charset="0"/>
                          <a:ea typeface="+mn-ea"/>
                          <a:cs typeface="+mn-cs"/>
                        </a:rPr>
                        <a:t>169</a:t>
                      </a:r>
                    </a:p>
                  </a:txBody>
                  <a:tcPr marL="91426" marR="91426" marT="45714" marB="45714" anchor="ctr">
                    <a:lnR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9572">
                <a:tc vMerge="1">
                  <a:txBody>
                    <a:bodyPr/>
                    <a:lstStyle/>
                    <a:p>
                      <a:endParaRPr lang="es-GT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GT" sz="1600" kern="1200" dirty="0">
                          <a:solidFill>
                            <a:schemeClr val="dk1"/>
                          </a:solidFill>
                          <a:latin typeface="Arial Rounded MT Bold" pitchFamily="34" charset="0"/>
                          <a:ea typeface="+mn-ea"/>
                          <a:cs typeface="+mn-cs"/>
                        </a:rPr>
                        <a:t>2018</a:t>
                      </a:r>
                    </a:p>
                  </a:txBody>
                  <a:tcPr marL="91426" marR="91426" marT="45714" marB="457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GT" sz="1600" kern="1200" dirty="0">
                          <a:solidFill>
                            <a:schemeClr val="dk1"/>
                          </a:solidFill>
                          <a:latin typeface="Arial Rounded MT Bold" pitchFamily="34" charset="0"/>
                          <a:ea typeface="+mn-ea"/>
                          <a:cs typeface="+mn-cs"/>
                        </a:rPr>
                        <a:t>146</a:t>
                      </a:r>
                    </a:p>
                  </a:txBody>
                  <a:tcPr marL="91426" marR="91426" marT="45714" marB="45714" anchor="ctr">
                    <a:lnR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9837">
                <a:tc vMerge="1">
                  <a:txBody>
                    <a:bodyPr/>
                    <a:lstStyle/>
                    <a:p>
                      <a:endParaRPr lang="es-GT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GT" sz="1600" kern="1200" dirty="0">
                          <a:solidFill>
                            <a:schemeClr val="dk1"/>
                          </a:solidFill>
                          <a:latin typeface="Arial Rounded MT Bold" pitchFamily="34" charset="0"/>
                          <a:ea typeface="+mn-ea"/>
                          <a:cs typeface="+mn-cs"/>
                        </a:rPr>
                        <a:t>2019</a:t>
                      </a:r>
                    </a:p>
                  </a:txBody>
                  <a:tcPr marL="91426" marR="91426" marT="45714" marB="45714" anchor="ctr">
                    <a:lnB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GT" sz="1600" kern="1200" dirty="0">
                          <a:solidFill>
                            <a:schemeClr val="dk1"/>
                          </a:solidFill>
                          <a:latin typeface="Arial Rounded MT Bold" pitchFamily="34" charset="0"/>
                          <a:ea typeface="+mn-ea"/>
                          <a:cs typeface="+mn-cs"/>
                        </a:rPr>
                        <a:t>112</a:t>
                      </a:r>
                    </a:p>
                  </a:txBody>
                  <a:tcPr marL="91426" marR="91426" marT="45714" marB="45714" anchor="ctr">
                    <a:lnR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6911">
                <a:tc vMerge="1">
                  <a:txBody>
                    <a:bodyPr/>
                    <a:lstStyle/>
                    <a:p>
                      <a:endParaRPr lang="es-GT" dirty="0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GT" sz="1600" dirty="0">
                        <a:latin typeface="Arial Rounded MT Bold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GT" sz="1600" dirty="0">
                          <a:latin typeface="Arial Rounded MT Bold" pitchFamily="34" charset="0"/>
                        </a:rPr>
                        <a:t>Licencias y fiscalización de la comercialización de los productos derivados del petróleo.**</a:t>
                      </a:r>
                    </a:p>
                  </a:txBody>
                  <a:tcPr marL="91426" marR="91426" marT="45714" marB="45714">
                    <a:lnL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GT" sz="1600" kern="1200" dirty="0">
                          <a:solidFill>
                            <a:schemeClr val="dk1"/>
                          </a:solidFill>
                          <a:latin typeface="Arial Rounded MT Bold" pitchFamily="34" charset="0"/>
                          <a:ea typeface="+mn-ea"/>
                          <a:cs typeface="+mn-cs"/>
                        </a:rPr>
                        <a:t>2016</a:t>
                      </a:r>
                    </a:p>
                  </a:txBody>
                  <a:tcPr marL="91426" marR="91426" marT="45714" marB="45714" anchor="ctr">
                    <a:lnT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GT" sz="1600" kern="1200" dirty="0">
                          <a:solidFill>
                            <a:schemeClr val="dk1"/>
                          </a:solidFill>
                          <a:latin typeface="Arial Rounded MT Bold" pitchFamily="34" charset="0"/>
                          <a:ea typeface="+mn-ea"/>
                          <a:cs typeface="+mn-cs"/>
                        </a:rPr>
                        <a:t>1,104</a:t>
                      </a:r>
                    </a:p>
                  </a:txBody>
                  <a:tcPr marL="91426" marR="91426" marT="45714" marB="45714" anchor="ctr">
                    <a:lnR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6911">
                <a:tc vMerge="1">
                  <a:txBody>
                    <a:bodyPr/>
                    <a:lstStyle/>
                    <a:p>
                      <a:endParaRPr lang="es-GT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GT" sz="1600" kern="1200" dirty="0">
                          <a:solidFill>
                            <a:schemeClr val="dk1"/>
                          </a:solidFill>
                          <a:latin typeface="Arial Rounded MT Bold" pitchFamily="34" charset="0"/>
                          <a:ea typeface="+mn-ea"/>
                          <a:cs typeface="+mn-cs"/>
                        </a:rPr>
                        <a:t>2017</a:t>
                      </a:r>
                    </a:p>
                  </a:txBody>
                  <a:tcPr marL="91426" marR="91426" marT="45714" marB="457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GT" sz="1600" kern="1200" dirty="0">
                          <a:solidFill>
                            <a:schemeClr val="dk1"/>
                          </a:solidFill>
                          <a:latin typeface="Arial Rounded MT Bold" pitchFamily="34" charset="0"/>
                          <a:ea typeface="+mn-ea"/>
                          <a:cs typeface="+mn-cs"/>
                        </a:rPr>
                        <a:t>1,848</a:t>
                      </a:r>
                    </a:p>
                  </a:txBody>
                  <a:tcPr marL="91426" marR="91426" marT="45714" marB="45714" anchor="ctr">
                    <a:lnR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69428"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GT" sz="1600" kern="1200" dirty="0">
                          <a:solidFill>
                            <a:schemeClr val="dk1"/>
                          </a:solidFill>
                          <a:latin typeface="Arial Rounded MT Bold" pitchFamily="34" charset="0"/>
                          <a:ea typeface="+mn-ea"/>
                          <a:cs typeface="+mn-cs"/>
                        </a:rPr>
                        <a:t>2018</a:t>
                      </a:r>
                    </a:p>
                  </a:txBody>
                  <a:tcPr marL="91426" marR="91426" marT="45714" marB="457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GT" sz="1600" kern="1200" dirty="0">
                          <a:solidFill>
                            <a:schemeClr val="dk1"/>
                          </a:solidFill>
                          <a:latin typeface="Arial Rounded MT Bold" pitchFamily="34" charset="0"/>
                          <a:ea typeface="+mn-ea"/>
                          <a:cs typeface="+mn-cs"/>
                        </a:rPr>
                        <a:t>1,790</a:t>
                      </a:r>
                    </a:p>
                  </a:txBody>
                  <a:tcPr marL="91426" marR="91426" marT="45714" marB="45714" anchor="ctr">
                    <a:lnR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86924">
                <a:tc vMerge="1">
                  <a:txBody>
                    <a:bodyPr/>
                    <a:lstStyle/>
                    <a:p>
                      <a:endParaRPr lang="es-GT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GT" sz="1600" kern="1200" dirty="0">
                          <a:solidFill>
                            <a:schemeClr val="dk1"/>
                          </a:solidFill>
                          <a:latin typeface="Arial Rounded MT Bold" pitchFamily="34" charset="0"/>
                          <a:ea typeface="+mn-ea"/>
                          <a:cs typeface="+mn-cs"/>
                        </a:rPr>
                        <a:t>2019</a:t>
                      </a:r>
                    </a:p>
                  </a:txBody>
                  <a:tcPr marL="91426" marR="91426" marT="45714" marB="45714">
                    <a:lnB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GT" sz="1600" kern="1200" dirty="0">
                          <a:solidFill>
                            <a:schemeClr val="dk1"/>
                          </a:solidFill>
                          <a:latin typeface="Arial Rounded MT Bold" pitchFamily="34" charset="0"/>
                          <a:ea typeface="+mn-ea"/>
                          <a:cs typeface="+mn-cs"/>
                        </a:rPr>
                        <a:t>1,988</a:t>
                      </a:r>
                    </a:p>
                  </a:txBody>
                  <a:tcPr marL="91426" marR="91426" marT="45714" marB="45714">
                    <a:lnR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1552" name="2 CuadroTexto">
            <a:extLst>
              <a:ext uri="{FF2B5EF4-FFF2-40B4-BE49-F238E27FC236}">
                <a16:creationId xmlns:a16="http://schemas.microsoft.com/office/drawing/2014/main" id="{BABFC944-646C-44EA-A6B9-DF74ADEF86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4100" y="6165850"/>
            <a:ext cx="2370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9pPr>
          </a:lstStyle>
          <a:p>
            <a:pPr eaLnBrk="1" hangingPunct="1"/>
            <a:r>
              <a:rPr lang="es-GT" altLang="es-GT" sz="1200"/>
              <a:t>*Datos al 30 de diciembre 2018. </a:t>
            </a:r>
          </a:p>
          <a:p>
            <a:pPr eaLnBrk="1" hangingPunct="1"/>
            <a:r>
              <a:rPr lang="es-GT" altLang="es-GT" sz="1200"/>
              <a:t>**Unidad de Medida EVENTO.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18">
            <a:extLst>
              <a:ext uri="{FF2B5EF4-FFF2-40B4-BE49-F238E27FC236}">
                <a16:creationId xmlns:a16="http://schemas.microsoft.com/office/drawing/2014/main" id="{9252E39C-4741-468F-8771-B91C1F6DFD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69863"/>
            <a:ext cx="25003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9pPr>
          </a:lstStyle>
          <a:p>
            <a:pPr eaLnBrk="1" hangingPunct="1"/>
            <a:r>
              <a:rPr lang="en-US" altLang="es-GT" sz="1600">
                <a:solidFill>
                  <a:schemeClr val="bg1"/>
                </a:solidFill>
                <a:latin typeface="Calibri Light" panose="020F0302020204030204" pitchFamily="34" charset="0"/>
              </a:rPr>
              <a:t>Simple Project Manager </a:t>
            </a:r>
          </a:p>
        </p:txBody>
      </p:sp>
      <p:sp>
        <p:nvSpPr>
          <p:cNvPr id="22531" name="Title 1">
            <a:extLst>
              <a:ext uri="{FF2B5EF4-FFF2-40B4-BE49-F238E27FC236}">
                <a16:creationId xmlns:a16="http://schemas.microsoft.com/office/drawing/2014/main" id="{27A0DEFC-C0AB-4752-A419-86E3EE1D0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600" y="101600"/>
            <a:ext cx="9217025" cy="1169988"/>
          </a:xfrm>
        </p:spPr>
        <p:txBody>
          <a:bodyPr/>
          <a:lstStyle/>
          <a:p>
            <a:pPr algn="ctr" eaLnBrk="1" hangingPunct="1"/>
            <a:br>
              <a:rPr lang="es-GT" altLang="es-GT" sz="2000">
                <a:latin typeface="Ebrima" panose="02000000000000000000" pitchFamily="2" charset="0"/>
              </a:rPr>
            </a:br>
            <a:br>
              <a:rPr lang="es-GT" altLang="es-GT" sz="2000">
                <a:latin typeface="Ebrima" panose="02000000000000000000" pitchFamily="2" charset="0"/>
              </a:rPr>
            </a:br>
            <a:r>
              <a:rPr lang="es-GT" altLang="es-GT" sz="2200">
                <a:latin typeface="Ebrima" panose="02000000000000000000" pitchFamily="2" charset="0"/>
              </a:rPr>
              <a:t>PROGRAMA 11</a:t>
            </a:r>
            <a:br>
              <a:rPr lang="es-GT" altLang="es-GT" sz="2200">
                <a:latin typeface="Ebrima" panose="02000000000000000000" pitchFamily="2" charset="0"/>
              </a:rPr>
            </a:br>
            <a:r>
              <a:rPr lang="es-GT" altLang="es-GT" sz="2200">
                <a:latin typeface="Ebrima" panose="02000000000000000000" pitchFamily="2" charset="0"/>
              </a:rPr>
              <a:t>EXPLORACIÓN, EXPLOTACIÓN Y COMERCIALIZACIÓN DE HIDROCARBUROS</a:t>
            </a:r>
            <a:br>
              <a:rPr lang="es-GT" altLang="es-GT" sz="2400">
                <a:latin typeface="Ebrima" panose="02000000000000000000" pitchFamily="2" charset="0"/>
              </a:rPr>
            </a:br>
            <a:br>
              <a:rPr lang="es-GT" altLang="es-GT" sz="2400">
                <a:latin typeface="Ebrima" panose="02000000000000000000" pitchFamily="2" charset="0"/>
              </a:rPr>
            </a:br>
            <a:endParaRPr lang="en-US" altLang="es-GT" sz="2000">
              <a:latin typeface="Ebrima" panose="02000000000000000000" pitchFamily="2" charset="0"/>
            </a:endParaRPr>
          </a:p>
        </p:txBody>
      </p:sp>
      <p:grpSp>
        <p:nvGrpSpPr>
          <p:cNvPr id="22532" name="Group 65">
            <a:extLst>
              <a:ext uri="{FF2B5EF4-FFF2-40B4-BE49-F238E27FC236}">
                <a16:creationId xmlns:a16="http://schemas.microsoft.com/office/drawing/2014/main" id="{B8843EBE-02D1-4026-8DDF-359DB4C3ED22}"/>
              </a:ext>
            </a:extLst>
          </p:cNvPr>
          <p:cNvGrpSpPr>
            <a:grpSpLocks/>
          </p:cNvGrpSpPr>
          <p:nvPr/>
        </p:nvGrpSpPr>
        <p:grpSpPr bwMode="auto">
          <a:xfrm>
            <a:off x="3590925" y="3976688"/>
            <a:ext cx="228600" cy="228600"/>
            <a:chOff x="3398838" y="3616326"/>
            <a:chExt cx="346075" cy="346076"/>
          </a:xfrm>
        </p:grpSpPr>
        <p:sp>
          <p:nvSpPr>
            <p:cNvPr id="22546" name="Rectangle 94">
              <a:extLst>
                <a:ext uri="{FF2B5EF4-FFF2-40B4-BE49-F238E27FC236}">
                  <a16:creationId xmlns:a16="http://schemas.microsoft.com/office/drawing/2014/main" id="{E1242139-5972-4C40-A8B8-2A28AB9A04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9163" y="3616326"/>
              <a:ext cx="90488" cy="346075"/>
            </a:xfrm>
            <a:prstGeom prst="rect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9pPr>
            </a:lstStyle>
            <a:p>
              <a:pPr eaLnBrk="1" hangingPunct="1"/>
              <a:endParaRPr lang="id-ID" altLang="es-GT"/>
            </a:p>
          </p:txBody>
        </p:sp>
        <p:sp>
          <p:nvSpPr>
            <p:cNvPr id="22547" name="Rectangle 95">
              <a:extLst>
                <a:ext uri="{FF2B5EF4-FFF2-40B4-BE49-F238E27FC236}">
                  <a16:creationId xmlns:a16="http://schemas.microsoft.com/office/drawing/2014/main" id="{8DF16465-2A85-4386-889F-450E51BA10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9651" y="3736976"/>
              <a:ext cx="90488" cy="225425"/>
            </a:xfrm>
            <a:prstGeom prst="rect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9pPr>
            </a:lstStyle>
            <a:p>
              <a:pPr eaLnBrk="1" hangingPunct="1"/>
              <a:endParaRPr lang="id-ID" altLang="es-GT"/>
            </a:p>
          </p:txBody>
        </p:sp>
        <p:sp>
          <p:nvSpPr>
            <p:cNvPr id="22548" name="Line 96">
              <a:extLst>
                <a:ext uri="{FF2B5EF4-FFF2-40B4-BE49-F238E27FC236}">
                  <a16:creationId xmlns:a16="http://schemas.microsoft.com/office/drawing/2014/main" id="{7F702D8F-1061-4560-9981-4BE62AE800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79813" y="3933826"/>
              <a:ext cx="30163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  <p:sp>
          <p:nvSpPr>
            <p:cNvPr id="22549" name="Line 97">
              <a:extLst>
                <a:ext uri="{FF2B5EF4-FFF2-40B4-BE49-F238E27FC236}">
                  <a16:creationId xmlns:a16="http://schemas.microsoft.com/office/drawing/2014/main" id="{DBD508EA-9FCB-46F5-A88C-06C3885BF0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3613" y="3646489"/>
              <a:ext cx="0" cy="19685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  <p:sp>
          <p:nvSpPr>
            <p:cNvPr id="22550" name="Rectangle 98">
              <a:extLst>
                <a:ext uri="{FF2B5EF4-FFF2-40B4-BE49-F238E27FC236}">
                  <a16:creationId xmlns:a16="http://schemas.microsoft.com/office/drawing/2014/main" id="{AE93C06A-CB81-40F0-94A0-EC752E67D6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9326" y="3873501"/>
              <a:ext cx="30163" cy="60325"/>
            </a:xfrm>
            <a:prstGeom prst="rect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9pPr>
            </a:lstStyle>
            <a:p>
              <a:pPr eaLnBrk="1" hangingPunct="1"/>
              <a:endParaRPr lang="id-ID" altLang="es-GT"/>
            </a:p>
          </p:txBody>
        </p:sp>
        <p:sp>
          <p:nvSpPr>
            <p:cNvPr id="22551" name="Line 99">
              <a:extLst>
                <a:ext uri="{FF2B5EF4-FFF2-40B4-BE49-F238E27FC236}">
                  <a16:creationId xmlns:a16="http://schemas.microsoft.com/office/drawing/2014/main" id="{DABF8090-DAFC-40CB-B34B-22CDA51560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94101" y="3767139"/>
              <a:ext cx="0" cy="136525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  <p:sp>
          <p:nvSpPr>
            <p:cNvPr id="22552" name="Line 100">
              <a:extLst>
                <a:ext uri="{FF2B5EF4-FFF2-40B4-BE49-F238E27FC236}">
                  <a16:creationId xmlns:a16="http://schemas.microsoft.com/office/drawing/2014/main" id="{17B7D65D-6E6D-4773-9492-4DC57682DE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29001" y="3706814"/>
              <a:ext cx="0" cy="211138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  <p:sp>
          <p:nvSpPr>
            <p:cNvPr id="22553" name="Rectangle 101">
              <a:extLst>
                <a:ext uri="{FF2B5EF4-FFF2-40B4-BE49-F238E27FC236}">
                  <a16:creationId xmlns:a16="http://schemas.microsoft.com/office/drawing/2014/main" id="{A585FBAA-7D55-47F2-9DFB-C7209EB2AC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8838" y="3662364"/>
              <a:ext cx="60325" cy="300038"/>
            </a:xfrm>
            <a:prstGeom prst="rect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9pPr>
            </a:lstStyle>
            <a:p>
              <a:pPr eaLnBrk="1" hangingPunct="1"/>
              <a:endParaRPr lang="id-ID" altLang="es-GT"/>
            </a:p>
          </p:txBody>
        </p:sp>
        <p:sp>
          <p:nvSpPr>
            <p:cNvPr id="22554" name="Freeform 102">
              <a:extLst>
                <a:ext uri="{FF2B5EF4-FFF2-40B4-BE49-F238E27FC236}">
                  <a16:creationId xmlns:a16="http://schemas.microsoft.com/office/drawing/2014/main" id="{6683716F-2351-4044-89AE-72B7F2E7D93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4263" y="3662364"/>
              <a:ext cx="120650" cy="300038"/>
            </a:xfrm>
            <a:custGeom>
              <a:avLst/>
              <a:gdLst>
                <a:gd name="T0" fmla="*/ 2147483647 w 76"/>
                <a:gd name="T1" fmla="*/ 2147483647 h 189"/>
                <a:gd name="T2" fmla="*/ 2147483647 w 76"/>
                <a:gd name="T3" fmla="*/ 2147483647 h 189"/>
                <a:gd name="T4" fmla="*/ 0 w 76"/>
                <a:gd name="T5" fmla="*/ 2147483647 h 189"/>
                <a:gd name="T6" fmla="*/ 2147483647 w 76"/>
                <a:gd name="T7" fmla="*/ 0 h 189"/>
                <a:gd name="T8" fmla="*/ 2147483647 w 76"/>
                <a:gd name="T9" fmla="*/ 2147483647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6" h="189">
                  <a:moveTo>
                    <a:pt x="76" y="182"/>
                  </a:moveTo>
                  <a:lnTo>
                    <a:pt x="47" y="189"/>
                  </a:lnTo>
                  <a:lnTo>
                    <a:pt x="0" y="7"/>
                  </a:lnTo>
                  <a:lnTo>
                    <a:pt x="29" y="0"/>
                  </a:lnTo>
                  <a:lnTo>
                    <a:pt x="76" y="182"/>
                  </a:lnTo>
                  <a:close/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</p:grpSp>
      <p:grpSp>
        <p:nvGrpSpPr>
          <p:cNvPr id="22533" name="Group 84">
            <a:extLst>
              <a:ext uri="{FF2B5EF4-FFF2-40B4-BE49-F238E27FC236}">
                <a16:creationId xmlns:a16="http://schemas.microsoft.com/office/drawing/2014/main" id="{FFC224D3-65D2-40B6-BD6D-131F3A343033}"/>
              </a:ext>
            </a:extLst>
          </p:cNvPr>
          <p:cNvGrpSpPr>
            <a:grpSpLocks/>
          </p:cNvGrpSpPr>
          <p:nvPr/>
        </p:nvGrpSpPr>
        <p:grpSpPr bwMode="auto">
          <a:xfrm>
            <a:off x="3595688" y="1071563"/>
            <a:ext cx="219075" cy="228600"/>
            <a:chOff x="2692400" y="3616326"/>
            <a:chExt cx="331788" cy="346075"/>
          </a:xfrm>
        </p:grpSpPr>
        <p:sp>
          <p:nvSpPr>
            <p:cNvPr id="22539" name="Line 288">
              <a:extLst>
                <a:ext uri="{FF2B5EF4-FFF2-40B4-BE49-F238E27FC236}">
                  <a16:creationId xmlns:a16="http://schemas.microsoft.com/office/drawing/2014/main" id="{11B95CCF-8CD7-45A9-BD01-829AFCCBAB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68600" y="3616326"/>
              <a:ext cx="0" cy="7620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  <p:sp>
          <p:nvSpPr>
            <p:cNvPr id="22540" name="Line 289">
              <a:extLst>
                <a:ext uri="{FF2B5EF4-FFF2-40B4-BE49-F238E27FC236}">
                  <a16:creationId xmlns:a16="http://schemas.microsoft.com/office/drawing/2014/main" id="{5CA5389E-13E8-46C8-8690-334F170385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57500" y="3616326"/>
              <a:ext cx="0" cy="7620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  <p:sp>
          <p:nvSpPr>
            <p:cNvPr id="22541" name="Line 290">
              <a:extLst>
                <a:ext uri="{FF2B5EF4-FFF2-40B4-BE49-F238E27FC236}">
                  <a16:creationId xmlns:a16="http://schemas.microsoft.com/office/drawing/2014/main" id="{CB7BE547-3B0B-4F7C-B01B-E4BCB08739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47988" y="3616326"/>
              <a:ext cx="0" cy="7620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  <p:sp>
          <p:nvSpPr>
            <p:cNvPr id="22542" name="Freeform 291">
              <a:extLst>
                <a:ext uri="{FF2B5EF4-FFF2-40B4-BE49-F238E27FC236}">
                  <a16:creationId xmlns:a16="http://schemas.microsoft.com/office/drawing/2014/main" id="{3D37D6AB-9234-46E1-B316-278D1C04A7B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2400" y="3646488"/>
              <a:ext cx="331788" cy="315913"/>
            </a:xfrm>
            <a:custGeom>
              <a:avLst/>
              <a:gdLst>
                <a:gd name="T0" fmla="*/ 2147483647 w 209"/>
                <a:gd name="T1" fmla="*/ 0 h 199"/>
                <a:gd name="T2" fmla="*/ 2147483647 w 209"/>
                <a:gd name="T3" fmla="*/ 0 h 199"/>
                <a:gd name="T4" fmla="*/ 2147483647 w 209"/>
                <a:gd name="T5" fmla="*/ 2147483647 h 199"/>
                <a:gd name="T6" fmla="*/ 0 w 209"/>
                <a:gd name="T7" fmla="*/ 2147483647 h 199"/>
                <a:gd name="T8" fmla="*/ 0 w 209"/>
                <a:gd name="T9" fmla="*/ 0 h 199"/>
                <a:gd name="T10" fmla="*/ 2147483647 w 209"/>
                <a:gd name="T11" fmla="*/ 0 h 19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09" h="199">
                  <a:moveTo>
                    <a:pt x="180" y="0"/>
                  </a:moveTo>
                  <a:lnTo>
                    <a:pt x="209" y="0"/>
                  </a:lnTo>
                  <a:lnTo>
                    <a:pt x="209" y="199"/>
                  </a:lnTo>
                  <a:lnTo>
                    <a:pt x="0" y="199"/>
                  </a:lnTo>
                  <a:lnTo>
                    <a:pt x="0" y="0"/>
                  </a:lnTo>
                  <a:lnTo>
                    <a:pt x="29" y="0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  <p:sp>
          <p:nvSpPr>
            <p:cNvPr id="22543" name="Freeform 292">
              <a:extLst>
                <a:ext uri="{FF2B5EF4-FFF2-40B4-BE49-F238E27FC236}">
                  <a16:creationId xmlns:a16="http://schemas.microsoft.com/office/drawing/2014/main" id="{EB9EF10E-BAAA-4082-A304-DC0FEF6FCA3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8438" y="3676651"/>
              <a:ext cx="239713" cy="241300"/>
            </a:xfrm>
            <a:custGeom>
              <a:avLst/>
              <a:gdLst>
                <a:gd name="T0" fmla="*/ 0 w 151"/>
                <a:gd name="T1" fmla="*/ 0 h 152"/>
                <a:gd name="T2" fmla="*/ 0 w 151"/>
                <a:gd name="T3" fmla="*/ 2147483647 h 152"/>
                <a:gd name="T4" fmla="*/ 2147483647 w 151"/>
                <a:gd name="T5" fmla="*/ 2147483647 h 152"/>
                <a:gd name="T6" fmla="*/ 2147483647 w 151"/>
                <a:gd name="T7" fmla="*/ 0 h 15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1" h="152">
                  <a:moveTo>
                    <a:pt x="0" y="0"/>
                  </a:moveTo>
                  <a:lnTo>
                    <a:pt x="0" y="152"/>
                  </a:lnTo>
                  <a:lnTo>
                    <a:pt x="151" y="152"/>
                  </a:lnTo>
                  <a:lnTo>
                    <a:pt x="151" y="0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  <p:sp>
          <p:nvSpPr>
            <p:cNvPr id="22544" name="Line 293">
              <a:extLst>
                <a:ext uri="{FF2B5EF4-FFF2-40B4-BE49-F238E27FC236}">
                  <a16:creationId xmlns:a16="http://schemas.microsoft.com/office/drawing/2014/main" id="{88427D0D-C5E0-4FB7-9DC9-BA2F8EC7C7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98763" y="3646488"/>
              <a:ext cx="36513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  <p:sp>
          <p:nvSpPr>
            <p:cNvPr id="22545" name="Line 294">
              <a:extLst>
                <a:ext uri="{FF2B5EF4-FFF2-40B4-BE49-F238E27FC236}">
                  <a16:creationId xmlns:a16="http://schemas.microsoft.com/office/drawing/2014/main" id="{EBF90ADE-F8F5-41F0-902C-415BFF1BB0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1313" y="3646488"/>
              <a:ext cx="36513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</p:grpSp>
      <p:sp>
        <p:nvSpPr>
          <p:cNvPr id="22534" name="AutoShape 2" descr="Resultado de imagen para construcciÃ³n de portal de datos abiertos">
            <a:extLst>
              <a:ext uri="{FF2B5EF4-FFF2-40B4-BE49-F238E27FC236}">
                <a16:creationId xmlns:a16="http://schemas.microsoft.com/office/drawing/2014/main" id="{79C8EBAF-EFA7-40D9-9998-936105EDADC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9pPr>
          </a:lstStyle>
          <a:p>
            <a:pPr eaLnBrk="1" hangingPunct="1"/>
            <a:endParaRPr lang="es-GT" altLang="es-GT"/>
          </a:p>
        </p:txBody>
      </p:sp>
      <p:sp>
        <p:nvSpPr>
          <p:cNvPr id="22535" name="TextBox 132">
            <a:extLst>
              <a:ext uri="{FF2B5EF4-FFF2-40B4-BE49-F238E27FC236}">
                <a16:creationId xmlns:a16="http://schemas.microsoft.com/office/drawing/2014/main" id="{1A89DD40-23D2-4C33-ACB2-8ECD5F577F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90263" y="2211388"/>
            <a:ext cx="10826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9pPr>
          </a:lstStyle>
          <a:p>
            <a:pPr algn="ctr" eaLnBrk="1" hangingPunct="1"/>
            <a:r>
              <a:rPr lang="en-GB" altLang="es-GT" sz="1600" b="1">
                <a:solidFill>
                  <a:schemeClr val="bg1"/>
                </a:solidFill>
              </a:rPr>
              <a:t>INDIRECTOS</a:t>
            </a:r>
            <a:endParaRPr lang="en-IN" altLang="es-GT" sz="1600" b="1">
              <a:solidFill>
                <a:schemeClr val="bg1"/>
              </a:solidFill>
            </a:endParaRPr>
          </a:p>
        </p:txBody>
      </p:sp>
      <p:pic>
        <p:nvPicPr>
          <p:cNvPr id="22536" name="51 Imagen" descr="C:\Users\dtpusu04\AppData\Local\Microsoft\Windows\Temporary Internet Files\Content.Word\Imagen 2018.png">
            <a:extLst>
              <a:ext uri="{FF2B5EF4-FFF2-40B4-BE49-F238E27FC236}">
                <a16:creationId xmlns:a16="http://schemas.microsoft.com/office/drawing/2014/main" id="{D22EE256-B435-45D9-8780-4464B95A80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53" b="17348"/>
          <a:stretch>
            <a:fillRect/>
          </a:stretch>
        </p:blipFill>
        <p:spPr bwMode="auto">
          <a:xfrm>
            <a:off x="307975" y="101600"/>
            <a:ext cx="1163638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9" name="3 Gráfico">
            <a:extLst>
              <a:ext uri="{FF2B5EF4-FFF2-40B4-BE49-F238E27FC236}">
                <a16:creationId xmlns:a16="http://schemas.microsoft.com/office/drawing/2014/main" id="{DF90944A-F76A-4DFF-959A-63BE52F13838}"/>
              </a:ext>
            </a:extLst>
          </p:cNvPr>
          <p:cNvGraphicFramePr>
            <a:graphicFrameLocks/>
          </p:cNvGraphicFramePr>
          <p:nvPr/>
        </p:nvGraphicFramePr>
        <p:xfrm>
          <a:off x="1701800" y="1305609"/>
          <a:ext cx="9433172" cy="4620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2538" name="Rectángulo 2">
            <a:extLst>
              <a:ext uri="{FF2B5EF4-FFF2-40B4-BE49-F238E27FC236}">
                <a16:creationId xmlns:a16="http://schemas.microsoft.com/office/drawing/2014/main" id="{5BFAE605-1E26-4B18-A1BB-15A70E5BD0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1800" y="6021388"/>
            <a:ext cx="9432925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9pPr>
          </a:lstStyle>
          <a:p>
            <a:pPr eaLnBrk="1" hangingPunct="1"/>
            <a:r>
              <a:rPr lang="es-GT" altLang="es-GT" sz="1400">
                <a:latin typeface="Arial Rounded MT Bold" panose="020F0704030504030204" pitchFamily="34" charset="0"/>
              </a:rPr>
              <a:t>*Datos proyectados 2019</a:t>
            </a:r>
          </a:p>
          <a:p>
            <a:pPr eaLnBrk="1" hangingPunct="1"/>
            <a:r>
              <a:rPr lang="es-GT" altLang="es-GT" sz="1400"/>
              <a:t>La disminución proyectada, se debe al agotamiento natural del caudal de los yacimientos, derivada de la explotación realizada a esta fecha.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18">
            <a:extLst>
              <a:ext uri="{FF2B5EF4-FFF2-40B4-BE49-F238E27FC236}">
                <a16:creationId xmlns:a16="http://schemas.microsoft.com/office/drawing/2014/main" id="{74AAC7EA-0A45-41EA-8979-DDD7691134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69863"/>
            <a:ext cx="25003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9pPr>
          </a:lstStyle>
          <a:p>
            <a:pPr eaLnBrk="1" hangingPunct="1"/>
            <a:r>
              <a:rPr lang="en-US" altLang="es-GT" sz="1600">
                <a:solidFill>
                  <a:schemeClr val="bg1"/>
                </a:solidFill>
                <a:latin typeface="Calibri Light" panose="020F0302020204030204" pitchFamily="34" charset="0"/>
              </a:rPr>
              <a:t>Simple Project Manager </a:t>
            </a:r>
          </a:p>
        </p:txBody>
      </p:sp>
      <p:sp>
        <p:nvSpPr>
          <p:cNvPr id="23555" name="Title 1">
            <a:extLst>
              <a:ext uri="{FF2B5EF4-FFF2-40B4-BE49-F238E27FC236}">
                <a16:creationId xmlns:a16="http://schemas.microsoft.com/office/drawing/2014/main" id="{25994804-00C7-4585-86A5-60EF417BC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600" y="66675"/>
            <a:ext cx="9217025" cy="1130300"/>
          </a:xfrm>
        </p:spPr>
        <p:txBody>
          <a:bodyPr/>
          <a:lstStyle/>
          <a:p>
            <a:pPr algn="ctr" eaLnBrk="1" hangingPunct="1"/>
            <a:br>
              <a:rPr lang="es-GT" altLang="es-GT" sz="2000">
                <a:latin typeface="Ebrima" panose="02000000000000000000" pitchFamily="2" charset="0"/>
              </a:rPr>
            </a:br>
            <a:br>
              <a:rPr lang="es-GT" altLang="es-GT" sz="2000">
                <a:latin typeface="Ebrima" panose="02000000000000000000" pitchFamily="2" charset="0"/>
              </a:rPr>
            </a:br>
            <a:r>
              <a:rPr lang="es-GT" altLang="es-GT" sz="2200">
                <a:latin typeface="Ebrima" panose="02000000000000000000" pitchFamily="2" charset="0"/>
              </a:rPr>
              <a:t>PROGRAMA 11</a:t>
            </a:r>
            <a:br>
              <a:rPr lang="es-GT" altLang="es-GT" sz="2200">
                <a:latin typeface="Ebrima" panose="02000000000000000000" pitchFamily="2" charset="0"/>
              </a:rPr>
            </a:br>
            <a:r>
              <a:rPr lang="es-GT" altLang="es-GT" sz="2200">
                <a:latin typeface="Ebrima" panose="02000000000000000000" pitchFamily="2" charset="0"/>
              </a:rPr>
              <a:t>EXPLORACIÓN, EXPLOTACIÓN Y COMERCIALIZACIÓN DE HIDROCARBUROS</a:t>
            </a:r>
            <a:br>
              <a:rPr lang="es-GT" altLang="es-GT" sz="2400">
                <a:latin typeface="Ebrima" panose="02000000000000000000" pitchFamily="2" charset="0"/>
              </a:rPr>
            </a:br>
            <a:br>
              <a:rPr lang="es-GT" altLang="es-GT" sz="2400">
                <a:latin typeface="Ebrima" panose="02000000000000000000" pitchFamily="2" charset="0"/>
              </a:rPr>
            </a:br>
            <a:endParaRPr lang="en-US" altLang="es-GT" sz="2000">
              <a:latin typeface="Ebrima" panose="02000000000000000000" pitchFamily="2" charset="0"/>
            </a:endParaRPr>
          </a:p>
        </p:txBody>
      </p:sp>
      <p:grpSp>
        <p:nvGrpSpPr>
          <p:cNvPr id="23556" name="Group 65">
            <a:extLst>
              <a:ext uri="{FF2B5EF4-FFF2-40B4-BE49-F238E27FC236}">
                <a16:creationId xmlns:a16="http://schemas.microsoft.com/office/drawing/2014/main" id="{0ACC5BBE-895B-4AEB-A586-C6F2CDEA2C8D}"/>
              </a:ext>
            </a:extLst>
          </p:cNvPr>
          <p:cNvGrpSpPr>
            <a:grpSpLocks/>
          </p:cNvGrpSpPr>
          <p:nvPr/>
        </p:nvGrpSpPr>
        <p:grpSpPr bwMode="auto">
          <a:xfrm>
            <a:off x="3590925" y="3976688"/>
            <a:ext cx="228600" cy="228600"/>
            <a:chOff x="3398838" y="3616326"/>
            <a:chExt cx="346075" cy="346076"/>
          </a:xfrm>
        </p:grpSpPr>
        <p:sp>
          <p:nvSpPr>
            <p:cNvPr id="23570" name="Rectangle 94">
              <a:extLst>
                <a:ext uri="{FF2B5EF4-FFF2-40B4-BE49-F238E27FC236}">
                  <a16:creationId xmlns:a16="http://schemas.microsoft.com/office/drawing/2014/main" id="{AD598418-8B96-4069-A4E3-EA3035D021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9163" y="3616326"/>
              <a:ext cx="90488" cy="346075"/>
            </a:xfrm>
            <a:prstGeom prst="rect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9pPr>
            </a:lstStyle>
            <a:p>
              <a:pPr eaLnBrk="1" hangingPunct="1"/>
              <a:endParaRPr lang="id-ID" altLang="es-GT"/>
            </a:p>
          </p:txBody>
        </p:sp>
        <p:sp>
          <p:nvSpPr>
            <p:cNvPr id="23571" name="Rectangle 95">
              <a:extLst>
                <a:ext uri="{FF2B5EF4-FFF2-40B4-BE49-F238E27FC236}">
                  <a16:creationId xmlns:a16="http://schemas.microsoft.com/office/drawing/2014/main" id="{13632F5B-5259-4440-A8ED-68B2E082D1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9651" y="3736976"/>
              <a:ext cx="90488" cy="225425"/>
            </a:xfrm>
            <a:prstGeom prst="rect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9pPr>
            </a:lstStyle>
            <a:p>
              <a:pPr eaLnBrk="1" hangingPunct="1"/>
              <a:endParaRPr lang="id-ID" altLang="es-GT"/>
            </a:p>
          </p:txBody>
        </p:sp>
        <p:sp>
          <p:nvSpPr>
            <p:cNvPr id="23572" name="Line 96">
              <a:extLst>
                <a:ext uri="{FF2B5EF4-FFF2-40B4-BE49-F238E27FC236}">
                  <a16:creationId xmlns:a16="http://schemas.microsoft.com/office/drawing/2014/main" id="{F9B5C28F-3344-4C67-8278-1830EFED77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79813" y="3933826"/>
              <a:ext cx="30163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  <p:sp>
          <p:nvSpPr>
            <p:cNvPr id="23573" name="Line 97">
              <a:extLst>
                <a:ext uri="{FF2B5EF4-FFF2-40B4-BE49-F238E27FC236}">
                  <a16:creationId xmlns:a16="http://schemas.microsoft.com/office/drawing/2014/main" id="{00D6041C-827C-4160-A837-AB0D483D9D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3613" y="3646489"/>
              <a:ext cx="0" cy="19685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  <p:sp>
          <p:nvSpPr>
            <p:cNvPr id="23574" name="Rectangle 98">
              <a:extLst>
                <a:ext uri="{FF2B5EF4-FFF2-40B4-BE49-F238E27FC236}">
                  <a16:creationId xmlns:a16="http://schemas.microsoft.com/office/drawing/2014/main" id="{9506E059-B220-4E82-904C-1625FC0AED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9326" y="3873501"/>
              <a:ext cx="30163" cy="60325"/>
            </a:xfrm>
            <a:prstGeom prst="rect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9pPr>
            </a:lstStyle>
            <a:p>
              <a:pPr eaLnBrk="1" hangingPunct="1"/>
              <a:endParaRPr lang="id-ID" altLang="es-GT"/>
            </a:p>
          </p:txBody>
        </p:sp>
        <p:sp>
          <p:nvSpPr>
            <p:cNvPr id="23575" name="Line 99">
              <a:extLst>
                <a:ext uri="{FF2B5EF4-FFF2-40B4-BE49-F238E27FC236}">
                  <a16:creationId xmlns:a16="http://schemas.microsoft.com/office/drawing/2014/main" id="{7894AC95-8D75-4BF0-B138-ADB5498BD8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94101" y="3767139"/>
              <a:ext cx="0" cy="136525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  <p:sp>
          <p:nvSpPr>
            <p:cNvPr id="23576" name="Line 100">
              <a:extLst>
                <a:ext uri="{FF2B5EF4-FFF2-40B4-BE49-F238E27FC236}">
                  <a16:creationId xmlns:a16="http://schemas.microsoft.com/office/drawing/2014/main" id="{9E6FB4DF-7311-4766-9002-494C380FDB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29001" y="3706814"/>
              <a:ext cx="0" cy="211138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  <p:sp>
          <p:nvSpPr>
            <p:cNvPr id="23577" name="Rectangle 101">
              <a:extLst>
                <a:ext uri="{FF2B5EF4-FFF2-40B4-BE49-F238E27FC236}">
                  <a16:creationId xmlns:a16="http://schemas.microsoft.com/office/drawing/2014/main" id="{3950A2C5-BB0B-429F-8704-C73633D328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8838" y="3662364"/>
              <a:ext cx="60325" cy="300038"/>
            </a:xfrm>
            <a:prstGeom prst="rect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9pPr>
            </a:lstStyle>
            <a:p>
              <a:pPr eaLnBrk="1" hangingPunct="1"/>
              <a:endParaRPr lang="id-ID" altLang="es-GT"/>
            </a:p>
          </p:txBody>
        </p:sp>
        <p:sp>
          <p:nvSpPr>
            <p:cNvPr id="23578" name="Freeform 102">
              <a:extLst>
                <a:ext uri="{FF2B5EF4-FFF2-40B4-BE49-F238E27FC236}">
                  <a16:creationId xmlns:a16="http://schemas.microsoft.com/office/drawing/2014/main" id="{09BD7903-0378-4808-9074-2F86F9EBD82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4263" y="3662364"/>
              <a:ext cx="120650" cy="300038"/>
            </a:xfrm>
            <a:custGeom>
              <a:avLst/>
              <a:gdLst>
                <a:gd name="T0" fmla="*/ 2147483647 w 76"/>
                <a:gd name="T1" fmla="*/ 2147483647 h 189"/>
                <a:gd name="T2" fmla="*/ 2147483647 w 76"/>
                <a:gd name="T3" fmla="*/ 2147483647 h 189"/>
                <a:gd name="T4" fmla="*/ 0 w 76"/>
                <a:gd name="T5" fmla="*/ 2147483647 h 189"/>
                <a:gd name="T6" fmla="*/ 2147483647 w 76"/>
                <a:gd name="T7" fmla="*/ 0 h 189"/>
                <a:gd name="T8" fmla="*/ 2147483647 w 76"/>
                <a:gd name="T9" fmla="*/ 2147483647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6" h="189">
                  <a:moveTo>
                    <a:pt x="76" y="182"/>
                  </a:moveTo>
                  <a:lnTo>
                    <a:pt x="47" y="189"/>
                  </a:lnTo>
                  <a:lnTo>
                    <a:pt x="0" y="7"/>
                  </a:lnTo>
                  <a:lnTo>
                    <a:pt x="29" y="0"/>
                  </a:lnTo>
                  <a:lnTo>
                    <a:pt x="76" y="182"/>
                  </a:lnTo>
                  <a:close/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</p:grpSp>
      <p:grpSp>
        <p:nvGrpSpPr>
          <p:cNvPr id="23557" name="Group 84">
            <a:extLst>
              <a:ext uri="{FF2B5EF4-FFF2-40B4-BE49-F238E27FC236}">
                <a16:creationId xmlns:a16="http://schemas.microsoft.com/office/drawing/2014/main" id="{E8FA5296-D02E-4172-B3A6-683A7CDC7FEF}"/>
              </a:ext>
            </a:extLst>
          </p:cNvPr>
          <p:cNvGrpSpPr>
            <a:grpSpLocks/>
          </p:cNvGrpSpPr>
          <p:nvPr/>
        </p:nvGrpSpPr>
        <p:grpSpPr bwMode="auto">
          <a:xfrm>
            <a:off x="3595688" y="1071563"/>
            <a:ext cx="219075" cy="228600"/>
            <a:chOff x="2692400" y="3616326"/>
            <a:chExt cx="331788" cy="346075"/>
          </a:xfrm>
        </p:grpSpPr>
        <p:sp>
          <p:nvSpPr>
            <p:cNvPr id="23563" name="Line 288">
              <a:extLst>
                <a:ext uri="{FF2B5EF4-FFF2-40B4-BE49-F238E27FC236}">
                  <a16:creationId xmlns:a16="http://schemas.microsoft.com/office/drawing/2014/main" id="{E4A8FD0C-EC26-4923-A207-70DE37C6A9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68600" y="3616326"/>
              <a:ext cx="0" cy="7620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  <p:sp>
          <p:nvSpPr>
            <p:cNvPr id="23564" name="Line 289">
              <a:extLst>
                <a:ext uri="{FF2B5EF4-FFF2-40B4-BE49-F238E27FC236}">
                  <a16:creationId xmlns:a16="http://schemas.microsoft.com/office/drawing/2014/main" id="{D10D7D74-7A70-4C08-B7F0-4ADAB47230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57500" y="3616326"/>
              <a:ext cx="0" cy="7620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  <p:sp>
          <p:nvSpPr>
            <p:cNvPr id="23565" name="Line 290">
              <a:extLst>
                <a:ext uri="{FF2B5EF4-FFF2-40B4-BE49-F238E27FC236}">
                  <a16:creationId xmlns:a16="http://schemas.microsoft.com/office/drawing/2014/main" id="{B37DBBF9-C632-46FD-8698-C7460E461F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47988" y="3616326"/>
              <a:ext cx="0" cy="7620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  <p:sp>
          <p:nvSpPr>
            <p:cNvPr id="23566" name="Freeform 291">
              <a:extLst>
                <a:ext uri="{FF2B5EF4-FFF2-40B4-BE49-F238E27FC236}">
                  <a16:creationId xmlns:a16="http://schemas.microsoft.com/office/drawing/2014/main" id="{DA9D728F-62A2-420B-8725-4CF2A38AF2D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2400" y="3646488"/>
              <a:ext cx="331788" cy="315913"/>
            </a:xfrm>
            <a:custGeom>
              <a:avLst/>
              <a:gdLst>
                <a:gd name="T0" fmla="*/ 2147483647 w 209"/>
                <a:gd name="T1" fmla="*/ 0 h 199"/>
                <a:gd name="T2" fmla="*/ 2147483647 w 209"/>
                <a:gd name="T3" fmla="*/ 0 h 199"/>
                <a:gd name="T4" fmla="*/ 2147483647 w 209"/>
                <a:gd name="T5" fmla="*/ 2147483647 h 199"/>
                <a:gd name="T6" fmla="*/ 0 w 209"/>
                <a:gd name="T7" fmla="*/ 2147483647 h 199"/>
                <a:gd name="T8" fmla="*/ 0 w 209"/>
                <a:gd name="T9" fmla="*/ 0 h 199"/>
                <a:gd name="T10" fmla="*/ 2147483647 w 209"/>
                <a:gd name="T11" fmla="*/ 0 h 19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09" h="199">
                  <a:moveTo>
                    <a:pt x="180" y="0"/>
                  </a:moveTo>
                  <a:lnTo>
                    <a:pt x="209" y="0"/>
                  </a:lnTo>
                  <a:lnTo>
                    <a:pt x="209" y="199"/>
                  </a:lnTo>
                  <a:lnTo>
                    <a:pt x="0" y="199"/>
                  </a:lnTo>
                  <a:lnTo>
                    <a:pt x="0" y="0"/>
                  </a:lnTo>
                  <a:lnTo>
                    <a:pt x="29" y="0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  <p:sp>
          <p:nvSpPr>
            <p:cNvPr id="23567" name="Freeform 292">
              <a:extLst>
                <a:ext uri="{FF2B5EF4-FFF2-40B4-BE49-F238E27FC236}">
                  <a16:creationId xmlns:a16="http://schemas.microsoft.com/office/drawing/2014/main" id="{181F62AB-3000-49FA-A49B-6F43C3BDE57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8438" y="3676651"/>
              <a:ext cx="239713" cy="241300"/>
            </a:xfrm>
            <a:custGeom>
              <a:avLst/>
              <a:gdLst>
                <a:gd name="T0" fmla="*/ 0 w 151"/>
                <a:gd name="T1" fmla="*/ 0 h 152"/>
                <a:gd name="T2" fmla="*/ 0 w 151"/>
                <a:gd name="T3" fmla="*/ 2147483647 h 152"/>
                <a:gd name="T4" fmla="*/ 2147483647 w 151"/>
                <a:gd name="T5" fmla="*/ 2147483647 h 152"/>
                <a:gd name="T6" fmla="*/ 2147483647 w 151"/>
                <a:gd name="T7" fmla="*/ 0 h 15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1" h="152">
                  <a:moveTo>
                    <a:pt x="0" y="0"/>
                  </a:moveTo>
                  <a:lnTo>
                    <a:pt x="0" y="152"/>
                  </a:lnTo>
                  <a:lnTo>
                    <a:pt x="151" y="152"/>
                  </a:lnTo>
                  <a:lnTo>
                    <a:pt x="151" y="0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  <p:sp>
          <p:nvSpPr>
            <p:cNvPr id="23568" name="Line 293">
              <a:extLst>
                <a:ext uri="{FF2B5EF4-FFF2-40B4-BE49-F238E27FC236}">
                  <a16:creationId xmlns:a16="http://schemas.microsoft.com/office/drawing/2014/main" id="{A12A7691-473B-48D7-A03C-836ACB1A1F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98763" y="3646488"/>
              <a:ext cx="36513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  <p:sp>
          <p:nvSpPr>
            <p:cNvPr id="23569" name="Line 294">
              <a:extLst>
                <a:ext uri="{FF2B5EF4-FFF2-40B4-BE49-F238E27FC236}">
                  <a16:creationId xmlns:a16="http://schemas.microsoft.com/office/drawing/2014/main" id="{B9F834FB-B0DC-4C52-9EB3-EB16A759CA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1313" y="3646488"/>
              <a:ext cx="36513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</p:grpSp>
      <p:sp>
        <p:nvSpPr>
          <p:cNvPr id="23558" name="AutoShape 2" descr="Resultado de imagen para construcciÃ³n de portal de datos abiertos">
            <a:extLst>
              <a:ext uri="{FF2B5EF4-FFF2-40B4-BE49-F238E27FC236}">
                <a16:creationId xmlns:a16="http://schemas.microsoft.com/office/drawing/2014/main" id="{90FC23BA-0DF2-45A7-B9E9-8969AE92CB5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9pPr>
          </a:lstStyle>
          <a:p>
            <a:pPr eaLnBrk="1" hangingPunct="1"/>
            <a:endParaRPr lang="es-GT" altLang="es-GT"/>
          </a:p>
        </p:txBody>
      </p:sp>
      <p:sp>
        <p:nvSpPr>
          <p:cNvPr id="23559" name="TextBox 132">
            <a:extLst>
              <a:ext uri="{FF2B5EF4-FFF2-40B4-BE49-F238E27FC236}">
                <a16:creationId xmlns:a16="http://schemas.microsoft.com/office/drawing/2014/main" id="{BF6E9651-E3BC-45CC-A742-68BD9717D6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90263" y="2211388"/>
            <a:ext cx="10826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9pPr>
          </a:lstStyle>
          <a:p>
            <a:pPr algn="ctr" eaLnBrk="1" hangingPunct="1"/>
            <a:r>
              <a:rPr lang="en-GB" altLang="es-GT" sz="1600" b="1">
                <a:solidFill>
                  <a:schemeClr val="bg1"/>
                </a:solidFill>
              </a:rPr>
              <a:t>INDIRECTOS</a:t>
            </a:r>
            <a:endParaRPr lang="en-IN" altLang="es-GT" sz="1600" b="1">
              <a:solidFill>
                <a:schemeClr val="bg1"/>
              </a:solidFill>
            </a:endParaRPr>
          </a:p>
        </p:txBody>
      </p:sp>
      <p:pic>
        <p:nvPicPr>
          <p:cNvPr id="23560" name="51 Imagen" descr="C:\Users\dtpusu04\AppData\Local\Microsoft\Windows\Temporary Internet Files\Content.Word\Imagen 2018.png">
            <a:extLst>
              <a:ext uri="{FF2B5EF4-FFF2-40B4-BE49-F238E27FC236}">
                <a16:creationId xmlns:a16="http://schemas.microsoft.com/office/drawing/2014/main" id="{31B55BF0-3B99-4C91-9DAD-CA17E8DACC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53" b="17348"/>
          <a:stretch>
            <a:fillRect/>
          </a:stretch>
        </p:blipFill>
        <p:spPr bwMode="auto">
          <a:xfrm>
            <a:off x="307975" y="101600"/>
            <a:ext cx="1163638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9" name="3 Gráfico">
            <a:extLst>
              <a:ext uri="{FF2B5EF4-FFF2-40B4-BE49-F238E27FC236}">
                <a16:creationId xmlns:a16="http://schemas.microsoft.com/office/drawing/2014/main" id="{AF805AD1-1098-4025-A858-9EF81CA00246}"/>
              </a:ext>
            </a:extLst>
          </p:cNvPr>
          <p:cNvGraphicFramePr>
            <a:graphicFrameLocks/>
          </p:cNvGraphicFramePr>
          <p:nvPr/>
        </p:nvGraphicFramePr>
        <p:xfrm>
          <a:off x="1100338" y="1261444"/>
          <a:ext cx="10317185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3562" name="Rectángulo 29">
            <a:extLst>
              <a:ext uri="{FF2B5EF4-FFF2-40B4-BE49-F238E27FC236}">
                <a16:creationId xmlns:a16="http://schemas.microsoft.com/office/drawing/2014/main" id="{1019F6A9-F1CB-4CBF-B1B3-3B148401F9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4100" y="6000750"/>
            <a:ext cx="10369550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9pPr>
          </a:lstStyle>
          <a:p>
            <a:pPr eaLnBrk="1" hangingPunct="1"/>
            <a:r>
              <a:rPr lang="es-GT" altLang="es-GT" sz="1400">
                <a:latin typeface="Arial Rounded MT Bold" panose="020F0704030504030204" pitchFamily="34" charset="0"/>
              </a:rPr>
              <a:t>*Datos proyectados 2019</a:t>
            </a:r>
          </a:p>
          <a:p>
            <a:pPr eaLnBrk="1" hangingPunct="1"/>
            <a:r>
              <a:rPr lang="es-GT" altLang="es-GT" sz="1200">
                <a:latin typeface="Arial Rounded MT Bold" panose="020F0704030504030204" pitchFamily="34" charset="0"/>
              </a:rPr>
              <a:t>El incremento de ingresos del año 2018, se deriva del incremento en los precios internacionales y nacionales de los hidrocarburos, definidos por  las políticas y comportamiento del mercado internacional del petróleo.</a:t>
            </a:r>
            <a:endParaRPr lang="es-GT" altLang="es-GT" sz="13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18">
            <a:extLst>
              <a:ext uri="{FF2B5EF4-FFF2-40B4-BE49-F238E27FC236}">
                <a16:creationId xmlns:a16="http://schemas.microsoft.com/office/drawing/2014/main" id="{04A11FB5-DA5B-4B6D-9BA0-9144950C70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69863"/>
            <a:ext cx="25003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9pPr>
          </a:lstStyle>
          <a:p>
            <a:pPr eaLnBrk="1" hangingPunct="1"/>
            <a:r>
              <a:rPr lang="en-US" altLang="es-GT" sz="1600">
                <a:solidFill>
                  <a:schemeClr val="bg1"/>
                </a:solidFill>
                <a:latin typeface="Calibri Light" panose="020F0302020204030204" pitchFamily="34" charset="0"/>
              </a:rPr>
              <a:t>Simple Project Manager </a:t>
            </a:r>
          </a:p>
        </p:txBody>
      </p:sp>
      <p:sp>
        <p:nvSpPr>
          <p:cNvPr id="24579" name="Title 1">
            <a:extLst>
              <a:ext uri="{FF2B5EF4-FFF2-40B4-BE49-F238E27FC236}">
                <a16:creationId xmlns:a16="http://schemas.microsoft.com/office/drawing/2014/main" id="{6C368DEA-A7C7-44CA-A416-468571433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600" y="169863"/>
            <a:ext cx="9217025" cy="1101725"/>
          </a:xfrm>
        </p:spPr>
        <p:txBody>
          <a:bodyPr/>
          <a:lstStyle/>
          <a:p>
            <a:pPr algn="ctr" eaLnBrk="1" hangingPunct="1"/>
            <a:br>
              <a:rPr lang="es-GT" altLang="es-GT" sz="2000">
                <a:latin typeface="Ebrima" panose="02000000000000000000" pitchFamily="2" charset="0"/>
              </a:rPr>
            </a:br>
            <a:br>
              <a:rPr lang="es-GT" altLang="es-GT" sz="2000">
                <a:latin typeface="Ebrima" panose="02000000000000000000" pitchFamily="2" charset="0"/>
              </a:rPr>
            </a:br>
            <a:r>
              <a:rPr lang="es-GT" altLang="es-GT" sz="2200">
                <a:latin typeface="Ebrima" panose="02000000000000000000" pitchFamily="2" charset="0"/>
              </a:rPr>
              <a:t>PROGRAMA 11</a:t>
            </a:r>
            <a:br>
              <a:rPr lang="es-GT" altLang="es-GT" sz="2200">
                <a:latin typeface="Ebrima" panose="02000000000000000000" pitchFamily="2" charset="0"/>
              </a:rPr>
            </a:br>
            <a:r>
              <a:rPr lang="es-GT" altLang="es-GT" sz="2200">
                <a:latin typeface="Ebrima" panose="02000000000000000000" pitchFamily="2" charset="0"/>
              </a:rPr>
              <a:t>EXPLORACIÓN, EXPLOTACIÓN Y COMERCIALIZACIÓN DE HIDROCARBUROS</a:t>
            </a:r>
            <a:br>
              <a:rPr lang="es-GT" altLang="es-GT" sz="2400">
                <a:latin typeface="Ebrima" panose="02000000000000000000" pitchFamily="2" charset="0"/>
              </a:rPr>
            </a:br>
            <a:br>
              <a:rPr lang="es-GT" altLang="es-GT" sz="2400">
                <a:latin typeface="Ebrima" panose="02000000000000000000" pitchFamily="2" charset="0"/>
              </a:rPr>
            </a:br>
            <a:endParaRPr lang="en-US" altLang="es-GT" sz="2000">
              <a:latin typeface="Ebrima" panose="02000000000000000000" pitchFamily="2" charset="0"/>
            </a:endParaRPr>
          </a:p>
        </p:txBody>
      </p:sp>
      <p:grpSp>
        <p:nvGrpSpPr>
          <p:cNvPr id="24580" name="Group 65">
            <a:extLst>
              <a:ext uri="{FF2B5EF4-FFF2-40B4-BE49-F238E27FC236}">
                <a16:creationId xmlns:a16="http://schemas.microsoft.com/office/drawing/2014/main" id="{40D59965-37B8-42C6-926B-978096B73783}"/>
              </a:ext>
            </a:extLst>
          </p:cNvPr>
          <p:cNvGrpSpPr>
            <a:grpSpLocks/>
          </p:cNvGrpSpPr>
          <p:nvPr/>
        </p:nvGrpSpPr>
        <p:grpSpPr bwMode="auto">
          <a:xfrm>
            <a:off x="3590925" y="3976688"/>
            <a:ext cx="228600" cy="228600"/>
            <a:chOff x="3398838" y="3616326"/>
            <a:chExt cx="346075" cy="346076"/>
          </a:xfrm>
        </p:grpSpPr>
        <p:sp>
          <p:nvSpPr>
            <p:cNvPr id="24594" name="Rectangle 94">
              <a:extLst>
                <a:ext uri="{FF2B5EF4-FFF2-40B4-BE49-F238E27FC236}">
                  <a16:creationId xmlns:a16="http://schemas.microsoft.com/office/drawing/2014/main" id="{041FAC56-A9DF-44B5-AABC-F730050819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9163" y="3616326"/>
              <a:ext cx="90488" cy="346075"/>
            </a:xfrm>
            <a:prstGeom prst="rect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9pPr>
            </a:lstStyle>
            <a:p>
              <a:pPr eaLnBrk="1" hangingPunct="1"/>
              <a:endParaRPr lang="id-ID" altLang="es-GT"/>
            </a:p>
          </p:txBody>
        </p:sp>
        <p:sp>
          <p:nvSpPr>
            <p:cNvPr id="24595" name="Rectangle 95">
              <a:extLst>
                <a:ext uri="{FF2B5EF4-FFF2-40B4-BE49-F238E27FC236}">
                  <a16:creationId xmlns:a16="http://schemas.microsoft.com/office/drawing/2014/main" id="{6133241E-7207-4CFE-BEA1-716FBA69F5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9651" y="3736976"/>
              <a:ext cx="90488" cy="225425"/>
            </a:xfrm>
            <a:prstGeom prst="rect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9pPr>
            </a:lstStyle>
            <a:p>
              <a:pPr eaLnBrk="1" hangingPunct="1"/>
              <a:endParaRPr lang="id-ID" altLang="es-GT"/>
            </a:p>
          </p:txBody>
        </p:sp>
        <p:sp>
          <p:nvSpPr>
            <p:cNvPr id="24596" name="Line 96">
              <a:extLst>
                <a:ext uri="{FF2B5EF4-FFF2-40B4-BE49-F238E27FC236}">
                  <a16:creationId xmlns:a16="http://schemas.microsoft.com/office/drawing/2014/main" id="{94E3CA0D-18B6-4831-855D-A3D21063CD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79813" y="3933826"/>
              <a:ext cx="30163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  <p:sp>
          <p:nvSpPr>
            <p:cNvPr id="24597" name="Line 97">
              <a:extLst>
                <a:ext uri="{FF2B5EF4-FFF2-40B4-BE49-F238E27FC236}">
                  <a16:creationId xmlns:a16="http://schemas.microsoft.com/office/drawing/2014/main" id="{C8AE1F76-FBC5-446E-870F-43AEBE8D95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3613" y="3646489"/>
              <a:ext cx="0" cy="19685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  <p:sp>
          <p:nvSpPr>
            <p:cNvPr id="24598" name="Rectangle 98">
              <a:extLst>
                <a:ext uri="{FF2B5EF4-FFF2-40B4-BE49-F238E27FC236}">
                  <a16:creationId xmlns:a16="http://schemas.microsoft.com/office/drawing/2014/main" id="{497D3566-A786-4FDD-B2E2-B5B122B3CE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9326" y="3873501"/>
              <a:ext cx="30163" cy="60325"/>
            </a:xfrm>
            <a:prstGeom prst="rect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9pPr>
            </a:lstStyle>
            <a:p>
              <a:pPr eaLnBrk="1" hangingPunct="1"/>
              <a:endParaRPr lang="id-ID" altLang="es-GT"/>
            </a:p>
          </p:txBody>
        </p:sp>
        <p:sp>
          <p:nvSpPr>
            <p:cNvPr id="24599" name="Line 99">
              <a:extLst>
                <a:ext uri="{FF2B5EF4-FFF2-40B4-BE49-F238E27FC236}">
                  <a16:creationId xmlns:a16="http://schemas.microsoft.com/office/drawing/2014/main" id="{B58B614A-E90B-42DF-B722-2ADC0A89E3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94101" y="3767139"/>
              <a:ext cx="0" cy="136525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  <p:sp>
          <p:nvSpPr>
            <p:cNvPr id="24600" name="Line 100">
              <a:extLst>
                <a:ext uri="{FF2B5EF4-FFF2-40B4-BE49-F238E27FC236}">
                  <a16:creationId xmlns:a16="http://schemas.microsoft.com/office/drawing/2014/main" id="{B80BCDA5-577A-4E16-ADE5-EF01F74D90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29001" y="3706814"/>
              <a:ext cx="0" cy="211138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  <p:sp>
          <p:nvSpPr>
            <p:cNvPr id="24601" name="Rectangle 101">
              <a:extLst>
                <a:ext uri="{FF2B5EF4-FFF2-40B4-BE49-F238E27FC236}">
                  <a16:creationId xmlns:a16="http://schemas.microsoft.com/office/drawing/2014/main" id="{8D94FDE2-BCBC-4D07-A3BE-0982DE8DA2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8838" y="3662364"/>
              <a:ext cx="60325" cy="300038"/>
            </a:xfrm>
            <a:prstGeom prst="rect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Helvetica Light"/>
                  <a:cs typeface="Helvetica Light"/>
                </a:defRPr>
              </a:lvl9pPr>
            </a:lstStyle>
            <a:p>
              <a:pPr eaLnBrk="1" hangingPunct="1"/>
              <a:endParaRPr lang="id-ID" altLang="es-GT"/>
            </a:p>
          </p:txBody>
        </p:sp>
        <p:sp>
          <p:nvSpPr>
            <p:cNvPr id="24602" name="Freeform 102">
              <a:extLst>
                <a:ext uri="{FF2B5EF4-FFF2-40B4-BE49-F238E27FC236}">
                  <a16:creationId xmlns:a16="http://schemas.microsoft.com/office/drawing/2014/main" id="{21927A6A-FA20-4845-84BE-65E0B062EE3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4263" y="3662364"/>
              <a:ext cx="120650" cy="300038"/>
            </a:xfrm>
            <a:custGeom>
              <a:avLst/>
              <a:gdLst>
                <a:gd name="T0" fmla="*/ 2147483647 w 76"/>
                <a:gd name="T1" fmla="*/ 2147483647 h 189"/>
                <a:gd name="T2" fmla="*/ 2147483647 w 76"/>
                <a:gd name="T3" fmla="*/ 2147483647 h 189"/>
                <a:gd name="T4" fmla="*/ 0 w 76"/>
                <a:gd name="T5" fmla="*/ 2147483647 h 189"/>
                <a:gd name="T6" fmla="*/ 2147483647 w 76"/>
                <a:gd name="T7" fmla="*/ 0 h 189"/>
                <a:gd name="T8" fmla="*/ 2147483647 w 76"/>
                <a:gd name="T9" fmla="*/ 2147483647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6" h="189">
                  <a:moveTo>
                    <a:pt x="76" y="182"/>
                  </a:moveTo>
                  <a:lnTo>
                    <a:pt x="47" y="189"/>
                  </a:lnTo>
                  <a:lnTo>
                    <a:pt x="0" y="7"/>
                  </a:lnTo>
                  <a:lnTo>
                    <a:pt x="29" y="0"/>
                  </a:lnTo>
                  <a:lnTo>
                    <a:pt x="76" y="182"/>
                  </a:lnTo>
                  <a:close/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</p:grpSp>
      <p:grpSp>
        <p:nvGrpSpPr>
          <p:cNvPr id="24581" name="Group 84">
            <a:extLst>
              <a:ext uri="{FF2B5EF4-FFF2-40B4-BE49-F238E27FC236}">
                <a16:creationId xmlns:a16="http://schemas.microsoft.com/office/drawing/2014/main" id="{C7285742-3D12-412F-B063-FBB292783BFB}"/>
              </a:ext>
            </a:extLst>
          </p:cNvPr>
          <p:cNvGrpSpPr>
            <a:grpSpLocks/>
          </p:cNvGrpSpPr>
          <p:nvPr/>
        </p:nvGrpSpPr>
        <p:grpSpPr bwMode="auto">
          <a:xfrm>
            <a:off x="3595688" y="1071563"/>
            <a:ext cx="219075" cy="228600"/>
            <a:chOff x="2692400" y="3616326"/>
            <a:chExt cx="331788" cy="346075"/>
          </a:xfrm>
        </p:grpSpPr>
        <p:sp>
          <p:nvSpPr>
            <p:cNvPr id="24587" name="Line 288">
              <a:extLst>
                <a:ext uri="{FF2B5EF4-FFF2-40B4-BE49-F238E27FC236}">
                  <a16:creationId xmlns:a16="http://schemas.microsoft.com/office/drawing/2014/main" id="{743C2006-3833-4475-99B5-7C32A98DCE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68600" y="3616326"/>
              <a:ext cx="0" cy="7620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  <p:sp>
          <p:nvSpPr>
            <p:cNvPr id="24588" name="Line 289">
              <a:extLst>
                <a:ext uri="{FF2B5EF4-FFF2-40B4-BE49-F238E27FC236}">
                  <a16:creationId xmlns:a16="http://schemas.microsoft.com/office/drawing/2014/main" id="{22CF31D9-FA7B-47D7-84B8-EAA51735D4D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57500" y="3616326"/>
              <a:ext cx="0" cy="7620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  <p:sp>
          <p:nvSpPr>
            <p:cNvPr id="24589" name="Line 290">
              <a:extLst>
                <a:ext uri="{FF2B5EF4-FFF2-40B4-BE49-F238E27FC236}">
                  <a16:creationId xmlns:a16="http://schemas.microsoft.com/office/drawing/2014/main" id="{52575530-CA0A-4448-8254-4AF18239EF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47988" y="3616326"/>
              <a:ext cx="0" cy="7620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  <p:sp>
          <p:nvSpPr>
            <p:cNvPr id="24590" name="Freeform 291">
              <a:extLst>
                <a:ext uri="{FF2B5EF4-FFF2-40B4-BE49-F238E27FC236}">
                  <a16:creationId xmlns:a16="http://schemas.microsoft.com/office/drawing/2014/main" id="{F71549A5-BEFC-4F15-8224-B520EC3649C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2400" y="3646488"/>
              <a:ext cx="331788" cy="315913"/>
            </a:xfrm>
            <a:custGeom>
              <a:avLst/>
              <a:gdLst>
                <a:gd name="T0" fmla="*/ 2147483647 w 209"/>
                <a:gd name="T1" fmla="*/ 0 h 199"/>
                <a:gd name="T2" fmla="*/ 2147483647 w 209"/>
                <a:gd name="T3" fmla="*/ 0 h 199"/>
                <a:gd name="T4" fmla="*/ 2147483647 w 209"/>
                <a:gd name="T5" fmla="*/ 2147483647 h 199"/>
                <a:gd name="T6" fmla="*/ 0 w 209"/>
                <a:gd name="T7" fmla="*/ 2147483647 h 199"/>
                <a:gd name="T8" fmla="*/ 0 w 209"/>
                <a:gd name="T9" fmla="*/ 0 h 199"/>
                <a:gd name="T10" fmla="*/ 2147483647 w 209"/>
                <a:gd name="T11" fmla="*/ 0 h 19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09" h="199">
                  <a:moveTo>
                    <a:pt x="180" y="0"/>
                  </a:moveTo>
                  <a:lnTo>
                    <a:pt x="209" y="0"/>
                  </a:lnTo>
                  <a:lnTo>
                    <a:pt x="209" y="199"/>
                  </a:lnTo>
                  <a:lnTo>
                    <a:pt x="0" y="199"/>
                  </a:lnTo>
                  <a:lnTo>
                    <a:pt x="0" y="0"/>
                  </a:lnTo>
                  <a:lnTo>
                    <a:pt x="29" y="0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  <p:sp>
          <p:nvSpPr>
            <p:cNvPr id="24591" name="Freeform 292">
              <a:extLst>
                <a:ext uri="{FF2B5EF4-FFF2-40B4-BE49-F238E27FC236}">
                  <a16:creationId xmlns:a16="http://schemas.microsoft.com/office/drawing/2014/main" id="{EFED4969-1F8B-4317-903A-64DE103C61A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8438" y="3676651"/>
              <a:ext cx="239713" cy="241300"/>
            </a:xfrm>
            <a:custGeom>
              <a:avLst/>
              <a:gdLst>
                <a:gd name="T0" fmla="*/ 0 w 151"/>
                <a:gd name="T1" fmla="*/ 0 h 152"/>
                <a:gd name="T2" fmla="*/ 0 w 151"/>
                <a:gd name="T3" fmla="*/ 2147483647 h 152"/>
                <a:gd name="T4" fmla="*/ 2147483647 w 151"/>
                <a:gd name="T5" fmla="*/ 2147483647 h 152"/>
                <a:gd name="T6" fmla="*/ 2147483647 w 151"/>
                <a:gd name="T7" fmla="*/ 0 h 15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1" h="152">
                  <a:moveTo>
                    <a:pt x="0" y="0"/>
                  </a:moveTo>
                  <a:lnTo>
                    <a:pt x="0" y="152"/>
                  </a:lnTo>
                  <a:lnTo>
                    <a:pt x="151" y="152"/>
                  </a:lnTo>
                  <a:lnTo>
                    <a:pt x="151" y="0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  <p:sp>
          <p:nvSpPr>
            <p:cNvPr id="24592" name="Line 293">
              <a:extLst>
                <a:ext uri="{FF2B5EF4-FFF2-40B4-BE49-F238E27FC236}">
                  <a16:creationId xmlns:a16="http://schemas.microsoft.com/office/drawing/2014/main" id="{41227033-8399-48AE-988E-AC08380575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98763" y="3646488"/>
              <a:ext cx="36513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  <p:sp>
          <p:nvSpPr>
            <p:cNvPr id="24593" name="Line 294">
              <a:extLst>
                <a:ext uri="{FF2B5EF4-FFF2-40B4-BE49-F238E27FC236}">
                  <a16:creationId xmlns:a16="http://schemas.microsoft.com/office/drawing/2014/main" id="{DEDED0D1-4EAB-4A28-9436-DFE393D6FC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1313" y="3646488"/>
              <a:ext cx="36513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GT"/>
            </a:p>
          </p:txBody>
        </p:sp>
      </p:grpSp>
      <p:sp>
        <p:nvSpPr>
          <p:cNvPr id="24582" name="AutoShape 2" descr="Resultado de imagen para construcciÃ³n de portal de datos abiertos">
            <a:extLst>
              <a:ext uri="{FF2B5EF4-FFF2-40B4-BE49-F238E27FC236}">
                <a16:creationId xmlns:a16="http://schemas.microsoft.com/office/drawing/2014/main" id="{F839C05F-7072-4A9A-AECF-5AC2A5000BB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9pPr>
          </a:lstStyle>
          <a:p>
            <a:pPr eaLnBrk="1" hangingPunct="1"/>
            <a:endParaRPr lang="es-GT" altLang="es-GT"/>
          </a:p>
        </p:txBody>
      </p:sp>
      <p:sp>
        <p:nvSpPr>
          <p:cNvPr id="24583" name="TextBox 132">
            <a:extLst>
              <a:ext uri="{FF2B5EF4-FFF2-40B4-BE49-F238E27FC236}">
                <a16:creationId xmlns:a16="http://schemas.microsoft.com/office/drawing/2014/main" id="{C7301235-29B4-4DE4-A55C-8A8B1B1395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90263" y="2211388"/>
            <a:ext cx="10826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9pPr>
          </a:lstStyle>
          <a:p>
            <a:pPr algn="ctr" eaLnBrk="1" hangingPunct="1"/>
            <a:r>
              <a:rPr lang="en-GB" altLang="es-GT" sz="1600" b="1">
                <a:solidFill>
                  <a:schemeClr val="bg1"/>
                </a:solidFill>
              </a:rPr>
              <a:t>INDIRECTOS</a:t>
            </a:r>
            <a:endParaRPr lang="en-IN" altLang="es-GT" sz="1600" b="1">
              <a:solidFill>
                <a:schemeClr val="bg1"/>
              </a:solidFill>
            </a:endParaRPr>
          </a:p>
        </p:txBody>
      </p:sp>
      <p:pic>
        <p:nvPicPr>
          <p:cNvPr id="24584" name="51 Imagen" descr="C:\Users\dtpusu04\AppData\Local\Microsoft\Windows\Temporary Internet Files\Content.Word\Imagen 2018.png">
            <a:extLst>
              <a:ext uri="{FF2B5EF4-FFF2-40B4-BE49-F238E27FC236}">
                <a16:creationId xmlns:a16="http://schemas.microsoft.com/office/drawing/2014/main" id="{9D58BECD-D5E1-41A4-8D1E-98499F5951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53" b="17348"/>
          <a:stretch>
            <a:fillRect/>
          </a:stretch>
        </p:blipFill>
        <p:spPr bwMode="auto">
          <a:xfrm>
            <a:off x="307975" y="101600"/>
            <a:ext cx="1163638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9" name="6 Gráfico">
            <a:extLst>
              <a:ext uri="{FF2B5EF4-FFF2-40B4-BE49-F238E27FC236}">
                <a16:creationId xmlns:a16="http://schemas.microsoft.com/office/drawing/2014/main" id="{B1C3C591-C8DC-4D4B-8442-56A3BC5DE1A1}"/>
              </a:ext>
            </a:extLst>
          </p:cNvPr>
          <p:cNvGraphicFramePr>
            <a:graphicFrameLocks/>
          </p:cNvGraphicFramePr>
          <p:nvPr/>
        </p:nvGraphicFramePr>
        <p:xfrm>
          <a:off x="1471295" y="1639087"/>
          <a:ext cx="9303638" cy="46758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4586" name="Rectángulo 29">
            <a:extLst>
              <a:ext uri="{FF2B5EF4-FFF2-40B4-BE49-F238E27FC236}">
                <a16:creationId xmlns:a16="http://schemas.microsoft.com/office/drawing/2014/main" id="{05F4A0D4-34B7-4A46-8AD4-3CDEDCB1BA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2713" y="6383338"/>
            <a:ext cx="23812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Helvetica Light"/>
                <a:cs typeface="Helvetica Light"/>
              </a:defRPr>
            </a:lvl9pPr>
          </a:lstStyle>
          <a:p>
            <a:pPr eaLnBrk="1" hangingPunct="1"/>
            <a:r>
              <a:rPr lang="es-GT" altLang="es-GT" sz="1400">
                <a:latin typeface="Arial Rounded MT Bold" panose="020F0704030504030204" pitchFamily="34" charset="0"/>
              </a:rPr>
              <a:t>*Datos proyectados 2019</a:t>
            </a:r>
            <a:endParaRPr lang="es-GT" altLang="es-GT" sz="14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9">
      <a:dk1>
        <a:sysClr val="windowText" lastClr="000000"/>
      </a:dk1>
      <a:lt1>
        <a:sysClr val="window" lastClr="FFFFFF"/>
      </a:lt1>
      <a:dk2>
        <a:srgbClr val="1F497D"/>
      </a:dk2>
      <a:lt2>
        <a:srgbClr val="3F6EC2"/>
      </a:lt2>
      <a:accent1>
        <a:srgbClr val="6DC6CD"/>
      </a:accent1>
      <a:accent2>
        <a:srgbClr val="52BF8A"/>
      </a:accent2>
      <a:accent3>
        <a:srgbClr val="638CA5"/>
      </a:accent3>
      <a:accent4>
        <a:srgbClr val="E9BB27"/>
      </a:accent4>
      <a:accent5>
        <a:srgbClr val="F46800"/>
      </a:accent5>
      <a:accent6>
        <a:srgbClr val="E45F56"/>
      </a:accent6>
      <a:hlink>
        <a:srgbClr val="0000FF"/>
      </a:hlink>
      <a:folHlink>
        <a:srgbClr val="800080"/>
      </a:folHlink>
    </a:clrScheme>
    <a:fontScheme name="Custom 2">
      <a:majorFont>
        <a:latin typeface="Calibri Light"/>
        <a:ea typeface="Helvetica Light"/>
        <a:cs typeface="Helvetica Light"/>
      </a:majorFont>
      <a:minorFont>
        <a:latin typeface="Calibri"/>
        <a:ea typeface="Helvetica Light"/>
        <a:cs typeface="Helvetica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8540</TotalTime>
  <Words>1555</Words>
  <Application>Microsoft Office PowerPoint</Application>
  <PresentationFormat>Personalizado</PresentationFormat>
  <Paragraphs>424</Paragraphs>
  <Slides>29</Slides>
  <Notes>28</Notes>
  <HiddenSlides>0</HiddenSlides>
  <MMClips>0</MMClips>
  <ScaleCrop>false</ScaleCrop>
  <HeadingPairs>
    <vt:vector size="8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9" baseType="lpstr">
      <vt:lpstr>Calibri</vt:lpstr>
      <vt:lpstr>Helvetica Light</vt:lpstr>
      <vt:lpstr>Arial</vt:lpstr>
      <vt:lpstr>Calibri Light</vt:lpstr>
      <vt:lpstr>Segoe UI Black</vt:lpstr>
      <vt:lpstr>Ebrima</vt:lpstr>
      <vt:lpstr>Arial Rounded MT Bold</vt:lpstr>
      <vt:lpstr>Brush Script MT</vt:lpstr>
      <vt:lpstr>Office Theme</vt:lpstr>
      <vt:lpstr>Hoja de cálculo</vt:lpstr>
      <vt:lpstr>Presentación de PowerPoint</vt:lpstr>
      <vt:lpstr>I. Mandato Legal</vt:lpstr>
      <vt:lpstr>II. Organigrama Institucional</vt:lpstr>
      <vt:lpstr>III. Vinculación Institucional</vt:lpstr>
      <vt:lpstr> IV. Red Presupuestaria Programática  para la Gestión por Resultados 2019 </vt:lpstr>
      <vt:lpstr>  PROGRAMA 11 EXPLORACIÓN, EXPLOTACIÓN Y COMERCIALIZACIÓN DE HIDROCARBUROS  </vt:lpstr>
      <vt:lpstr>  PROGRAMA 11 EXPLORACIÓN, EXPLOTACIÓN Y COMERCIALIZACIÓN DE HIDROCARBUROS  </vt:lpstr>
      <vt:lpstr>  PROGRAMA 11 EXPLORACIÓN, EXPLOTACIÓN Y COMERCIALIZACIÓN DE HIDROCARBUROS  </vt:lpstr>
      <vt:lpstr>  PROGRAMA 11 EXPLORACIÓN, EXPLOTACIÓN Y COMERCIALIZACIÓN DE HIDROCARBUROS  </vt:lpstr>
      <vt:lpstr> PROGRAMA 11 EXPLORACIÓN, EXPLOTACIÓN Y COMERCIALIZACIÓN DE HIDROCARBUROS  </vt:lpstr>
      <vt:lpstr>  PROGRAMA 11 EXPLORACIÓN, EXPLOTACIÓN Y COMERCIALIZACIÓN DE HIDROCARBUROS  </vt:lpstr>
      <vt:lpstr> PROGRAMA 11 EXPLORACIÓN, EXPLOTACIÓN Y COMERCIALIZACIÓN DE HIDROCARBUROS  </vt:lpstr>
      <vt:lpstr> PROGRAMA 11 EXPLORACIÓN, EXPLOTACIÓN Y COMERCIALIZACIÓN DE HIDROCARBUROS  </vt:lpstr>
      <vt:lpstr> PROGRAMA 11 EXPLORACIÓN, EXPLOTACIÓN Y COMERCIALIZACIÓN DE HIDROCARBUROS  </vt:lpstr>
      <vt:lpstr>  PROGRAMA 12 EXPLORACIÓN Y EXPLOTACIÓN MINERA   </vt:lpstr>
      <vt:lpstr>  PROGRAMA 12 EXPLORACIÓN Y EXPLOTACIÓN MINERA  </vt:lpstr>
      <vt:lpstr>  PROGRAMA 12 EXPLORACIÓN Y EXPLOTACIÓN MINERA  </vt:lpstr>
      <vt:lpstr>  PROGRAMA 13 SEGURIDAD RADIOLÓGICA  </vt:lpstr>
      <vt:lpstr> PROGRAMA 14 LABORATORIOS TÉCNICOS </vt:lpstr>
      <vt:lpstr>    PROGRAMA 15 INCREMENTO DE LA ENERGÍA RENOVABLE  EN LA MATRIZ ENERGÉTICA   </vt:lpstr>
      <vt:lpstr>  PROGRAMA 15 GENERACIÓN ELÉCTRICA POR TIPO DE RECURSO EN GWH  </vt:lpstr>
      <vt:lpstr>PROYECTOS DE ALTO IMPACTO</vt:lpstr>
      <vt:lpstr>   PROGRAMA 03 (Actividad Común a los Programas 11,12 y 15) DESARROLLO SOSTENIBLE DEL SECTOR ENERGÉTICO, MINERO E HIDROCARBUROS   </vt:lpstr>
      <vt:lpstr>  INGRESOS ORIGINADOS POR EL MEM,  EN BENEFICIO DEL ESTADO DE GUATEMALA   </vt:lpstr>
      <vt:lpstr>  EJECUCIÓN PRESUPUESTARIA  INGRESOS PROPIOS  </vt:lpstr>
      <vt:lpstr> EJECUCIÓN PRESUPUESTARIA  EGRESOS </vt:lpstr>
      <vt:lpstr> RED PRESUPUESTARIA PROGRAMÁTICA  PARA LA GESTIÓN POR RESULTADOS 2020  </vt:lpstr>
      <vt:lpstr>PLAN  Y PRESUPUESTO MULTIANUAL 2020-2024</vt:lpstr>
      <vt:lpstr> Gracias por su Atención.</vt:lpstr>
    </vt:vector>
  </TitlesOfParts>
  <Manager>You Exec (https://youexec.com?sr=kpipd)</Manager>
  <Company>You Exec (https://youexec.com?sr=kpipd)</Company>
  <LinksUpToDate>false</LinksUpToDate>
  <SharedDoc>false</SharedDoc>
  <HyperlinkBase>https://youexec.com?sr=kpipd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 Exec (https://youexec.com?sr=kpipd)</dc:title>
  <dc:subject>You Exec (https://youexec.com?sr=kpipd)</dc:subject>
  <dc:creator>You Exec (https://youexec.com?sr=kpipd)</dc:creator>
  <cp:keywords>You Exec (https:/youexec.com?sr=kpipd)</cp:keywords>
  <dc:description>You Exec (https://youexec.com?sr=kpipd)</dc:description>
  <cp:lastModifiedBy>Myriam Adelaida Galvez García</cp:lastModifiedBy>
  <cp:revision>357</cp:revision>
  <cp:lastPrinted>2019-06-14T15:07:38Z</cp:lastPrinted>
  <dcterms:created xsi:type="dcterms:W3CDTF">2013-09-12T13:05:01Z</dcterms:created>
  <dcterms:modified xsi:type="dcterms:W3CDTF">2019-06-14T19:55:39Z</dcterms:modified>
  <cp:category>You Exec (https://youexec.com?sr=kpipd)</cp:category>
</cp:coreProperties>
</file>