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75" r:id="rId5"/>
    <p:sldId id="336" r:id="rId6"/>
    <p:sldId id="396" r:id="rId7"/>
    <p:sldId id="374" r:id="rId8"/>
    <p:sldId id="384" r:id="rId9"/>
    <p:sldId id="397" r:id="rId10"/>
    <p:sldId id="387" r:id="rId11"/>
    <p:sldId id="394" r:id="rId12"/>
    <p:sldId id="389" r:id="rId13"/>
    <p:sldId id="390" r:id="rId14"/>
    <p:sldId id="395" r:id="rId15"/>
    <p:sldId id="373" r:id="rId16"/>
    <p:sldId id="371" r:id="rId17"/>
    <p:sldId id="372" r:id="rId18"/>
    <p:sldId id="399" r:id="rId19"/>
    <p:sldId id="376" r:id="rId20"/>
    <p:sldId id="378" r:id="rId21"/>
    <p:sldId id="379" r:id="rId22"/>
    <p:sldId id="398" r:id="rId23"/>
    <p:sldId id="400" r:id="rId24"/>
    <p:sldId id="381" r:id="rId25"/>
    <p:sldId id="380" r:id="rId26"/>
    <p:sldId id="391" r:id="rId27"/>
    <p:sldId id="326" r:id="rId28"/>
  </p:sldIdLst>
  <p:sldSz cx="12192000" cy="6858000"/>
  <p:notesSz cx="6858000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168B47-02FD-4A7C-9F4C-6DBA6E6AFB59}">
          <p14:sldIdLst>
            <p14:sldId id="375"/>
            <p14:sldId id="336"/>
            <p14:sldId id="396"/>
            <p14:sldId id="374"/>
            <p14:sldId id="384"/>
            <p14:sldId id="397"/>
            <p14:sldId id="387"/>
            <p14:sldId id="394"/>
            <p14:sldId id="389"/>
            <p14:sldId id="390"/>
            <p14:sldId id="395"/>
            <p14:sldId id="373"/>
            <p14:sldId id="371"/>
            <p14:sldId id="372"/>
            <p14:sldId id="399"/>
            <p14:sldId id="376"/>
            <p14:sldId id="378"/>
            <p14:sldId id="379"/>
            <p14:sldId id="398"/>
            <p14:sldId id="400"/>
            <p14:sldId id="381"/>
            <p14:sldId id="380"/>
            <p14:sldId id="391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Renaldo" initials="CR" lastIdx="2" clrIdx="0"/>
  <p:cmAuthor id="2" name="Sosa Villatoro, Ana Ayme" initials="SVAA" lastIdx="2" clrIdx="1">
    <p:extLst>
      <p:ext uri="{19B8F6BF-5375-455C-9EA6-DF929625EA0E}">
        <p15:presenceInfo xmlns:p15="http://schemas.microsoft.com/office/powerpoint/2012/main" userId="S::ASOSA@iadb.org::d2ca9684-9944-4b30-880b-9260faac28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F50F"/>
    <a:srgbClr val="47C608"/>
    <a:srgbClr val="99FF66"/>
    <a:srgbClr val="FF00FF"/>
    <a:srgbClr val="0ED6FE"/>
    <a:srgbClr val="CCCC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0" autoAdjust="0"/>
    <p:restoredTop sz="91717" autoAdjust="0"/>
  </p:normalViewPr>
  <p:slideViewPr>
    <p:cSldViewPr snapToGrid="0" snapToObjects="1">
      <p:cViewPr>
        <p:scale>
          <a:sx n="60" d="100"/>
          <a:sy n="60" d="100"/>
        </p:scale>
        <p:origin x="840" y="5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136B9-642F-463C-BBE8-181D76EAF2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376C23D8-C8E9-4A55-8B4A-37B18583E0CD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Técnico-</a:t>
          </a:r>
          <a:r>
            <a:rPr lang="en-US" b="1" dirty="0" err="1">
              <a:solidFill>
                <a:schemeClr val="bg1"/>
              </a:solidFill>
            </a:rPr>
            <a:t>financieras</a:t>
          </a:r>
          <a:r>
            <a:rPr lang="en-US" b="1" dirty="0">
              <a:solidFill>
                <a:schemeClr val="accent1">
                  <a:lumMod val="75000"/>
                </a:schemeClr>
              </a:solidFill>
            </a:rPr>
            <a:t> </a:t>
          </a:r>
          <a:endParaRPr lang="x-none" b="1" dirty="0">
            <a:solidFill>
              <a:schemeClr val="accent1">
                <a:lumMod val="75000"/>
              </a:schemeClr>
            </a:solidFill>
          </a:endParaRPr>
        </a:p>
      </dgm:t>
    </dgm:pt>
    <dgm:pt modelId="{8FF62B6D-2966-4EB1-8DF3-1D6C30BC6214}" type="parTrans" cxnId="{601C07E3-C7E2-4F11-AFE7-45E2B9E10DAC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4C36F55D-20CA-44AF-AC5D-872BDBEA4313}" type="sibTrans" cxnId="{601C07E3-C7E2-4F11-AFE7-45E2B9E10DAC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43E9090B-4C24-489D-AA10-7C2E9A334B47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Administrativas</a:t>
          </a:r>
          <a:r>
            <a:rPr lang="en-US" b="1" dirty="0">
              <a:solidFill>
                <a:schemeClr val="bg1"/>
              </a:solidFill>
            </a:rPr>
            <a:t>, </a:t>
          </a:r>
          <a:r>
            <a:rPr lang="en-US" b="1" dirty="0" err="1">
              <a:solidFill>
                <a:schemeClr val="bg1"/>
              </a:solidFill>
            </a:rPr>
            <a:t>políticas</a:t>
          </a:r>
          <a:r>
            <a:rPr lang="en-US" b="1" dirty="0">
              <a:solidFill>
                <a:schemeClr val="bg1"/>
              </a:solidFill>
            </a:rPr>
            <a:t> y </a:t>
          </a:r>
          <a:r>
            <a:rPr lang="en-US" b="1" dirty="0" err="1">
              <a:solidFill>
                <a:schemeClr val="bg1"/>
              </a:solidFill>
            </a:rPr>
            <a:t>legales</a:t>
          </a:r>
          <a:endParaRPr lang="x-none" b="1" dirty="0">
            <a:solidFill>
              <a:schemeClr val="bg1"/>
            </a:solidFill>
          </a:endParaRPr>
        </a:p>
      </dgm:t>
    </dgm:pt>
    <dgm:pt modelId="{38264E45-6F7E-408C-A099-B5FBAAAB771C}" type="parTrans" cxnId="{4731B8E4-E850-4DF1-8934-861F88E9F117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0C785037-72F7-4F0B-B83A-D5DD7DC3C1B0}" type="sibTrans" cxnId="{4731B8E4-E850-4DF1-8934-861F88E9F117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ADC233B1-E762-4D3D-AD24-34CE639A2EC0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Socio-</a:t>
          </a:r>
          <a:r>
            <a:rPr lang="en-US" b="1" dirty="0" err="1">
              <a:solidFill>
                <a:schemeClr val="bg1"/>
              </a:solidFill>
            </a:rPr>
            <a:t>económicas</a:t>
          </a:r>
          <a:endParaRPr lang="x-none" b="1" dirty="0">
            <a:solidFill>
              <a:schemeClr val="bg1"/>
            </a:solidFill>
          </a:endParaRPr>
        </a:p>
      </dgm:t>
    </dgm:pt>
    <dgm:pt modelId="{4840952E-25EB-4E22-A48C-73CE3D436819}" type="parTrans" cxnId="{31B60B6E-8526-4CA7-8FD9-AB75FC72D1E4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7460B3D3-E3F5-4620-A25B-279FA64A9EE6}" type="sibTrans" cxnId="{31B60B6E-8526-4CA7-8FD9-AB75FC72D1E4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BB5649D1-33AE-468F-A523-9A9BA18C0B5C}">
      <dgm:prSet/>
      <dgm:spPr/>
      <dgm:t>
        <a:bodyPr/>
        <a:lstStyle/>
        <a:p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Pobreza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pobreza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extrema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367A61C3-0435-4256-8188-3F5CEAC249BD}" type="parTrans" cxnId="{8869D080-73B1-4B4B-9A4C-70544ED4B3A0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DBE618A9-AF35-461E-AFB7-C1CE9C2233A2}" type="sibTrans" cxnId="{8869D080-73B1-4B4B-9A4C-70544ED4B3A0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0F018C28-0989-4929-B222-145505EB617D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Bajo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desarrollo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áreas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rurales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traducido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en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alta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dependencia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a la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leña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actividades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agrícolas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ganaderas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subsistencia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no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sustentables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FDC81B49-ACAF-4998-BAE6-DCDA75C626C5}" type="parTrans" cxnId="{C207FE14-D013-4F7A-B59B-AAF6A5CB7BC2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6B691738-0DCD-4D10-BA2D-EDC3C39A41BD}" type="sibTrans" cxnId="{C207FE14-D013-4F7A-B59B-AAF6A5CB7BC2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46B9652F-75B0-4007-98C9-C0100CDAF60C}">
      <dgm:prSet/>
      <dgm:spPr/>
      <dgm:t>
        <a:bodyPr/>
        <a:lstStyle/>
        <a:p>
          <a:r>
            <a:rPr lang="es-GT" dirty="0">
              <a:solidFill>
                <a:schemeClr val="accent1">
                  <a:lumMod val="75000"/>
                </a:schemeClr>
              </a:solidFill>
            </a:rPr>
            <a:t>Baja valoración del bosque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EEF37E21-FB4F-4E7A-AF9E-07E174714DAB}" type="parTrans" cxnId="{728402F8-3A0B-4231-B66D-E161D2410BB1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253DF2DE-7C13-4038-B2CC-518214C72861}" type="sibTrans" cxnId="{728402F8-3A0B-4231-B66D-E161D2410BB1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B79CB387-ECBC-4C8D-87A9-4DF447E5E415}">
      <dgm:prSet/>
      <dgm:spPr>
        <a:noFill/>
      </dgm:spPr>
      <dgm:t>
        <a:bodyPr/>
        <a:lstStyle/>
        <a:p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Débil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presencia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autoridad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forestal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en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regiones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3A0227D1-11E1-471E-84BA-02D702BDAD68}" type="parTrans" cxnId="{406F3AFE-FCA8-4AAF-AE48-326278AEA8F1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B9459738-6F4E-43FC-9EDA-BC84FA72D303}" type="sibTrans" cxnId="{406F3AFE-FCA8-4AAF-AE48-326278AEA8F1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B892D463-C4DA-4BE1-905E-614502908628}">
      <dgm:prSet/>
      <dgm:spPr>
        <a:noFill/>
      </dgm:spPr>
      <dgm:t>
        <a:bodyPr/>
        <a:lstStyle/>
        <a:p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Débil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articulación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políticas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para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abordar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deforestación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degradación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2C4D9291-3B51-4C62-BBFC-C51E028DF9F4}" type="parTrans" cxnId="{1CEE7A82-E8DE-4C4A-AB50-93A5EB04EC53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34472505-C99C-4B49-8DB0-38F134C404D3}" type="sibTrans" cxnId="{1CEE7A82-E8DE-4C4A-AB50-93A5EB04EC53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E5C09B80-5D18-420D-9C13-1E2B8924AD3D}">
      <dgm:prSet/>
      <dgm:spPr>
        <a:noFill/>
      </dgm:spPr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Falta de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ordenación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territorial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730417AD-58AC-4D95-AE7C-FA24D038B9B2}" type="parTrans" cxnId="{F45FD36D-8B21-4A8D-BC8A-834362044886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F3CE59AF-3A7D-4008-A83C-A657893B7DAD}" type="sibTrans" cxnId="{F45FD36D-8B21-4A8D-BC8A-834362044886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9705032B-C425-43C7-A62C-D955C6E521EC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Falta de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investigación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,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educación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capacitación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forestal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agroforestal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90C51E70-3213-4D98-96EC-7B7EB2BD75E8}" type="parTrans" cxnId="{387618A1-BECA-42A1-936B-39777F23F1A3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742AFCD0-BE0F-48A9-B256-2AA96AD7CD19}" type="sibTrans" cxnId="{387618A1-BECA-42A1-936B-39777F23F1A3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07DFB90A-4855-475D-ADD9-7350A7AB38F1}">
      <dgm:prSet/>
      <dgm:spPr/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Falta de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instrumentos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financieros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adecuados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para el sector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forestal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337FDFFD-4BFF-4495-B674-596A586FBFE1}" type="parTrans" cxnId="{2DB03A01-B4C9-4802-84D1-6DCD9C95BA54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DB107884-0C35-4664-A6DE-C90F2B457B8F}" type="sibTrans" cxnId="{2DB03A01-B4C9-4802-84D1-6DCD9C95BA54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40678B7D-FD92-4699-B7AF-1D3CC029A0B9}">
      <dgm:prSet/>
      <dgm:spPr/>
      <dgm:t>
        <a:bodyPr/>
        <a:lstStyle/>
        <a:p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Asignación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presupuestaria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limitada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para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programas</a:t>
          </a:r>
          <a:r>
            <a:rPr lang="en-US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dirty="0" err="1">
              <a:solidFill>
                <a:schemeClr val="accent1">
                  <a:lumMod val="75000"/>
                </a:schemeClr>
              </a:solidFill>
            </a:rPr>
            <a:t>incentivos</a:t>
          </a:r>
          <a:endParaRPr lang="x-none" dirty="0">
            <a:solidFill>
              <a:schemeClr val="accent1">
                <a:lumMod val="75000"/>
              </a:schemeClr>
            </a:solidFill>
          </a:endParaRPr>
        </a:p>
      </dgm:t>
    </dgm:pt>
    <dgm:pt modelId="{FC75101A-43EE-4D17-92BC-48C4AC45616F}" type="parTrans" cxnId="{80993262-E4D7-4DC5-96AA-2925BB3AA5FE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08DA742A-7530-49F2-970F-F97B9F8B5385}" type="sibTrans" cxnId="{80993262-E4D7-4DC5-96AA-2925BB3AA5FE}">
      <dgm:prSet/>
      <dgm:spPr/>
      <dgm:t>
        <a:bodyPr/>
        <a:lstStyle/>
        <a:p>
          <a:endParaRPr lang="x-none">
            <a:solidFill>
              <a:schemeClr val="accent1">
                <a:lumMod val="75000"/>
              </a:schemeClr>
            </a:solidFill>
          </a:endParaRPr>
        </a:p>
      </dgm:t>
    </dgm:pt>
    <dgm:pt modelId="{EF3B7DF6-5545-4C17-9B58-B510F6D38F81}" type="pres">
      <dgm:prSet presAssocID="{388136B9-642F-463C-BBE8-181D76EAF28C}" presName="linear" presStyleCnt="0">
        <dgm:presLayoutVars>
          <dgm:dir/>
          <dgm:animLvl val="lvl"/>
          <dgm:resizeHandles val="exact"/>
        </dgm:presLayoutVars>
      </dgm:prSet>
      <dgm:spPr/>
    </dgm:pt>
    <dgm:pt modelId="{3E24C788-AF25-4E74-9984-DF56D7830855}" type="pres">
      <dgm:prSet presAssocID="{376C23D8-C8E9-4A55-8B4A-37B18583E0CD}" presName="parentLin" presStyleCnt="0"/>
      <dgm:spPr/>
    </dgm:pt>
    <dgm:pt modelId="{D9E5F2BC-7771-4A83-8BCE-EAF4C255FD35}" type="pres">
      <dgm:prSet presAssocID="{376C23D8-C8E9-4A55-8B4A-37B18583E0CD}" presName="parentLeftMargin" presStyleLbl="node1" presStyleIdx="0" presStyleCnt="3"/>
      <dgm:spPr/>
    </dgm:pt>
    <dgm:pt modelId="{A1BFD23C-2753-4B46-B592-B644EF64BA02}" type="pres">
      <dgm:prSet presAssocID="{376C23D8-C8E9-4A55-8B4A-37B18583E0C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09F0BF-3CFD-4538-ABB2-EBE197B06668}" type="pres">
      <dgm:prSet presAssocID="{376C23D8-C8E9-4A55-8B4A-37B18583E0CD}" presName="negativeSpace" presStyleCnt="0"/>
      <dgm:spPr/>
    </dgm:pt>
    <dgm:pt modelId="{B4D8D87D-5221-4A53-9782-580ECBDF389E}" type="pres">
      <dgm:prSet presAssocID="{376C23D8-C8E9-4A55-8B4A-37B18583E0CD}" presName="childText" presStyleLbl="conFgAcc1" presStyleIdx="0" presStyleCnt="3" custLinFactNeighborY="0">
        <dgm:presLayoutVars>
          <dgm:bulletEnabled val="1"/>
        </dgm:presLayoutVars>
      </dgm:prSet>
      <dgm:spPr/>
    </dgm:pt>
    <dgm:pt modelId="{18F641EE-792C-41DC-BE8D-F3E258C207A4}" type="pres">
      <dgm:prSet presAssocID="{4C36F55D-20CA-44AF-AC5D-872BDBEA4313}" presName="spaceBetweenRectangles" presStyleCnt="0"/>
      <dgm:spPr/>
    </dgm:pt>
    <dgm:pt modelId="{AB2CD84A-8B60-4443-BB93-E01913612E8D}" type="pres">
      <dgm:prSet presAssocID="{43E9090B-4C24-489D-AA10-7C2E9A334B47}" presName="parentLin" presStyleCnt="0"/>
      <dgm:spPr/>
    </dgm:pt>
    <dgm:pt modelId="{09011C65-A185-40A2-80B5-B3A7AAFDBFC1}" type="pres">
      <dgm:prSet presAssocID="{43E9090B-4C24-489D-AA10-7C2E9A334B47}" presName="parentLeftMargin" presStyleLbl="node1" presStyleIdx="0" presStyleCnt="3"/>
      <dgm:spPr/>
    </dgm:pt>
    <dgm:pt modelId="{6061B579-70A9-4388-A37E-01616C47F545}" type="pres">
      <dgm:prSet presAssocID="{43E9090B-4C24-489D-AA10-7C2E9A334B4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D549140-6006-43BB-95D0-006810459A74}" type="pres">
      <dgm:prSet presAssocID="{43E9090B-4C24-489D-AA10-7C2E9A334B47}" presName="negativeSpace" presStyleCnt="0"/>
      <dgm:spPr/>
    </dgm:pt>
    <dgm:pt modelId="{44DB1402-19A2-4346-8D1A-82CDE0A78A96}" type="pres">
      <dgm:prSet presAssocID="{43E9090B-4C24-489D-AA10-7C2E9A334B47}" presName="childText" presStyleLbl="conFgAcc1" presStyleIdx="1" presStyleCnt="3">
        <dgm:presLayoutVars>
          <dgm:bulletEnabled val="1"/>
        </dgm:presLayoutVars>
      </dgm:prSet>
      <dgm:spPr/>
    </dgm:pt>
    <dgm:pt modelId="{7B9EC9AE-5111-4257-A221-BA4940A9F23C}" type="pres">
      <dgm:prSet presAssocID="{0C785037-72F7-4F0B-B83A-D5DD7DC3C1B0}" presName="spaceBetweenRectangles" presStyleCnt="0"/>
      <dgm:spPr/>
    </dgm:pt>
    <dgm:pt modelId="{7370CBBC-B918-4FDE-A914-8A0545EFD10B}" type="pres">
      <dgm:prSet presAssocID="{ADC233B1-E762-4D3D-AD24-34CE639A2EC0}" presName="parentLin" presStyleCnt="0"/>
      <dgm:spPr/>
    </dgm:pt>
    <dgm:pt modelId="{D41416EE-F2EE-4972-BCAB-07E3AF420E3D}" type="pres">
      <dgm:prSet presAssocID="{ADC233B1-E762-4D3D-AD24-34CE639A2EC0}" presName="parentLeftMargin" presStyleLbl="node1" presStyleIdx="1" presStyleCnt="3"/>
      <dgm:spPr/>
    </dgm:pt>
    <dgm:pt modelId="{B4F5D989-2BFD-4CBB-9D10-4C27DD75B705}" type="pres">
      <dgm:prSet presAssocID="{ADC233B1-E762-4D3D-AD24-34CE639A2EC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ED948CB-B87F-4EAA-9660-FA52FAC139BE}" type="pres">
      <dgm:prSet presAssocID="{ADC233B1-E762-4D3D-AD24-34CE639A2EC0}" presName="negativeSpace" presStyleCnt="0"/>
      <dgm:spPr/>
    </dgm:pt>
    <dgm:pt modelId="{947947BE-D4BD-403E-8081-88B6C3345BCD}" type="pres">
      <dgm:prSet presAssocID="{ADC233B1-E762-4D3D-AD24-34CE639A2EC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DB03A01-B4C9-4802-84D1-6DCD9C95BA54}" srcId="{43E9090B-4C24-489D-AA10-7C2E9A334B47}" destId="{07DFB90A-4855-475D-ADD9-7350A7AB38F1}" srcOrd="1" destOrd="0" parTransId="{337FDFFD-4BFF-4495-B674-596A586FBFE1}" sibTransId="{DB107884-0C35-4664-A6DE-C90F2B457B8F}"/>
    <dgm:cxn modelId="{4B1C3514-91BD-4CE8-873D-428B8331B750}" type="presOf" srcId="{43E9090B-4C24-489D-AA10-7C2E9A334B47}" destId="{09011C65-A185-40A2-80B5-B3A7AAFDBFC1}" srcOrd="0" destOrd="0" presId="urn:microsoft.com/office/officeart/2005/8/layout/list1"/>
    <dgm:cxn modelId="{C207FE14-D013-4F7A-B59B-AAF6A5CB7BC2}" srcId="{ADC233B1-E762-4D3D-AD24-34CE639A2EC0}" destId="{0F018C28-0989-4929-B222-145505EB617D}" srcOrd="1" destOrd="0" parTransId="{FDC81B49-ACAF-4998-BAE6-DCDA75C626C5}" sibTransId="{6B691738-0DCD-4D10-BA2D-EDC3C39A41BD}"/>
    <dgm:cxn modelId="{08383715-EEFA-4A43-A9CC-9D8390F6E74F}" type="presOf" srcId="{9705032B-C425-43C7-A62C-D955C6E521EC}" destId="{44DB1402-19A2-4346-8D1A-82CDE0A78A96}" srcOrd="0" destOrd="0" presId="urn:microsoft.com/office/officeart/2005/8/layout/list1"/>
    <dgm:cxn modelId="{572E011D-4A53-4535-815F-0EC2EB8EBE16}" type="presOf" srcId="{ADC233B1-E762-4D3D-AD24-34CE639A2EC0}" destId="{B4F5D989-2BFD-4CBB-9D10-4C27DD75B705}" srcOrd="1" destOrd="0" presId="urn:microsoft.com/office/officeart/2005/8/layout/list1"/>
    <dgm:cxn modelId="{77AC1654-47F6-4B7F-8E84-81E2B65FD2F7}" type="presOf" srcId="{0F018C28-0989-4929-B222-145505EB617D}" destId="{947947BE-D4BD-403E-8081-88B6C3345BCD}" srcOrd="0" destOrd="1" presId="urn:microsoft.com/office/officeart/2005/8/layout/list1"/>
    <dgm:cxn modelId="{E1429655-11F3-4815-9CDF-C0631941BDC7}" type="presOf" srcId="{ADC233B1-E762-4D3D-AD24-34CE639A2EC0}" destId="{D41416EE-F2EE-4972-BCAB-07E3AF420E3D}" srcOrd="0" destOrd="0" presId="urn:microsoft.com/office/officeart/2005/8/layout/list1"/>
    <dgm:cxn modelId="{520CFB59-8E0A-4CD7-B832-2C370499FF71}" type="presOf" srcId="{BB5649D1-33AE-468F-A523-9A9BA18C0B5C}" destId="{947947BE-D4BD-403E-8081-88B6C3345BCD}" srcOrd="0" destOrd="0" presId="urn:microsoft.com/office/officeart/2005/8/layout/list1"/>
    <dgm:cxn modelId="{80993262-E4D7-4DC5-96AA-2925BB3AA5FE}" srcId="{43E9090B-4C24-489D-AA10-7C2E9A334B47}" destId="{40678B7D-FD92-4699-B7AF-1D3CC029A0B9}" srcOrd="2" destOrd="0" parTransId="{FC75101A-43EE-4D17-92BC-48C4AC45616F}" sibTransId="{08DA742A-7530-49F2-970F-F97B9F8B5385}"/>
    <dgm:cxn modelId="{F45FD36D-8B21-4A8D-BC8A-834362044886}" srcId="{376C23D8-C8E9-4A55-8B4A-37B18583E0CD}" destId="{E5C09B80-5D18-420D-9C13-1E2B8924AD3D}" srcOrd="2" destOrd="0" parTransId="{730417AD-58AC-4D95-AE7C-FA24D038B9B2}" sibTransId="{F3CE59AF-3A7D-4008-A83C-A657893B7DAD}"/>
    <dgm:cxn modelId="{31B60B6E-8526-4CA7-8FD9-AB75FC72D1E4}" srcId="{388136B9-642F-463C-BBE8-181D76EAF28C}" destId="{ADC233B1-E762-4D3D-AD24-34CE639A2EC0}" srcOrd="2" destOrd="0" parTransId="{4840952E-25EB-4E22-A48C-73CE3D436819}" sibTransId="{7460B3D3-E3F5-4620-A25B-279FA64A9EE6}"/>
    <dgm:cxn modelId="{FB31BE78-4482-49B0-BC0E-081BB0873BE1}" type="presOf" srcId="{376C23D8-C8E9-4A55-8B4A-37B18583E0CD}" destId="{D9E5F2BC-7771-4A83-8BCE-EAF4C255FD35}" srcOrd="0" destOrd="0" presId="urn:microsoft.com/office/officeart/2005/8/layout/list1"/>
    <dgm:cxn modelId="{8869D080-73B1-4B4B-9A4C-70544ED4B3A0}" srcId="{ADC233B1-E762-4D3D-AD24-34CE639A2EC0}" destId="{BB5649D1-33AE-468F-A523-9A9BA18C0B5C}" srcOrd="0" destOrd="0" parTransId="{367A61C3-0435-4256-8188-3F5CEAC249BD}" sibTransId="{DBE618A9-AF35-461E-AFB7-C1CE9C2233A2}"/>
    <dgm:cxn modelId="{1CEE7A82-E8DE-4C4A-AB50-93A5EB04EC53}" srcId="{376C23D8-C8E9-4A55-8B4A-37B18583E0CD}" destId="{B892D463-C4DA-4BE1-905E-614502908628}" srcOrd="1" destOrd="0" parTransId="{2C4D9291-3B51-4C62-BBFC-C51E028DF9F4}" sibTransId="{34472505-C99C-4B49-8DB0-38F134C404D3}"/>
    <dgm:cxn modelId="{C3DE7485-D178-43CC-9179-F84F5C80378A}" type="presOf" srcId="{B892D463-C4DA-4BE1-905E-614502908628}" destId="{B4D8D87D-5221-4A53-9782-580ECBDF389E}" srcOrd="0" destOrd="1" presId="urn:microsoft.com/office/officeart/2005/8/layout/list1"/>
    <dgm:cxn modelId="{47835895-934B-4BA9-A159-4025D618E146}" type="presOf" srcId="{E5C09B80-5D18-420D-9C13-1E2B8924AD3D}" destId="{B4D8D87D-5221-4A53-9782-580ECBDF389E}" srcOrd="0" destOrd="2" presId="urn:microsoft.com/office/officeart/2005/8/layout/list1"/>
    <dgm:cxn modelId="{387618A1-BECA-42A1-936B-39777F23F1A3}" srcId="{43E9090B-4C24-489D-AA10-7C2E9A334B47}" destId="{9705032B-C425-43C7-A62C-D955C6E521EC}" srcOrd="0" destOrd="0" parTransId="{90C51E70-3213-4D98-96EC-7B7EB2BD75E8}" sibTransId="{742AFCD0-BE0F-48A9-B256-2AA96AD7CD19}"/>
    <dgm:cxn modelId="{136FC3BD-11B1-434E-A513-4C4EBB168DB5}" type="presOf" srcId="{B79CB387-ECBC-4C8D-87A9-4DF447E5E415}" destId="{B4D8D87D-5221-4A53-9782-580ECBDF389E}" srcOrd="0" destOrd="0" presId="urn:microsoft.com/office/officeart/2005/8/layout/list1"/>
    <dgm:cxn modelId="{A4B1F0BD-5D7D-44B5-BEAF-8671D097B4D5}" type="presOf" srcId="{40678B7D-FD92-4699-B7AF-1D3CC029A0B9}" destId="{44DB1402-19A2-4346-8D1A-82CDE0A78A96}" srcOrd="0" destOrd="2" presId="urn:microsoft.com/office/officeart/2005/8/layout/list1"/>
    <dgm:cxn modelId="{E2E3C6C6-33D6-42BA-B941-62220FE35760}" type="presOf" srcId="{376C23D8-C8E9-4A55-8B4A-37B18583E0CD}" destId="{A1BFD23C-2753-4B46-B592-B644EF64BA02}" srcOrd="1" destOrd="0" presId="urn:microsoft.com/office/officeart/2005/8/layout/list1"/>
    <dgm:cxn modelId="{7F5852C7-E55F-418B-8FEA-BC29DAF2DB8C}" type="presOf" srcId="{43E9090B-4C24-489D-AA10-7C2E9A334B47}" destId="{6061B579-70A9-4388-A37E-01616C47F545}" srcOrd="1" destOrd="0" presId="urn:microsoft.com/office/officeart/2005/8/layout/list1"/>
    <dgm:cxn modelId="{311F51D2-B0A4-40AE-94C9-2021367C76E2}" type="presOf" srcId="{388136B9-642F-463C-BBE8-181D76EAF28C}" destId="{EF3B7DF6-5545-4C17-9B58-B510F6D38F81}" srcOrd="0" destOrd="0" presId="urn:microsoft.com/office/officeart/2005/8/layout/list1"/>
    <dgm:cxn modelId="{601C07E3-C7E2-4F11-AFE7-45E2B9E10DAC}" srcId="{388136B9-642F-463C-BBE8-181D76EAF28C}" destId="{376C23D8-C8E9-4A55-8B4A-37B18583E0CD}" srcOrd="0" destOrd="0" parTransId="{8FF62B6D-2966-4EB1-8DF3-1D6C30BC6214}" sibTransId="{4C36F55D-20CA-44AF-AC5D-872BDBEA4313}"/>
    <dgm:cxn modelId="{4731B8E4-E850-4DF1-8934-861F88E9F117}" srcId="{388136B9-642F-463C-BBE8-181D76EAF28C}" destId="{43E9090B-4C24-489D-AA10-7C2E9A334B47}" srcOrd="1" destOrd="0" parTransId="{38264E45-6F7E-408C-A099-B5FBAAAB771C}" sibTransId="{0C785037-72F7-4F0B-B83A-D5DD7DC3C1B0}"/>
    <dgm:cxn modelId="{66B1C8E5-B283-466A-9C56-03615C61648D}" type="presOf" srcId="{46B9652F-75B0-4007-98C9-C0100CDAF60C}" destId="{947947BE-D4BD-403E-8081-88B6C3345BCD}" srcOrd="0" destOrd="2" presId="urn:microsoft.com/office/officeart/2005/8/layout/list1"/>
    <dgm:cxn modelId="{33E55AED-0CF9-4CFF-BBC8-AFED768E30A3}" type="presOf" srcId="{07DFB90A-4855-475D-ADD9-7350A7AB38F1}" destId="{44DB1402-19A2-4346-8D1A-82CDE0A78A96}" srcOrd="0" destOrd="1" presId="urn:microsoft.com/office/officeart/2005/8/layout/list1"/>
    <dgm:cxn modelId="{728402F8-3A0B-4231-B66D-E161D2410BB1}" srcId="{ADC233B1-E762-4D3D-AD24-34CE639A2EC0}" destId="{46B9652F-75B0-4007-98C9-C0100CDAF60C}" srcOrd="2" destOrd="0" parTransId="{EEF37E21-FB4F-4E7A-AF9E-07E174714DAB}" sibTransId="{253DF2DE-7C13-4038-B2CC-518214C72861}"/>
    <dgm:cxn modelId="{406F3AFE-FCA8-4AAF-AE48-326278AEA8F1}" srcId="{376C23D8-C8E9-4A55-8B4A-37B18583E0CD}" destId="{B79CB387-ECBC-4C8D-87A9-4DF447E5E415}" srcOrd="0" destOrd="0" parTransId="{3A0227D1-11E1-471E-84BA-02D702BDAD68}" sibTransId="{B9459738-6F4E-43FC-9EDA-BC84FA72D303}"/>
    <dgm:cxn modelId="{31950A68-08B5-4B3E-B24A-EDFE95FDCF9A}" type="presParOf" srcId="{EF3B7DF6-5545-4C17-9B58-B510F6D38F81}" destId="{3E24C788-AF25-4E74-9984-DF56D7830855}" srcOrd="0" destOrd="0" presId="urn:microsoft.com/office/officeart/2005/8/layout/list1"/>
    <dgm:cxn modelId="{47B54FD9-58B9-4B84-8A2F-413827AB1D4E}" type="presParOf" srcId="{3E24C788-AF25-4E74-9984-DF56D7830855}" destId="{D9E5F2BC-7771-4A83-8BCE-EAF4C255FD35}" srcOrd="0" destOrd="0" presId="urn:microsoft.com/office/officeart/2005/8/layout/list1"/>
    <dgm:cxn modelId="{E0E5318F-47D1-4A6C-B91C-276BEC8857BE}" type="presParOf" srcId="{3E24C788-AF25-4E74-9984-DF56D7830855}" destId="{A1BFD23C-2753-4B46-B592-B644EF64BA02}" srcOrd="1" destOrd="0" presId="urn:microsoft.com/office/officeart/2005/8/layout/list1"/>
    <dgm:cxn modelId="{45522415-FFC9-4ED5-9010-63E7F39C4482}" type="presParOf" srcId="{EF3B7DF6-5545-4C17-9B58-B510F6D38F81}" destId="{0B09F0BF-3CFD-4538-ABB2-EBE197B06668}" srcOrd="1" destOrd="0" presId="urn:microsoft.com/office/officeart/2005/8/layout/list1"/>
    <dgm:cxn modelId="{AB4E90FA-84BE-44F3-ABB1-71060EAF9084}" type="presParOf" srcId="{EF3B7DF6-5545-4C17-9B58-B510F6D38F81}" destId="{B4D8D87D-5221-4A53-9782-580ECBDF389E}" srcOrd="2" destOrd="0" presId="urn:microsoft.com/office/officeart/2005/8/layout/list1"/>
    <dgm:cxn modelId="{32EE461A-EAD2-4A3B-BC3B-85B7784E630D}" type="presParOf" srcId="{EF3B7DF6-5545-4C17-9B58-B510F6D38F81}" destId="{18F641EE-792C-41DC-BE8D-F3E258C207A4}" srcOrd="3" destOrd="0" presId="urn:microsoft.com/office/officeart/2005/8/layout/list1"/>
    <dgm:cxn modelId="{39FBEDA3-B8BD-45E9-90B6-1E5726401C9A}" type="presParOf" srcId="{EF3B7DF6-5545-4C17-9B58-B510F6D38F81}" destId="{AB2CD84A-8B60-4443-BB93-E01913612E8D}" srcOrd="4" destOrd="0" presId="urn:microsoft.com/office/officeart/2005/8/layout/list1"/>
    <dgm:cxn modelId="{EC5B9B24-8BF0-45BA-8597-265565EC2B3E}" type="presParOf" srcId="{AB2CD84A-8B60-4443-BB93-E01913612E8D}" destId="{09011C65-A185-40A2-80B5-B3A7AAFDBFC1}" srcOrd="0" destOrd="0" presId="urn:microsoft.com/office/officeart/2005/8/layout/list1"/>
    <dgm:cxn modelId="{95A643F4-E46D-4372-A6C9-4F3F732A0842}" type="presParOf" srcId="{AB2CD84A-8B60-4443-BB93-E01913612E8D}" destId="{6061B579-70A9-4388-A37E-01616C47F545}" srcOrd="1" destOrd="0" presId="urn:microsoft.com/office/officeart/2005/8/layout/list1"/>
    <dgm:cxn modelId="{5E70A069-C6A7-4E6A-9703-F7E47726E764}" type="presParOf" srcId="{EF3B7DF6-5545-4C17-9B58-B510F6D38F81}" destId="{CD549140-6006-43BB-95D0-006810459A74}" srcOrd="5" destOrd="0" presId="urn:microsoft.com/office/officeart/2005/8/layout/list1"/>
    <dgm:cxn modelId="{29373844-69AA-43E6-9686-BB3A970CBE8F}" type="presParOf" srcId="{EF3B7DF6-5545-4C17-9B58-B510F6D38F81}" destId="{44DB1402-19A2-4346-8D1A-82CDE0A78A96}" srcOrd="6" destOrd="0" presId="urn:microsoft.com/office/officeart/2005/8/layout/list1"/>
    <dgm:cxn modelId="{76345C31-5D74-442F-9F32-4C113E486D44}" type="presParOf" srcId="{EF3B7DF6-5545-4C17-9B58-B510F6D38F81}" destId="{7B9EC9AE-5111-4257-A221-BA4940A9F23C}" srcOrd="7" destOrd="0" presId="urn:microsoft.com/office/officeart/2005/8/layout/list1"/>
    <dgm:cxn modelId="{F1DD9FD0-BB86-44AF-BF87-491800B21CD4}" type="presParOf" srcId="{EF3B7DF6-5545-4C17-9B58-B510F6D38F81}" destId="{7370CBBC-B918-4FDE-A914-8A0545EFD10B}" srcOrd="8" destOrd="0" presId="urn:microsoft.com/office/officeart/2005/8/layout/list1"/>
    <dgm:cxn modelId="{52A830E4-EA95-439A-9300-1B464EA7DB53}" type="presParOf" srcId="{7370CBBC-B918-4FDE-A914-8A0545EFD10B}" destId="{D41416EE-F2EE-4972-BCAB-07E3AF420E3D}" srcOrd="0" destOrd="0" presId="urn:microsoft.com/office/officeart/2005/8/layout/list1"/>
    <dgm:cxn modelId="{9B4B0AE7-2B27-4ED1-849C-42F9F72A377F}" type="presParOf" srcId="{7370CBBC-B918-4FDE-A914-8A0545EFD10B}" destId="{B4F5D989-2BFD-4CBB-9D10-4C27DD75B705}" srcOrd="1" destOrd="0" presId="urn:microsoft.com/office/officeart/2005/8/layout/list1"/>
    <dgm:cxn modelId="{53F40246-5E10-468F-B7DC-990375CB8910}" type="presParOf" srcId="{EF3B7DF6-5545-4C17-9B58-B510F6D38F81}" destId="{AED948CB-B87F-4EAA-9660-FA52FAC139BE}" srcOrd="9" destOrd="0" presId="urn:microsoft.com/office/officeart/2005/8/layout/list1"/>
    <dgm:cxn modelId="{7E351289-F580-46CE-BED7-5F5F3DBFBE3F}" type="presParOf" srcId="{EF3B7DF6-5545-4C17-9B58-B510F6D38F81}" destId="{947947BE-D4BD-403E-8081-88B6C3345B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8EFAF4-B96F-4BE3-A403-7F01F3BDE06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38D2972C-5DEB-492F-BB89-BDC6979B751C}">
      <dgm:prSet phldrT="[Text]" custT="1"/>
      <dgm:spPr>
        <a:xfrm>
          <a:off x="2168717" y="121332"/>
          <a:ext cx="1136543" cy="40933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05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Comité</a:t>
          </a: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Directivo</a:t>
          </a: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>
            <a:buNone/>
          </a:pP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GCI </a:t>
          </a:r>
          <a:r>
            <a:rPr lang="en-US" sz="105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Político</a:t>
          </a:r>
          <a:endParaRPr lang="es-ES_tradnl" sz="105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5921C4F-2303-47FD-B236-E43936DA04D8}" type="parTrans" cxnId="{D388ECE1-AA3C-43B6-8640-5D588133C41D}">
      <dgm:prSet/>
      <dgm:spPr/>
      <dgm:t>
        <a:bodyPr/>
        <a:lstStyle/>
        <a:p>
          <a:endParaRPr lang="es-ES_tradnl" sz="1050" b="1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38D7B-E612-4EAC-AE76-56C2C8F67720}" type="sibTrans" cxnId="{D388ECE1-AA3C-43B6-8640-5D588133C41D}">
      <dgm:prSet/>
      <dgm:spPr/>
      <dgm:t>
        <a:bodyPr/>
        <a:lstStyle/>
        <a:p>
          <a:endParaRPr lang="es-ES_tradnl" sz="1050" b="1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22FCD1-2C1E-4AD9-9BB1-0102B6D6E891}">
      <dgm:prSet phldrT="[Text]" custT="1"/>
      <dgm:spPr>
        <a:xfrm>
          <a:off x="1517692" y="1583635"/>
          <a:ext cx="1026505" cy="43629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GCI Técnico</a:t>
          </a:r>
          <a:endParaRPr lang="es-ES_tradnl" sz="105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88A7C9F-E1EF-42CE-B75A-45ED10D0704A}" type="parTrans" cxnId="{5990CE8F-366C-4AFB-AEA8-A4038BDD1059}">
      <dgm:prSet/>
      <dgm:spPr>
        <a:xfrm>
          <a:off x="1904822" y="1133689"/>
          <a:ext cx="706043" cy="330128"/>
        </a:xfrm>
        <a:custGeom>
          <a:avLst/>
          <a:gdLst/>
          <a:ahLst/>
          <a:cxnLst/>
          <a:rect l="0" t="0" r="0" b="0"/>
          <a:pathLst>
            <a:path>
              <a:moveTo>
                <a:pt x="706043" y="0"/>
              </a:moveTo>
              <a:lnTo>
                <a:pt x="706043" y="224973"/>
              </a:lnTo>
              <a:lnTo>
                <a:pt x="0" y="224973"/>
              </a:lnTo>
              <a:lnTo>
                <a:pt x="0" y="330128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_tradnl" sz="1050" b="1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E8A55C-1FCB-40F7-A852-4A78AD46FA96}" type="sibTrans" cxnId="{5990CE8F-366C-4AFB-AEA8-A4038BDD1059}">
      <dgm:prSet/>
      <dgm:spPr/>
      <dgm:t>
        <a:bodyPr/>
        <a:lstStyle/>
        <a:p>
          <a:endParaRPr lang="es-ES_tradnl" sz="1050" b="1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677016-1C61-4C4E-A00C-1B98D605867B}">
      <dgm:prSet phldrT="[Text]" custT="1"/>
      <dgm:spPr>
        <a:xfrm>
          <a:off x="3034391" y="1583635"/>
          <a:ext cx="1026505" cy="43629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GIMBUT</a:t>
          </a:r>
          <a:endParaRPr lang="es-ES_tradnl" sz="105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04723D7-4708-4D77-BE28-5F40EF9CE663}" type="parTrans" cxnId="{476D2892-BDB3-4FB2-AC08-A58D8836D3E6}">
      <dgm:prSet/>
      <dgm:spPr>
        <a:xfrm>
          <a:off x="2610865" y="1133689"/>
          <a:ext cx="810655" cy="330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973"/>
              </a:lnTo>
              <a:lnTo>
                <a:pt x="810655" y="224973"/>
              </a:lnTo>
              <a:lnTo>
                <a:pt x="810655" y="330128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_tradnl" sz="1050" b="1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A0D8A4-347E-4885-8CF3-913D07C4E4A9}" type="sibTrans" cxnId="{476D2892-BDB3-4FB2-AC08-A58D8836D3E6}">
      <dgm:prSet/>
      <dgm:spPr/>
      <dgm:t>
        <a:bodyPr/>
        <a:lstStyle/>
        <a:p>
          <a:endParaRPr lang="es-ES_tradnl" sz="1050" b="1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739D16-ADDB-4C35-8A56-9A8A7E28546B}">
      <dgm:prSet phldrT="[Text]" custT="1"/>
      <dgm:spPr>
        <a:xfrm>
          <a:off x="2191884" y="860794"/>
          <a:ext cx="1090208" cy="39271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Unidad </a:t>
          </a:r>
          <a:r>
            <a:rPr lang="en-US" sz="105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Integradora</a:t>
          </a: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del MRV - MARN</a:t>
          </a:r>
          <a:endParaRPr lang="es-ES_tradnl" sz="105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726D9D8-F8D4-45FD-AF47-2B37BA8F8643}" type="parTrans" cxnId="{1EE9ED07-D087-400A-AD66-61322F9F5C71}">
      <dgm:prSet/>
      <dgm:spPr>
        <a:xfrm>
          <a:off x="2565145" y="410848"/>
          <a:ext cx="91440" cy="3301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128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_tradnl" sz="1050" b="1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5E15B-7B3B-4C71-BC3E-308922C8ABC6}" type="sibTrans" cxnId="{1EE9ED07-D087-400A-AD66-61322F9F5C71}">
      <dgm:prSet/>
      <dgm:spPr/>
      <dgm:t>
        <a:bodyPr/>
        <a:lstStyle/>
        <a:p>
          <a:endParaRPr lang="es-ES_tradnl" sz="1050" b="1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E94486-AF4B-46E7-81FE-77778B0ABCF8}">
      <dgm:prSet phldrT="[Text]" custT="1"/>
      <dgm:spPr>
        <a:xfrm>
          <a:off x="1914883" y="2331199"/>
          <a:ext cx="1686415" cy="48668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05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Comunidades</a:t>
          </a: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Pueblos </a:t>
          </a:r>
          <a:r>
            <a:rPr lang="en-US" sz="105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Indígenas</a:t>
          </a: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ONG, </a:t>
          </a:r>
          <a:r>
            <a:rPr lang="en-US" sz="105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Donantes</a:t>
          </a:r>
          <a:r>
            <a:rPr lang="en-US" sz="10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entre </a:t>
          </a:r>
          <a:r>
            <a:rPr lang="en-US" sz="105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otros</a:t>
          </a:r>
          <a:endParaRPr lang="es-ES_tradnl" sz="105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0C26AF7-4019-46FC-969B-2772C5E31109}" type="parTrans" cxnId="{1E32FA27-839D-4CC0-A632-D72FB1C74FF6}">
      <dgm:prSet/>
      <dgm:spPr>
        <a:xfrm>
          <a:off x="2565145" y="2138895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66821" y="45720"/>
              </a:lnTo>
              <a:lnTo>
                <a:pt x="66821" y="72486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_tradnl" sz="2400" b="1"/>
        </a:p>
      </dgm:t>
    </dgm:pt>
    <dgm:pt modelId="{EFA517A4-11BD-4A86-A334-0FA0ABD10DC8}" type="sibTrans" cxnId="{1E32FA27-839D-4CC0-A632-D72FB1C74FF6}">
      <dgm:prSet/>
      <dgm:spPr/>
      <dgm:t>
        <a:bodyPr/>
        <a:lstStyle/>
        <a:p>
          <a:endParaRPr lang="es-ES_tradnl" sz="2400" b="1"/>
        </a:p>
      </dgm:t>
    </dgm:pt>
    <dgm:pt modelId="{0D49F373-18CE-4E10-9561-9AA3723F56A4}">
      <dgm:prSet phldrT="[Text]" custT="1"/>
      <dgm:spPr>
        <a:xfrm>
          <a:off x="2169432" y="1583635"/>
          <a:ext cx="1135113" cy="72079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s-ES_tradnl" sz="1050" b="1" dirty="0">
            <a:solidFill>
              <a:srgbClr val="E7E6E6">
                <a:lumMod val="25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5F92DB6-E506-45BB-BCA8-9790B1A6AD15}" type="parTrans" cxnId="{A032A6DF-0558-4D39-BBA2-6827D82F3086}">
      <dgm:prSet/>
      <dgm:spPr>
        <a:xfrm>
          <a:off x="2565145" y="1133689"/>
          <a:ext cx="91440" cy="3301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128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s-ES_tradnl" sz="2400" b="1"/>
        </a:p>
      </dgm:t>
    </dgm:pt>
    <dgm:pt modelId="{3041CE7B-82F9-47F0-9FA9-1DDE7FEC4FB7}" type="sibTrans" cxnId="{A032A6DF-0558-4D39-BBA2-6827D82F3086}">
      <dgm:prSet/>
      <dgm:spPr/>
      <dgm:t>
        <a:bodyPr/>
        <a:lstStyle/>
        <a:p>
          <a:endParaRPr lang="es-ES_tradnl" sz="2400" b="1"/>
        </a:p>
      </dgm:t>
    </dgm:pt>
    <dgm:pt modelId="{222E724F-CB26-4C87-A840-F42573DC285C}" type="pres">
      <dgm:prSet presAssocID="{A88EFAF4-B96F-4BE3-A403-7F01F3BDE0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D29EB9-662B-463C-8E60-21EE8DDCE907}" type="pres">
      <dgm:prSet presAssocID="{38D2972C-5DEB-492F-BB89-BDC6979B751C}" presName="hierRoot1" presStyleCnt="0"/>
      <dgm:spPr/>
    </dgm:pt>
    <dgm:pt modelId="{CEFBFC57-FAC2-4CD7-AF6B-5CC5554060D5}" type="pres">
      <dgm:prSet presAssocID="{38D2972C-5DEB-492F-BB89-BDC6979B751C}" presName="composite" presStyleCnt="0"/>
      <dgm:spPr/>
    </dgm:pt>
    <dgm:pt modelId="{F117D201-A42C-4B88-9085-A600BEF2CCA4}" type="pres">
      <dgm:prSet presAssocID="{38D2972C-5DEB-492F-BB89-BDC6979B751C}" presName="background" presStyleLbl="node0" presStyleIdx="0" presStyleCnt="1"/>
      <dgm:spPr>
        <a:xfrm>
          <a:off x="2042593" y="1515"/>
          <a:ext cx="1136543" cy="409333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8EB8FDA-8FF0-4084-B454-494985FCE7CE}" type="pres">
      <dgm:prSet presAssocID="{38D2972C-5DEB-492F-BB89-BDC6979B751C}" presName="text" presStyleLbl="fgAcc0" presStyleIdx="0" presStyleCnt="1" custScaleX="100126" custScaleY="56789">
        <dgm:presLayoutVars>
          <dgm:chPref val="3"/>
        </dgm:presLayoutVars>
      </dgm:prSet>
      <dgm:spPr/>
    </dgm:pt>
    <dgm:pt modelId="{A87CCEEB-A051-4027-9A4F-E957FC9D3D62}" type="pres">
      <dgm:prSet presAssocID="{38D2972C-5DEB-492F-BB89-BDC6979B751C}" presName="hierChild2" presStyleCnt="0"/>
      <dgm:spPr/>
    </dgm:pt>
    <dgm:pt modelId="{DE8FFC58-7704-4CD4-BDE8-06DD9643719C}" type="pres">
      <dgm:prSet presAssocID="{0726D9D8-F8D4-45FD-AF47-2B37BA8F8643}" presName="Name10" presStyleLbl="parChTrans1D2" presStyleIdx="0" presStyleCnt="1"/>
      <dgm:spPr/>
    </dgm:pt>
    <dgm:pt modelId="{85AB13C0-65E5-4336-8AD5-6F14BC8DCC19}" type="pres">
      <dgm:prSet presAssocID="{49739D16-ADDB-4C35-8A56-9A8A7E28546B}" presName="hierRoot2" presStyleCnt="0"/>
      <dgm:spPr/>
    </dgm:pt>
    <dgm:pt modelId="{7E1D1CF3-F4AF-4AB5-AD23-001F6CC15C53}" type="pres">
      <dgm:prSet presAssocID="{49739D16-ADDB-4C35-8A56-9A8A7E28546B}" presName="composite2" presStyleCnt="0"/>
      <dgm:spPr/>
    </dgm:pt>
    <dgm:pt modelId="{46D40C90-DA8D-402B-91CB-3135E3EE7978}" type="pres">
      <dgm:prSet presAssocID="{49739D16-ADDB-4C35-8A56-9A8A7E28546B}" presName="background2" presStyleLbl="node2" presStyleIdx="0" presStyleCnt="1"/>
      <dgm:spPr>
        <a:xfrm>
          <a:off x="2065761" y="740977"/>
          <a:ext cx="1090208" cy="392711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75034E9-2728-40CE-BE3E-F36A076BCE27}" type="pres">
      <dgm:prSet presAssocID="{49739D16-ADDB-4C35-8A56-9A8A7E28546B}" presName="text2" presStyleLbl="fgAcc2" presStyleIdx="0" presStyleCnt="1" custScaleX="96044" custScaleY="54483">
        <dgm:presLayoutVars>
          <dgm:chPref val="3"/>
        </dgm:presLayoutVars>
      </dgm:prSet>
      <dgm:spPr/>
    </dgm:pt>
    <dgm:pt modelId="{D8BC1CBD-69B6-48F2-BEA8-C4CAE786CF36}" type="pres">
      <dgm:prSet presAssocID="{49739D16-ADDB-4C35-8A56-9A8A7E28546B}" presName="hierChild3" presStyleCnt="0"/>
      <dgm:spPr/>
    </dgm:pt>
    <dgm:pt modelId="{B387A567-1D28-4776-9EF9-8B49190632BE}" type="pres">
      <dgm:prSet presAssocID="{888A7C9F-E1EF-42CE-B75A-45ED10D0704A}" presName="Name17" presStyleLbl="parChTrans1D3" presStyleIdx="0" presStyleCnt="3"/>
      <dgm:spPr/>
    </dgm:pt>
    <dgm:pt modelId="{5D6AE3CD-6AA8-4DE3-AD36-C0EF18BAA44D}" type="pres">
      <dgm:prSet presAssocID="{B122FCD1-2C1E-4AD9-9BB1-0102B6D6E891}" presName="hierRoot3" presStyleCnt="0"/>
      <dgm:spPr/>
    </dgm:pt>
    <dgm:pt modelId="{BDD49730-C43F-43C7-B0EE-BFA2B05B0E71}" type="pres">
      <dgm:prSet presAssocID="{B122FCD1-2C1E-4AD9-9BB1-0102B6D6E891}" presName="composite3" presStyleCnt="0"/>
      <dgm:spPr/>
    </dgm:pt>
    <dgm:pt modelId="{462CD1B2-6D53-4E87-B70C-DE19BDBDE392}" type="pres">
      <dgm:prSet presAssocID="{B122FCD1-2C1E-4AD9-9BB1-0102B6D6E891}" presName="background3" presStyleLbl="node3" presStyleIdx="0" presStyleCnt="3"/>
      <dgm:spPr>
        <a:xfrm>
          <a:off x="1391569" y="1463818"/>
          <a:ext cx="1026505" cy="43629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26DC803-E3BD-40E6-B2EC-13E9FDC2881D}" type="pres">
      <dgm:prSet presAssocID="{B122FCD1-2C1E-4AD9-9BB1-0102B6D6E891}" presName="text3" presStyleLbl="fgAcc3" presStyleIdx="0" presStyleCnt="3" custScaleX="90432" custScaleY="60529" custLinFactNeighborX="55238">
        <dgm:presLayoutVars>
          <dgm:chPref val="3"/>
        </dgm:presLayoutVars>
      </dgm:prSet>
      <dgm:spPr/>
    </dgm:pt>
    <dgm:pt modelId="{795F88FF-2ADC-4FA7-B51B-A16175C5AED4}" type="pres">
      <dgm:prSet presAssocID="{B122FCD1-2C1E-4AD9-9BB1-0102B6D6E891}" presName="hierChild4" presStyleCnt="0"/>
      <dgm:spPr/>
    </dgm:pt>
    <dgm:pt modelId="{CBCF7993-57CF-42EF-9336-5A2BC943B4F2}" type="pres">
      <dgm:prSet presAssocID="{D5F92DB6-E506-45BB-BCA8-9790B1A6AD15}" presName="Name17" presStyleLbl="parChTrans1D3" presStyleIdx="1" presStyleCnt="3"/>
      <dgm:spPr/>
    </dgm:pt>
    <dgm:pt modelId="{4EFEA0A6-B6BE-473D-A613-957D4FB41642}" type="pres">
      <dgm:prSet presAssocID="{0D49F373-18CE-4E10-9561-9AA3723F56A4}" presName="hierRoot3" presStyleCnt="0"/>
      <dgm:spPr/>
    </dgm:pt>
    <dgm:pt modelId="{EF1251A1-FE8D-454C-B0B6-207CBA7CBE7F}" type="pres">
      <dgm:prSet presAssocID="{0D49F373-18CE-4E10-9561-9AA3723F56A4}" presName="composite3" presStyleCnt="0"/>
      <dgm:spPr/>
    </dgm:pt>
    <dgm:pt modelId="{36187985-0D57-4A02-B715-9DDC17F9AC68}" type="pres">
      <dgm:prSet presAssocID="{0D49F373-18CE-4E10-9561-9AA3723F56A4}" presName="background3" presStyleLbl="node3" presStyleIdx="1" presStyleCnt="3"/>
      <dgm:spPr>
        <a:xfrm>
          <a:off x="2043308" y="1463818"/>
          <a:ext cx="1135113" cy="72079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gm:spPr>
    </dgm:pt>
    <dgm:pt modelId="{96FE746D-AC73-483D-84CE-ABEAEEB65A4D}" type="pres">
      <dgm:prSet presAssocID="{0D49F373-18CE-4E10-9561-9AA3723F56A4}" presName="text3" presStyleLbl="fgAcc3" presStyleIdx="1" presStyleCnt="3">
        <dgm:presLayoutVars>
          <dgm:chPref val="3"/>
        </dgm:presLayoutVars>
      </dgm:prSet>
      <dgm:spPr/>
    </dgm:pt>
    <dgm:pt modelId="{A56C4A81-AD49-43F1-817B-5D78774A44D8}" type="pres">
      <dgm:prSet presAssocID="{0D49F373-18CE-4E10-9561-9AA3723F56A4}" presName="hierChild4" presStyleCnt="0"/>
      <dgm:spPr/>
    </dgm:pt>
    <dgm:pt modelId="{F754ED3A-B48F-4A1B-9992-5610CACDBB6D}" type="pres">
      <dgm:prSet presAssocID="{00C26AF7-4019-46FC-969B-2772C5E31109}" presName="Name23" presStyleLbl="parChTrans1D4" presStyleIdx="0" presStyleCnt="1"/>
      <dgm:spPr/>
    </dgm:pt>
    <dgm:pt modelId="{EED5AAD1-83D2-4E73-981E-97A8AB640EB5}" type="pres">
      <dgm:prSet presAssocID="{BAE94486-AF4B-46E7-81FE-77778B0ABCF8}" presName="hierRoot4" presStyleCnt="0"/>
      <dgm:spPr/>
    </dgm:pt>
    <dgm:pt modelId="{A2472DA0-AFE1-4E27-9FFA-3079021136EA}" type="pres">
      <dgm:prSet presAssocID="{BAE94486-AF4B-46E7-81FE-77778B0ABCF8}" presName="composite4" presStyleCnt="0"/>
      <dgm:spPr/>
    </dgm:pt>
    <dgm:pt modelId="{D08A5F86-220B-4E43-96B4-8856B1424D4C}" type="pres">
      <dgm:prSet presAssocID="{BAE94486-AF4B-46E7-81FE-77778B0ABCF8}" presName="background4" presStyleLbl="node4" presStyleIdx="0" presStyleCnt="1"/>
      <dgm:spPr>
        <a:xfrm>
          <a:off x="1788759" y="2211382"/>
          <a:ext cx="1686415" cy="486689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02A0234-62C5-49A9-918F-DC07DD691C24}" type="pres">
      <dgm:prSet presAssocID="{BAE94486-AF4B-46E7-81FE-77778B0ABCF8}" presName="text4" presStyleLbl="fgAcc4" presStyleIdx="0" presStyleCnt="1" custScaleX="148568" custScaleY="67521" custLinFactNeighborX="1859" custLinFactNeighborY="-42087">
        <dgm:presLayoutVars>
          <dgm:chPref val="3"/>
        </dgm:presLayoutVars>
      </dgm:prSet>
      <dgm:spPr/>
    </dgm:pt>
    <dgm:pt modelId="{7BC719B8-E466-4D02-99F1-D182A6FF2AD5}" type="pres">
      <dgm:prSet presAssocID="{BAE94486-AF4B-46E7-81FE-77778B0ABCF8}" presName="hierChild5" presStyleCnt="0"/>
      <dgm:spPr/>
    </dgm:pt>
    <dgm:pt modelId="{11E08753-EAE4-4C86-839F-20EC2254E236}" type="pres">
      <dgm:prSet presAssocID="{104723D7-4708-4D77-BE28-5F40EF9CE663}" presName="Name17" presStyleLbl="parChTrans1D3" presStyleIdx="2" presStyleCnt="3"/>
      <dgm:spPr/>
    </dgm:pt>
    <dgm:pt modelId="{FF461AD5-01E1-4A09-A075-292726C712F8}" type="pres">
      <dgm:prSet presAssocID="{0B677016-1C61-4C4E-A00C-1B98D605867B}" presName="hierRoot3" presStyleCnt="0"/>
      <dgm:spPr/>
    </dgm:pt>
    <dgm:pt modelId="{4338EF26-6595-4842-AD30-1490B6C58480}" type="pres">
      <dgm:prSet presAssocID="{0B677016-1C61-4C4E-A00C-1B98D605867B}" presName="composite3" presStyleCnt="0"/>
      <dgm:spPr/>
    </dgm:pt>
    <dgm:pt modelId="{56B686CF-0292-4E27-BF25-E4FB047D0D6F}" type="pres">
      <dgm:prSet presAssocID="{0B677016-1C61-4C4E-A00C-1B98D605867B}" presName="background3" presStyleLbl="node3" presStyleIdx="2" presStyleCnt="3"/>
      <dgm:spPr>
        <a:xfrm>
          <a:off x="2908267" y="1463818"/>
          <a:ext cx="1026505" cy="43629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2B8DECE-30C3-401A-B857-29B20B07853C}" type="pres">
      <dgm:prSet presAssocID="{0B677016-1C61-4C4E-A00C-1B98D605867B}" presName="text3" presStyleLbl="fgAcc3" presStyleIdx="2" presStyleCnt="3" custScaleX="90432" custScaleY="60529" custLinFactNeighborX="-46022">
        <dgm:presLayoutVars>
          <dgm:chPref val="3"/>
        </dgm:presLayoutVars>
      </dgm:prSet>
      <dgm:spPr/>
    </dgm:pt>
    <dgm:pt modelId="{F41C4ACE-28A2-4F1A-8DA9-A3F3A93FA501}" type="pres">
      <dgm:prSet presAssocID="{0B677016-1C61-4C4E-A00C-1B98D605867B}" presName="hierChild4" presStyleCnt="0"/>
      <dgm:spPr/>
    </dgm:pt>
  </dgm:ptLst>
  <dgm:cxnLst>
    <dgm:cxn modelId="{8C980004-212E-4264-B3E8-FBE3F12B85D8}" type="presOf" srcId="{00C26AF7-4019-46FC-969B-2772C5E31109}" destId="{F754ED3A-B48F-4A1B-9992-5610CACDBB6D}" srcOrd="0" destOrd="0" presId="urn:microsoft.com/office/officeart/2005/8/layout/hierarchy1"/>
    <dgm:cxn modelId="{1EE9ED07-D087-400A-AD66-61322F9F5C71}" srcId="{38D2972C-5DEB-492F-BB89-BDC6979B751C}" destId="{49739D16-ADDB-4C35-8A56-9A8A7E28546B}" srcOrd="0" destOrd="0" parTransId="{0726D9D8-F8D4-45FD-AF47-2B37BA8F8643}" sibTransId="{2145E15B-7B3B-4C71-BC3E-308922C8ABC6}"/>
    <dgm:cxn modelId="{37423D0C-71CF-40E7-8B4D-93FAF2EFE213}" type="presOf" srcId="{B122FCD1-2C1E-4AD9-9BB1-0102B6D6E891}" destId="{D26DC803-E3BD-40E6-B2EC-13E9FDC2881D}" srcOrd="0" destOrd="0" presId="urn:microsoft.com/office/officeart/2005/8/layout/hierarchy1"/>
    <dgm:cxn modelId="{19FBF61D-9C79-4FCE-B128-145D7CA8DD3F}" type="presOf" srcId="{D5F92DB6-E506-45BB-BCA8-9790B1A6AD15}" destId="{CBCF7993-57CF-42EF-9336-5A2BC943B4F2}" srcOrd="0" destOrd="0" presId="urn:microsoft.com/office/officeart/2005/8/layout/hierarchy1"/>
    <dgm:cxn modelId="{1E32FA27-839D-4CC0-A632-D72FB1C74FF6}" srcId="{0D49F373-18CE-4E10-9561-9AA3723F56A4}" destId="{BAE94486-AF4B-46E7-81FE-77778B0ABCF8}" srcOrd="0" destOrd="0" parTransId="{00C26AF7-4019-46FC-969B-2772C5E31109}" sibTransId="{EFA517A4-11BD-4A86-A334-0FA0ABD10DC8}"/>
    <dgm:cxn modelId="{9C51F564-4F6B-42F1-9335-945BCCC0F0E5}" type="presOf" srcId="{888A7C9F-E1EF-42CE-B75A-45ED10D0704A}" destId="{B387A567-1D28-4776-9EF9-8B49190632BE}" srcOrd="0" destOrd="0" presId="urn:microsoft.com/office/officeart/2005/8/layout/hierarchy1"/>
    <dgm:cxn modelId="{4307BE78-7265-4327-A013-B6401DAB7778}" type="presOf" srcId="{0B677016-1C61-4C4E-A00C-1B98D605867B}" destId="{52B8DECE-30C3-401A-B857-29B20B07853C}" srcOrd="0" destOrd="0" presId="urn:microsoft.com/office/officeart/2005/8/layout/hierarchy1"/>
    <dgm:cxn modelId="{5990CE8F-366C-4AFB-AEA8-A4038BDD1059}" srcId="{49739D16-ADDB-4C35-8A56-9A8A7E28546B}" destId="{B122FCD1-2C1E-4AD9-9BB1-0102B6D6E891}" srcOrd="0" destOrd="0" parTransId="{888A7C9F-E1EF-42CE-B75A-45ED10D0704A}" sibTransId="{9FE8A55C-1FCB-40F7-A852-4A78AD46FA96}"/>
    <dgm:cxn modelId="{AA593891-B71F-48AD-B453-ACA4063C4CD4}" type="presOf" srcId="{A88EFAF4-B96F-4BE3-A403-7F01F3BDE062}" destId="{222E724F-CB26-4C87-A840-F42573DC285C}" srcOrd="0" destOrd="0" presId="urn:microsoft.com/office/officeart/2005/8/layout/hierarchy1"/>
    <dgm:cxn modelId="{476D2892-BDB3-4FB2-AC08-A58D8836D3E6}" srcId="{49739D16-ADDB-4C35-8A56-9A8A7E28546B}" destId="{0B677016-1C61-4C4E-A00C-1B98D605867B}" srcOrd="2" destOrd="0" parTransId="{104723D7-4708-4D77-BE28-5F40EF9CE663}" sibTransId="{06A0D8A4-347E-4885-8CF3-913D07C4E4A9}"/>
    <dgm:cxn modelId="{FD5E02A3-A3C4-45A2-9BB4-E799FB603054}" type="presOf" srcId="{BAE94486-AF4B-46E7-81FE-77778B0ABCF8}" destId="{602A0234-62C5-49A9-918F-DC07DD691C24}" srcOrd="0" destOrd="0" presId="urn:microsoft.com/office/officeart/2005/8/layout/hierarchy1"/>
    <dgm:cxn modelId="{87C468BD-B363-468C-8A48-F40CBF1C73F5}" type="presOf" srcId="{0726D9D8-F8D4-45FD-AF47-2B37BA8F8643}" destId="{DE8FFC58-7704-4CD4-BDE8-06DD9643719C}" srcOrd="0" destOrd="0" presId="urn:microsoft.com/office/officeart/2005/8/layout/hierarchy1"/>
    <dgm:cxn modelId="{E3EC7AC2-F7F2-4F8C-B785-7BC08B0A5A82}" type="presOf" srcId="{104723D7-4708-4D77-BE28-5F40EF9CE663}" destId="{11E08753-EAE4-4C86-839F-20EC2254E236}" srcOrd="0" destOrd="0" presId="urn:microsoft.com/office/officeart/2005/8/layout/hierarchy1"/>
    <dgm:cxn modelId="{E8929DDA-93F3-4F29-90D2-2EBC29CDC823}" type="presOf" srcId="{49739D16-ADDB-4C35-8A56-9A8A7E28546B}" destId="{975034E9-2728-40CE-BE3E-F36A076BCE27}" srcOrd="0" destOrd="0" presId="urn:microsoft.com/office/officeart/2005/8/layout/hierarchy1"/>
    <dgm:cxn modelId="{A032A6DF-0558-4D39-BBA2-6827D82F3086}" srcId="{49739D16-ADDB-4C35-8A56-9A8A7E28546B}" destId="{0D49F373-18CE-4E10-9561-9AA3723F56A4}" srcOrd="1" destOrd="0" parTransId="{D5F92DB6-E506-45BB-BCA8-9790B1A6AD15}" sibTransId="{3041CE7B-82F9-47F0-9FA9-1DDE7FEC4FB7}"/>
    <dgm:cxn modelId="{D388ECE1-AA3C-43B6-8640-5D588133C41D}" srcId="{A88EFAF4-B96F-4BE3-A403-7F01F3BDE062}" destId="{38D2972C-5DEB-492F-BB89-BDC6979B751C}" srcOrd="0" destOrd="0" parTransId="{C5921C4F-2303-47FD-B236-E43936DA04D8}" sibTransId="{5E938D7B-E612-4EAC-AE76-56C2C8F67720}"/>
    <dgm:cxn modelId="{4A70D6F5-F042-4621-8B90-B1619060B606}" type="presOf" srcId="{38D2972C-5DEB-492F-BB89-BDC6979B751C}" destId="{C8EB8FDA-8FF0-4084-B454-494985FCE7CE}" srcOrd="0" destOrd="0" presId="urn:microsoft.com/office/officeart/2005/8/layout/hierarchy1"/>
    <dgm:cxn modelId="{F01F54F9-9BAA-4875-BAF6-E490A28A6C97}" type="presOf" srcId="{0D49F373-18CE-4E10-9561-9AA3723F56A4}" destId="{96FE746D-AC73-483D-84CE-ABEAEEB65A4D}" srcOrd="0" destOrd="0" presId="urn:microsoft.com/office/officeart/2005/8/layout/hierarchy1"/>
    <dgm:cxn modelId="{B8F92619-F173-4D5A-B78B-952A14A4191D}" type="presParOf" srcId="{222E724F-CB26-4C87-A840-F42573DC285C}" destId="{B7D29EB9-662B-463C-8E60-21EE8DDCE907}" srcOrd="0" destOrd="0" presId="urn:microsoft.com/office/officeart/2005/8/layout/hierarchy1"/>
    <dgm:cxn modelId="{D8D5FE44-3DE0-40B2-841D-7B62F8512434}" type="presParOf" srcId="{B7D29EB9-662B-463C-8E60-21EE8DDCE907}" destId="{CEFBFC57-FAC2-4CD7-AF6B-5CC5554060D5}" srcOrd="0" destOrd="0" presId="urn:microsoft.com/office/officeart/2005/8/layout/hierarchy1"/>
    <dgm:cxn modelId="{02AF5D4A-27E1-40ED-AEDC-2733F6A685A5}" type="presParOf" srcId="{CEFBFC57-FAC2-4CD7-AF6B-5CC5554060D5}" destId="{F117D201-A42C-4B88-9085-A600BEF2CCA4}" srcOrd="0" destOrd="0" presId="urn:microsoft.com/office/officeart/2005/8/layout/hierarchy1"/>
    <dgm:cxn modelId="{EBDA9FA9-462D-4C8F-856D-4867F1E70560}" type="presParOf" srcId="{CEFBFC57-FAC2-4CD7-AF6B-5CC5554060D5}" destId="{C8EB8FDA-8FF0-4084-B454-494985FCE7CE}" srcOrd="1" destOrd="0" presId="urn:microsoft.com/office/officeart/2005/8/layout/hierarchy1"/>
    <dgm:cxn modelId="{7F0902FC-89FF-40C2-A3C0-8BFD38B9F850}" type="presParOf" srcId="{B7D29EB9-662B-463C-8E60-21EE8DDCE907}" destId="{A87CCEEB-A051-4027-9A4F-E957FC9D3D62}" srcOrd="1" destOrd="0" presId="urn:microsoft.com/office/officeart/2005/8/layout/hierarchy1"/>
    <dgm:cxn modelId="{FBAA1115-94A7-41FC-9952-0F25B82404DF}" type="presParOf" srcId="{A87CCEEB-A051-4027-9A4F-E957FC9D3D62}" destId="{DE8FFC58-7704-4CD4-BDE8-06DD9643719C}" srcOrd="0" destOrd="0" presId="urn:microsoft.com/office/officeart/2005/8/layout/hierarchy1"/>
    <dgm:cxn modelId="{874C6089-1052-4792-95CD-BF87669419B4}" type="presParOf" srcId="{A87CCEEB-A051-4027-9A4F-E957FC9D3D62}" destId="{85AB13C0-65E5-4336-8AD5-6F14BC8DCC19}" srcOrd="1" destOrd="0" presId="urn:microsoft.com/office/officeart/2005/8/layout/hierarchy1"/>
    <dgm:cxn modelId="{48BC17AD-946E-46B2-9B9C-1172DF16D34A}" type="presParOf" srcId="{85AB13C0-65E5-4336-8AD5-6F14BC8DCC19}" destId="{7E1D1CF3-F4AF-4AB5-AD23-001F6CC15C53}" srcOrd="0" destOrd="0" presId="urn:microsoft.com/office/officeart/2005/8/layout/hierarchy1"/>
    <dgm:cxn modelId="{46AF6025-C234-439B-82F3-BCD7F53446D0}" type="presParOf" srcId="{7E1D1CF3-F4AF-4AB5-AD23-001F6CC15C53}" destId="{46D40C90-DA8D-402B-91CB-3135E3EE7978}" srcOrd="0" destOrd="0" presId="urn:microsoft.com/office/officeart/2005/8/layout/hierarchy1"/>
    <dgm:cxn modelId="{27C9AB2C-96BB-4506-94C3-E48C4E17E106}" type="presParOf" srcId="{7E1D1CF3-F4AF-4AB5-AD23-001F6CC15C53}" destId="{975034E9-2728-40CE-BE3E-F36A076BCE27}" srcOrd="1" destOrd="0" presId="urn:microsoft.com/office/officeart/2005/8/layout/hierarchy1"/>
    <dgm:cxn modelId="{6433487D-9F96-4277-BCE9-D5C2C85BCA3D}" type="presParOf" srcId="{85AB13C0-65E5-4336-8AD5-6F14BC8DCC19}" destId="{D8BC1CBD-69B6-48F2-BEA8-C4CAE786CF36}" srcOrd="1" destOrd="0" presId="urn:microsoft.com/office/officeart/2005/8/layout/hierarchy1"/>
    <dgm:cxn modelId="{52F71B52-F12E-4908-BAB4-32C64CC93C1F}" type="presParOf" srcId="{D8BC1CBD-69B6-48F2-BEA8-C4CAE786CF36}" destId="{B387A567-1D28-4776-9EF9-8B49190632BE}" srcOrd="0" destOrd="0" presId="urn:microsoft.com/office/officeart/2005/8/layout/hierarchy1"/>
    <dgm:cxn modelId="{9C25F42B-199C-4A52-9230-BFC3F270B478}" type="presParOf" srcId="{D8BC1CBD-69B6-48F2-BEA8-C4CAE786CF36}" destId="{5D6AE3CD-6AA8-4DE3-AD36-C0EF18BAA44D}" srcOrd="1" destOrd="0" presId="urn:microsoft.com/office/officeart/2005/8/layout/hierarchy1"/>
    <dgm:cxn modelId="{DB4CE46F-627B-491D-A08D-50013566D183}" type="presParOf" srcId="{5D6AE3CD-6AA8-4DE3-AD36-C0EF18BAA44D}" destId="{BDD49730-C43F-43C7-B0EE-BFA2B05B0E71}" srcOrd="0" destOrd="0" presId="urn:microsoft.com/office/officeart/2005/8/layout/hierarchy1"/>
    <dgm:cxn modelId="{9DBB7DF2-DCD7-4923-9271-D77F55F91EF8}" type="presParOf" srcId="{BDD49730-C43F-43C7-B0EE-BFA2B05B0E71}" destId="{462CD1B2-6D53-4E87-B70C-DE19BDBDE392}" srcOrd="0" destOrd="0" presId="urn:microsoft.com/office/officeart/2005/8/layout/hierarchy1"/>
    <dgm:cxn modelId="{A7434F25-79B8-4B44-BC29-DA5512B81C12}" type="presParOf" srcId="{BDD49730-C43F-43C7-B0EE-BFA2B05B0E71}" destId="{D26DC803-E3BD-40E6-B2EC-13E9FDC2881D}" srcOrd="1" destOrd="0" presId="urn:microsoft.com/office/officeart/2005/8/layout/hierarchy1"/>
    <dgm:cxn modelId="{D9343612-52F6-4939-A67E-5C609DB80683}" type="presParOf" srcId="{5D6AE3CD-6AA8-4DE3-AD36-C0EF18BAA44D}" destId="{795F88FF-2ADC-4FA7-B51B-A16175C5AED4}" srcOrd="1" destOrd="0" presId="urn:microsoft.com/office/officeart/2005/8/layout/hierarchy1"/>
    <dgm:cxn modelId="{7B0D3B3B-FDD6-4769-9211-F981C8D168A4}" type="presParOf" srcId="{D8BC1CBD-69B6-48F2-BEA8-C4CAE786CF36}" destId="{CBCF7993-57CF-42EF-9336-5A2BC943B4F2}" srcOrd="2" destOrd="0" presId="urn:microsoft.com/office/officeart/2005/8/layout/hierarchy1"/>
    <dgm:cxn modelId="{AF8A1B77-3DA7-40CC-B906-5E7AB47B73D2}" type="presParOf" srcId="{D8BC1CBD-69B6-48F2-BEA8-C4CAE786CF36}" destId="{4EFEA0A6-B6BE-473D-A613-957D4FB41642}" srcOrd="3" destOrd="0" presId="urn:microsoft.com/office/officeart/2005/8/layout/hierarchy1"/>
    <dgm:cxn modelId="{C3F804CB-2C4B-478B-946B-8894FD730A06}" type="presParOf" srcId="{4EFEA0A6-B6BE-473D-A613-957D4FB41642}" destId="{EF1251A1-FE8D-454C-B0B6-207CBA7CBE7F}" srcOrd="0" destOrd="0" presId="urn:microsoft.com/office/officeart/2005/8/layout/hierarchy1"/>
    <dgm:cxn modelId="{BD7AE48F-3499-48AE-A3A4-2E2409AEF427}" type="presParOf" srcId="{EF1251A1-FE8D-454C-B0B6-207CBA7CBE7F}" destId="{36187985-0D57-4A02-B715-9DDC17F9AC68}" srcOrd="0" destOrd="0" presId="urn:microsoft.com/office/officeart/2005/8/layout/hierarchy1"/>
    <dgm:cxn modelId="{3BA5E042-5104-4675-8286-FD06939F9D0A}" type="presParOf" srcId="{EF1251A1-FE8D-454C-B0B6-207CBA7CBE7F}" destId="{96FE746D-AC73-483D-84CE-ABEAEEB65A4D}" srcOrd="1" destOrd="0" presId="urn:microsoft.com/office/officeart/2005/8/layout/hierarchy1"/>
    <dgm:cxn modelId="{82B96ECB-F657-4658-BF73-C9AAEF80A85A}" type="presParOf" srcId="{4EFEA0A6-B6BE-473D-A613-957D4FB41642}" destId="{A56C4A81-AD49-43F1-817B-5D78774A44D8}" srcOrd="1" destOrd="0" presId="urn:microsoft.com/office/officeart/2005/8/layout/hierarchy1"/>
    <dgm:cxn modelId="{0E61CA21-AEFA-4149-988A-082D842571F5}" type="presParOf" srcId="{A56C4A81-AD49-43F1-817B-5D78774A44D8}" destId="{F754ED3A-B48F-4A1B-9992-5610CACDBB6D}" srcOrd="0" destOrd="0" presId="urn:microsoft.com/office/officeart/2005/8/layout/hierarchy1"/>
    <dgm:cxn modelId="{12E573A0-021C-4462-B446-FD759BA30CC0}" type="presParOf" srcId="{A56C4A81-AD49-43F1-817B-5D78774A44D8}" destId="{EED5AAD1-83D2-4E73-981E-97A8AB640EB5}" srcOrd="1" destOrd="0" presId="urn:microsoft.com/office/officeart/2005/8/layout/hierarchy1"/>
    <dgm:cxn modelId="{95BFDA44-0C83-4C7F-8567-28D78ABF412B}" type="presParOf" srcId="{EED5AAD1-83D2-4E73-981E-97A8AB640EB5}" destId="{A2472DA0-AFE1-4E27-9FFA-3079021136EA}" srcOrd="0" destOrd="0" presId="urn:microsoft.com/office/officeart/2005/8/layout/hierarchy1"/>
    <dgm:cxn modelId="{6A8ED9F4-B3B2-40BE-9305-63D33E288BAF}" type="presParOf" srcId="{A2472DA0-AFE1-4E27-9FFA-3079021136EA}" destId="{D08A5F86-220B-4E43-96B4-8856B1424D4C}" srcOrd="0" destOrd="0" presId="urn:microsoft.com/office/officeart/2005/8/layout/hierarchy1"/>
    <dgm:cxn modelId="{9379CE18-AEFA-497A-88D3-FB2800C4105D}" type="presParOf" srcId="{A2472DA0-AFE1-4E27-9FFA-3079021136EA}" destId="{602A0234-62C5-49A9-918F-DC07DD691C24}" srcOrd="1" destOrd="0" presId="urn:microsoft.com/office/officeart/2005/8/layout/hierarchy1"/>
    <dgm:cxn modelId="{888CB06D-EF27-4800-B959-2F41F49446D4}" type="presParOf" srcId="{EED5AAD1-83D2-4E73-981E-97A8AB640EB5}" destId="{7BC719B8-E466-4D02-99F1-D182A6FF2AD5}" srcOrd="1" destOrd="0" presId="urn:microsoft.com/office/officeart/2005/8/layout/hierarchy1"/>
    <dgm:cxn modelId="{5D4D313A-C7AA-4AD5-83DC-81103E13572C}" type="presParOf" srcId="{D8BC1CBD-69B6-48F2-BEA8-C4CAE786CF36}" destId="{11E08753-EAE4-4C86-839F-20EC2254E236}" srcOrd="4" destOrd="0" presId="urn:microsoft.com/office/officeart/2005/8/layout/hierarchy1"/>
    <dgm:cxn modelId="{9D61C758-4AC9-442B-8175-5996545CB325}" type="presParOf" srcId="{D8BC1CBD-69B6-48F2-BEA8-C4CAE786CF36}" destId="{FF461AD5-01E1-4A09-A075-292726C712F8}" srcOrd="5" destOrd="0" presId="urn:microsoft.com/office/officeart/2005/8/layout/hierarchy1"/>
    <dgm:cxn modelId="{EF08A166-1442-46EC-8AA2-55CE6754F348}" type="presParOf" srcId="{FF461AD5-01E1-4A09-A075-292726C712F8}" destId="{4338EF26-6595-4842-AD30-1490B6C58480}" srcOrd="0" destOrd="0" presId="urn:microsoft.com/office/officeart/2005/8/layout/hierarchy1"/>
    <dgm:cxn modelId="{B716105F-BDC5-4CB4-92A5-2A05957A022E}" type="presParOf" srcId="{4338EF26-6595-4842-AD30-1490B6C58480}" destId="{56B686CF-0292-4E27-BF25-E4FB047D0D6F}" srcOrd="0" destOrd="0" presId="urn:microsoft.com/office/officeart/2005/8/layout/hierarchy1"/>
    <dgm:cxn modelId="{FAA02660-A128-4F61-877C-71134951F288}" type="presParOf" srcId="{4338EF26-6595-4842-AD30-1490B6C58480}" destId="{52B8DECE-30C3-401A-B857-29B20B07853C}" srcOrd="1" destOrd="0" presId="urn:microsoft.com/office/officeart/2005/8/layout/hierarchy1"/>
    <dgm:cxn modelId="{DF9F1ECB-DFAA-4A83-A74D-CA58FCDB3D11}" type="presParOf" srcId="{FF461AD5-01E1-4A09-A075-292726C712F8}" destId="{F41C4ACE-28A2-4F1A-8DA9-A3F3A93FA5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8D87D-5221-4A53-9782-580ECBDF389E}">
      <dsp:nvSpPr>
        <dsp:cNvPr id="0" name=""/>
        <dsp:cNvSpPr/>
      </dsp:nvSpPr>
      <dsp:spPr>
        <a:xfrm>
          <a:off x="0" y="310518"/>
          <a:ext cx="8128000" cy="1360800"/>
        </a:xfrm>
        <a:prstGeom prst="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Débil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presencia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autoridad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forestal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en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regiones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Débil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articulación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políticas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para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abordar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deforestación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degradación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Falta de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ordenación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territorial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10518"/>
        <a:ext cx="8128000" cy="1360800"/>
      </dsp:txXfrm>
    </dsp:sp>
    <dsp:sp modelId="{A1BFD23C-2753-4B46-B592-B644EF64BA02}">
      <dsp:nvSpPr>
        <dsp:cNvPr id="0" name=""/>
        <dsp:cNvSpPr/>
      </dsp:nvSpPr>
      <dsp:spPr>
        <a:xfrm>
          <a:off x="406400" y="44838"/>
          <a:ext cx="56896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Técnico-</a:t>
          </a:r>
          <a:r>
            <a:rPr lang="en-US" sz="1800" b="1" kern="1200" dirty="0" err="1">
              <a:solidFill>
                <a:schemeClr val="bg1"/>
              </a:solidFill>
            </a:rPr>
            <a:t>financieras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endParaRPr lang="x-none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32339" y="70777"/>
        <a:ext cx="5637722" cy="479482"/>
      </dsp:txXfrm>
    </dsp:sp>
    <dsp:sp modelId="{44DB1402-19A2-4346-8D1A-82CDE0A78A96}">
      <dsp:nvSpPr>
        <dsp:cNvPr id="0" name=""/>
        <dsp:cNvSpPr/>
      </dsp:nvSpPr>
      <dsp:spPr>
        <a:xfrm>
          <a:off x="0" y="2034198"/>
          <a:ext cx="8128000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Falta de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investigación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,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educación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capacitación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forestal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agroforestal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Falta de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instrumentos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financieros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adecuados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para el sector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forestal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Asignación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presupuestaria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limitada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para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programas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incentivos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2034198"/>
        <a:ext cx="8128000" cy="1360800"/>
      </dsp:txXfrm>
    </dsp:sp>
    <dsp:sp modelId="{6061B579-70A9-4388-A37E-01616C47F545}">
      <dsp:nvSpPr>
        <dsp:cNvPr id="0" name=""/>
        <dsp:cNvSpPr/>
      </dsp:nvSpPr>
      <dsp:spPr>
        <a:xfrm>
          <a:off x="406400" y="1768518"/>
          <a:ext cx="56896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1"/>
              </a:solidFill>
            </a:rPr>
            <a:t>Administrativas</a:t>
          </a:r>
          <a:r>
            <a:rPr lang="en-US" sz="1800" b="1" kern="1200" dirty="0">
              <a:solidFill>
                <a:schemeClr val="bg1"/>
              </a:solidFill>
            </a:rPr>
            <a:t>, </a:t>
          </a:r>
          <a:r>
            <a:rPr lang="en-US" sz="1800" b="1" kern="1200" dirty="0" err="1">
              <a:solidFill>
                <a:schemeClr val="bg1"/>
              </a:solidFill>
            </a:rPr>
            <a:t>políticas</a:t>
          </a:r>
          <a:r>
            <a:rPr lang="en-US" sz="1800" b="1" kern="1200" dirty="0">
              <a:solidFill>
                <a:schemeClr val="bg1"/>
              </a:solidFill>
            </a:rPr>
            <a:t> y </a:t>
          </a:r>
          <a:r>
            <a:rPr lang="en-US" sz="1800" b="1" kern="1200" dirty="0" err="1">
              <a:solidFill>
                <a:schemeClr val="bg1"/>
              </a:solidFill>
            </a:rPr>
            <a:t>legales</a:t>
          </a:r>
          <a:endParaRPr lang="x-none" sz="1800" b="1" kern="1200" dirty="0">
            <a:solidFill>
              <a:schemeClr val="bg1"/>
            </a:solidFill>
          </a:endParaRPr>
        </a:p>
      </dsp:txBody>
      <dsp:txXfrm>
        <a:off x="432339" y="1794457"/>
        <a:ext cx="5637722" cy="479482"/>
      </dsp:txXfrm>
    </dsp:sp>
    <dsp:sp modelId="{947947BE-D4BD-403E-8081-88B6C3345BCD}">
      <dsp:nvSpPr>
        <dsp:cNvPr id="0" name=""/>
        <dsp:cNvSpPr/>
      </dsp:nvSpPr>
      <dsp:spPr>
        <a:xfrm>
          <a:off x="0" y="3757878"/>
          <a:ext cx="8128000" cy="1615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Pobreza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pobreza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extrema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Bajo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desarrollo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áreas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rurales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traducido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en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alta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dependencia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a la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leña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actividades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agrícolas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y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ganaderas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de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subsistencia</a:t>
          </a:r>
          <a:r>
            <a:rPr lang="en-US" sz="1800" kern="1200" dirty="0">
              <a:solidFill>
                <a:schemeClr val="accent1">
                  <a:lumMod val="75000"/>
                </a:schemeClr>
              </a:solidFill>
            </a:rPr>
            <a:t> no </a:t>
          </a:r>
          <a:r>
            <a:rPr lang="en-US" sz="1800" kern="1200" dirty="0" err="1">
              <a:solidFill>
                <a:schemeClr val="accent1">
                  <a:lumMod val="75000"/>
                </a:schemeClr>
              </a:solidFill>
            </a:rPr>
            <a:t>sustentables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GT" sz="1800" kern="1200" dirty="0">
              <a:solidFill>
                <a:schemeClr val="accent1">
                  <a:lumMod val="75000"/>
                </a:schemeClr>
              </a:solidFill>
            </a:rPr>
            <a:t>Baja valoración del bosque</a:t>
          </a:r>
          <a:endParaRPr lang="x-none" sz="18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757878"/>
        <a:ext cx="8128000" cy="1615950"/>
      </dsp:txXfrm>
    </dsp:sp>
    <dsp:sp modelId="{B4F5D989-2BFD-4CBB-9D10-4C27DD75B705}">
      <dsp:nvSpPr>
        <dsp:cNvPr id="0" name=""/>
        <dsp:cNvSpPr/>
      </dsp:nvSpPr>
      <dsp:spPr>
        <a:xfrm>
          <a:off x="406400" y="3492198"/>
          <a:ext cx="56896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Socio-</a:t>
          </a:r>
          <a:r>
            <a:rPr lang="en-US" sz="1800" b="1" kern="1200" dirty="0" err="1">
              <a:solidFill>
                <a:schemeClr val="bg1"/>
              </a:solidFill>
            </a:rPr>
            <a:t>económicas</a:t>
          </a:r>
          <a:endParaRPr lang="x-none" sz="1800" b="1" kern="1200" dirty="0">
            <a:solidFill>
              <a:schemeClr val="bg1"/>
            </a:solidFill>
          </a:endParaRPr>
        </a:p>
      </dsp:txBody>
      <dsp:txXfrm>
        <a:off x="432339" y="3518137"/>
        <a:ext cx="5637722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08753-EAE4-4C86-839F-20EC2254E236}">
      <dsp:nvSpPr>
        <dsp:cNvPr id="0" name=""/>
        <dsp:cNvSpPr/>
      </dsp:nvSpPr>
      <dsp:spPr>
        <a:xfrm>
          <a:off x="2972144" y="1287477"/>
          <a:ext cx="921851" cy="375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973"/>
              </a:lnTo>
              <a:lnTo>
                <a:pt x="810655" y="224973"/>
              </a:lnTo>
              <a:lnTo>
                <a:pt x="810655" y="330128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54ED3A-B48F-4A1B-9992-5610CACDBB6D}">
      <dsp:nvSpPr>
        <dsp:cNvPr id="0" name=""/>
        <dsp:cNvSpPr/>
      </dsp:nvSpPr>
      <dsp:spPr>
        <a:xfrm>
          <a:off x="2926424" y="2436837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66821" y="45720"/>
              </a:lnTo>
              <a:lnTo>
                <a:pt x="66821" y="72486"/>
              </a:lnTo>
            </a:path>
          </a:pathLst>
        </a:cu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F7993-57CF-42EF-9336-5A2BC943B4F2}">
      <dsp:nvSpPr>
        <dsp:cNvPr id="0" name=""/>
        <dsp:cNvSpPr/>
      </dsp:nvSpPr>
      <dsp:spPr>
        <a:xfrm>
          <a:off x="2926424" y="1287477"/>
          <a:ext cx="91440" cy="3754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128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87A567-1D28-4776-9EF9-8B49190632BE}">
      <dsp:nvSpPr>
        <dsp:cNvPr id="0" name=""/>
        <dsp:cNvSpPr/>
      </dsp:nvSpPr>
      <dsp:spPr>
        <a:xfrm>
          <a:off x="2169254" y="1287477"/>
          <a:ext cx="802889" cy="375412"/>
        </a:xfrm>
        <a:custGeom>
          <a:avLst/>
          <a:gdLst/>
          <a:ahLst/>
          <a:cxnLst/>
          <a:rect l="0" t="0" r="0" b="0"/>
          <a:pathLst>
            <a:path>
              <a:moveTo>
                <a:pt x="706043" y="0"/>
              </a:moveTo>
              <a:lnTo>
                <a:pt x="706043" y="224973"/>
              </a:lnTo>
              <a:lnTo>
                <a:pt x="0" y="224973"/>
              </a:lnTo>
              <a:lnTo>
                <a:pt x="0" y="330128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8FFC58-7704-4CD4-BDE8-06DD9643719C}">
      <dsp:nvSpPr>
        <dsp:cNvPr id="0" name=""/>
        <dsp:cNvSpPr/>
      </dsp:nvSpPr>
      <dsp:spPr>
        <a:xfrm>
          <a:off x="2926424" y="465486"/>
          <a:ext cx="91440" cy="3754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128"/>
              </a:lnTo>
            </a:path>
          </a:pathLst>
        </a:custGeom>
        <a:noFill/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7D201-A42C-4B88-9085-A600BEF2CCA4}">
      <dsp:nvSpPr>
        <dsp:cNvPr id="0" name=""/>
        <dsp:cNvSpPr/>
      </dsp:nvSpPr>
      <dsp:spPr>
        <a:xfrm>
          <a:off x="2325923" y="5"/>
          <a:ext cx="1292441" cy="465481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B8FDA-8FF0-4084-B454-494985FCE7CE}">
      <dsp:nvSpPr>
        <dsp:cNvPr id="0" name=""/>
        <dsp:cNvSpPr/>
      </dsp:nvSpPr>
      <dsp:spPr>
        <a:xfrm>
          <a:off x="2469347" y="136257"/>
          <a:ext cx="1292441" cy="46548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Comité</a:t>
          </a: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05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Directivo</a:t>
          </a: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GCI </a:t>
          </a:r>
          <a:r>
            <a:rPr lang="en-US" sz="105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Político</a:t>
          </a:r>
          <a:endParaRPr lang="es-ES_tradnl" sz="1050" b="1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82980" y="149890"/>
        <a:ext cx="1265175" cy="438215"/>
      </dsp:txXfrm>
    </dsp:sp>
    <dsp:sp modelId="{46D40C90-DA8D-402B-91CB-3135E3EE7978}">
      <dsp:nvSpPr>
        <dsp:cNvPr id="0" name=""/>
        <dsp:cNvSpPr/>
      </dsp:nvSpPr>
      <dsp:spPr>
        <a:xfrm>
          <a:off x="2352269" y="840898"/>
          <a:ext cx="1239750" cy="446579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034E9-2728-40CE-BE3E-F36A076BCE27}">
      <dsp:nvSpPr>
        <dsp:cNvPr id="0" name=""/>
        <dsp:cNvSpPr/>
      </dsp:nvSpPr>
      <dsp:spPr>
        <a:xfrm>
          <a:off x="2495693" y="977150"/>
          <a:ext cx="1239750" cy="44657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Unidad </a:t>
          </a:r>
          <a:r>
            <a:rPr lang="en-US" sz="105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Integradora</a:t>
          </a: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del MRV - MARN</a:t>
          </a:r>
          <a:endParaRPr lang="es-ES_tradnl" sz="1050" b="1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508773" y="990230"/>
        <a:ext cx="1213590" cy="420419"/>
      </dsp:txXfrm>
    </dsp:sp>
    <dsp:sp modelId="{462CD1B2-6D53-4E87-B70C-DE19BDBDE392}">
      <dsp:nvSpPr>
        <dsp:cNvPr id="0" name=""/>
        <dsp:cNvSpPr/>
      </dsp:nvSpPr>
      <dsp:spPr>
        <a:xfrm>
          <a:off x="1585599" y="1662889"/>
          <a:ext cx="1167309" cy="49613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DC803-E3BD-40E6-B2EC-13E9FDC2881D}">
      <dsp:nvSpPr>
        <dsp:cNvPr id="0" name=""/>
        <dsp:cNvSpPr/>
      </dsp:nvSpPr>
      <dsp:spPr>
        <a:xfrm>
          <a:off x="1729023" y="1799142"/>
          <a:ext cx="1167309" cy="49613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GCI Técnico</a:t>
          </a:r>
          <a:endParaRPr lang="es-ES_tradnl" sz="1050" b="1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743554" y="1813673"/>
        <a:ext cx="1138247" cy="467074"/>
      </dsp:txXfrm>
    </dsp:sp>
    <dsp:sp modelId="{36187985-0D57-4A02-B715-9DDC17F9AC68}">
      <dsp:nvSpPr>
        <dsp:cNvPr id="0" name=""/>
        <dsp:cNvSpPr/>
      </dsp:nvSpPr>
      <dsp:spPr>
        <a:xfrm>
          <a:off x="2326736" y="1662889"/>
          <a:ext cx="1290815" cy="819667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E746D-AC73-483D-84CE-ABEAEEB65A4D}">
      <dsp:nvSpPr>
        <dsp:cNvPr id="0" name=""/>
        <dsp:cNvSpPr/>
      </dsp:nvSpPr>
      <dsp:spPr>
        <a:xfrm>
          <a:off x="2470160" y="1799142"/>
          <a:ext cx="1290815" cy="819667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050" b="1" kern="1200" dirty="0">
            <a:solidFill>
              <a:srgbClr val="E7E6E6">
                <a:lumMod val="25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94167" y="1823149"/>
        <a:ext cx="1242801" cy="771653"/>
      </dsp:txXfrm>
    </dsp:sp>
    <dsp:sp modelId="{D08A5F86-220B-4E43-96B4-8856B1424D4C}">
      <dsp:nvSpPr>
        <dsp:cNvPr id="0" name=""/>
        <dsp:cNvSpPr/>
      </dsp:nvSpPr>
      <dsp:spPr>
        <a:xfrm>
          <a:off x="2037271" y="2512995"/>
          <a:ext cx="1917738" cy="553447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A0234-62C5-49A9-918F-DC07DD691C24}">
      <dsp:nvSpPr>
        <dsp:cNvPr id="0" name=""/>
        <dsp:cNvSpPr/>
      </dsp:nvSpPr>
      <dsp:spPr>
        <a:xfrm>
          <a:off x="2180695" y="2649248"/>
          <a:ext cx="1917738" cy="55344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Comunidades</a:t>
          </a: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Pueblos </a:t>
          </a:r>
          <a:r>
            <a:rPr lang="en-US" sz="105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Indígenas</a:t>
          </a: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ONG, </a:t>
          </a:r>
          <a:r>
            <a:rPr lang="en-US" sz="105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Donantes</a:t>
          </a: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entre </a:t>
          </a:r>
          <a:r>
            <a:rPr lang="en-US" sz="105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otros</a:t>
          </a:r>
          <a:endParaRPr lang="es-ES_tradnl" sz="1050" b="1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196905" y="2665458"/>
        <a:ext cx="1885318" cy="521027"/>
      </dsp:txXfrm>
    </dsp:sp>
    <dsp:sp modelId="{56B686CF-0292-4E27-BF25-E4FB047D0D6F}">
      <dsp:nvSpPr>
        <dsp:cNvPr id="0" name=""/>
        <dsp:cNvSpPr/>
      </dsp:nvSpPr>
      <dsp:spPr>
        <a:xfrm>
          <a:off x="3310340" y="1662889"/>
          <a:ext cx="1167309" cy="49613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8DECE-30C3-401A-B857-29B20B07853C}">
      <dsp:nvSpPr>
        <dsp:cNvPr id="0" name=""/>
        <dsp:cNvSpPr/>
      </dsp:nvSpPr>
      <dsp:spPr>
        <a:xfrm>
          <a:off x="3453764" y="1799142"/>
          <a:ext cx="1167309" cy="49613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GIMBUT</a:t>
          </a:r>
          <a:endParaRPr lang="es-ES_tradnl" sz="1050" b="1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468295" y="1813673"/>
        <a:ext cx="1138247" cy="467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5F0D2-F27F-429B-AC18-4FC51B11641A}" type="datetimeFigureOut">
              <a:rPr lang="es-GT" smtClean="0"/>
              <a:t>8/07/19</a:t>
            </a:fld>
            <a:endParaRPr lang="es-GT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14040-6A22-439D-9D37-6C70277D29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4864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2D2EB-16DE-4D80-B80E-8C66C270536E}" type="datetimeFigureOut">
              <a:rPr lang="es-GT" smtClean="0"/>
              <a:pPr/>
              <a:t>8/07/19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F04C2-8B50-43DB-B7F8-16133001B28D}" type="slidenum">
              <a:rPr lang="es-GT" smtClean="0"/>
              <a:pPr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1576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F04C2-8B50-43DB-B7F8-16133001B28D}" type="slidenum">
              <a:rPr lang="es-GT" smtClean="0"/>
              <a:pPr/>
              <a:t>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49226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F04C2-8B50-43DB-B7F8-16133001B28D}" type="slidenum">
              <a:rPr lang="es-GT" smtClean="0"/>
              <a:pPr/>
              <a:t>23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6392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F04C2-8B50-43DB-B7F8-16133001B28D}" type="slidenum">
              <a:rPr lang="es-GT" smtClean="0"/>
              <a:pPr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75311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encuentro</a:t>
            </a:r>
            <a:r>
              <a:rPr lang="en-US" dirty="0"/>
              <a:t> la Fuente de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el ERPD no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clasificadas</a:t>
            </a:r>
            <a:r>
              <a:rPr lang="en-US" dirty="0"/>
              <a:t> las barreras- </a:t>
            </a:r>
            <a:r>
              <a:rPr lang="en-US" dirty="0" err="1"/>
              <a:t>averiguar</a:t>
            </a:r>
            <a:r>
              <a:rPr lang="en-US" dirty="0"/>
              <a:t> Fuente de </a:t>
            </a:r>
            <a:r>
              <a:rPr lang="en-US"/>
              <a:t>información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F04C2-8B50-43DB-B7F8-16133001B28D}" type="slidenum">
              <a:rPr kumimoji="0" lang="es-G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G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664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F04C2-8B50-43DB-B7F8-16133001B28D}" type="slidenum">
              <a:rPr lang="es-GT" smtClean="0"/>
              <a:pPr/>
              <a:t>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28006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Incluir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procesos</a:t>
            </a:r>
            <a:r>
              <a:rPr lang="en-US" dirty="0"/>
              <a:t> de consulta de los </a:t>
            </a:r>
            <a:r>
              <a:rPr lang="en-US" dirty="0" err="1"/>
              <a:t>proyectos</a:t>
            </a:r>
            <a:r>
              <a:rPr lang="en-US" dirty="0"/>
              <a:t> REDD+</a:t>
            </a:r>
          </a:p>
          <a:p>
            <a:endParaRPr lang="en-US" dirty="0"/>
          </a:p>
          <a:p>
            <a:r>
              <a:rPr lang="en-US" dirty="0"/>
              <a:t>No hay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desagregados</a:t>
            </a:r>
            <a:r>
              <a:rPr lang="en-US" dirty="0"/>
              <a:t> por PI para los </a:t>
            </a:r>
            <a:r>
              <a:rPr lang="en-US" dirty="0" err="1"/>
              <a:t>talleres</a:t>
            </a:r>
            <a:r>
              <a:rPr lang="en-US" dirty="0"/>
              <a:t> de </a:t>
            </a:r>
            <a:r>
              <a:rPr lang="en-US" dirty="0" err="1"/>
              <a:t>Fase</a:t>
            </a:r>
            <a:r>
              <a:rPr lang="en-US" dirty="0"/>
              <a:t> 1 de REDD+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F04C2-8B50-43DB-B7F8-16133001B28D}" type="slidenum">
              <a:rPr kumimoji="0" lang="es-G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G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734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F04C2-8B50-43DB-B7F8-16133001B28D}" type="slidenum">
              <a:rPr lang="es-GT" smtClean="0"/>
              <a:pPr/>
              <a:t>10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81715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F04C2-8B50-43DB-B7F8-16133001B28D}" type="slidenum">
              <a:rPr lang="es-GT" smtClean="0"/>
              <a:pPr/>
              <a:t>13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3395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/>
              <a:t>Preguntar a </a:t>
            </a:r>
            <a:r>
              <a:rPr lang="es-GT" dirty="0" err="1"/>
              <a:t>Zenia</a:t>
            </a:r>
            <a:r>
              <a:rPr lang="es-GT" dirty="0"/>
              <a:t> si no se incluye el detalle </a:t>
            </a:r>
            <a:r>
              <a:rPr lang="es-GT" dirty="0">
                <a:highlight>
                  <a:srgbClr val="FFFF00"/>
                </a:highlight>
              </a:rPr>
              <a:t>de reversiones?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F04C2-8B50-43DB-B7F8-16133001B28D}" type="slidenum">
              <a:rPr lang="es-GT" smtClean="0"/>
              <a:pPr/>
              <a:t>16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1838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/>
              <a:t>SESA/ESFM/MIAQ = 611, 40% mujeres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F04C2-8B50-43DB-B7F8-16133001B28D}" type="slidenum">
              <a:rPr lang="es-GT" smtClean="0"/>
              <a:pPr/>
              <a:t>17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3441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157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9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5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75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27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16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825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88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29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67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00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386A-54C1-B849-B590-FF0FCA9C41A4}" type="datetimeFigureOut">
              <a:rPr lang="es-ES" smtClean="0"/>
              <a:pPr/>
              <a:t>8/7/19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6F2F7-E5AD-A444-821C-5B106C4FBAC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76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marn.gob.gt/s/redd_/paginas/ERPD_GUATEMAL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marn.gob.gt/s/redd_/paginas/ERPD_GUATEMAL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>
            <a:extLst>
              <a:ext uri="{FF2B5EF4-FFF2-40B4-BE49-F238E27FC236}">
                <a16:creationId xmlns:a16="http://schemas.microsoft.com/office/drawing/2014/main" id="{3EDB0D28-CDB3-4C71-BB1A-B41023E70EF8}"/>
              </a:ext>
            </a:extLst>
          </p:cNvPr>
          <p:cNvSpPr txBox="1">
            <a:spLocks/>
          </p:cNvSpPr>
          <p:nvPr/>
        </p:nvSpPr>
        <p:spPr>
          <a:xfrm>
            <a:off x="7975998" y="6198816"/>
            <a:ext cx="4116612" cy="5467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Gobierno de Guatemala, Julio 2019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161E4DD-D371-4CFC-A69E-FE7B2A12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57" y="5532250"/>
            <a:ext cx="1791306" cy="137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36067592-2BBE-4D94-8FC9-429155726920}"/>
              </a:ext>
            </a:extLst>
          </p:cNvPr>
          <p:cNvSpPr txBox="1">
            <a:spLocks/>
          </p:cNvSpPr>
          <p:nvPr/>
        </p:nvSpPr>
        <p:spPr>
          <a:xfrm>
            <a:off x="1362908" y="2712483"/>
            <a:ext cx="9375773" cy="16995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Programa REDD+ de Guatemala:</a:t>
            </a:r>
          </a:p>
          <a:p>
            <a:pPr>
              <a:lnSpc>
                <a:spcPct val="150000"/>
              </a:lnSpc>
            </a:pPr>
            <a:r>
              <a:rPr lang="es-CO" sz="4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ERPD al Fondo del Carbono FCPF</a:t>
            </a:r>
            <a:endParaRPr lang="es-GT" sz="4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2 Subtítulo">
            <a:extLst>
              <a:ext uri="{FF2B5EF4-FFF2-40B4-BE49-F238E27FC236}">
                <a16:creationId xmlns:a16="http://schemas.microsoft.com/office/drawing/2014/main" id="{42CC7A56-8502-40A5-83F7-A71DFA28A145}"/>
              </a:ext>
            </a:extLst>
          </p:cNvPr>
          <p:cNvSpPr txBox="1">
            <a:spLocks/>
          </p:cNvSpPr>
          <p:nvPr/>
        </p:nvSpPr>
        <p:spPr>
          <a:xfrm>
            <a:off x="467257" y="5418023"/>
            <a:ext cx="1791306" cy="3541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el apoyo de:</a:t>
            </a:r>
          </a:p>
        </p:txBody>
      </p:sp>
      <p:sp>
        <p:nvSpPr>
          <p:cNvPr id="10" name="2 Subtítulo">
            <a:extLst>
              <a:ext uri="{FF2B5EF4-FFF2-40B4-BE49-F238E27FC236}">
                <a16:creationId xmlns:a16="http://schemas.microsoft.com/office/drawing/2014/main" id="{0C41183C-9174-4680-B17E-2EE621347F76}"/>
              </a:ext>
            </a:extLst>
          </p:cNvPr>
          <p:cNvSpPr txBox="1">
            <a:spLocks/>
          </p:cNvSpPr>
          <p:nvPr/>
        </p:nvSpPr>
        <p:spPr>
          <a:xfrm>
            <a:off x="1915206" y="4497805"/>
            <a:ext cx="8271177" cy="114077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8-11 de julio de 2019</a:t>
            </a:r>
          </a:p>
          <a:p>
            <a:pPr marL="0" indent="0" algn="ctr">
              <a:buNone/>
            </a:pPr>
            <a:r>
              <a:rPr lang="es-CL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FCPF PC20, Washington D.C.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5674EF-23DF-9841-A90C-5922B1455D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872" y="6314"/>
            <a:ext cx="3171845" cy="31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5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8393208A-F833-4C0A-811C-D518F5307EA5}"/>
              </a:ext>
            </a:extLst>
          </p:cNvPr>
          <p:cNvSpPr txBox="1">
            <a:spLocks/>
          </p:cNvSpPr>
          <p:nvPr/>
        </p:nvSpPr>
        <p:spPr>
          <a:xfrm>
            <a:off x="279662" y="184643"/>
            <a:ext cx="11658338" cy="60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Planificación operacional y financiera</a:t>
            </a:r>
            <a:endParaRPr lang="es-G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575060D-F9BF-4FD6-9F9C-B3C93D8DB57A}"/>
              </a:ext>
            </a:extLst>
          </p:cNvPr>
          <p:cNvSpPr txBox="1">
            <a:spLocks/>
          </p:cNvSpPr>
          <p:nvPr/>
        </p:nvSpPr>
        <p:spPr>
          <a:xfrm>
            <a:off x="268335" y="1144325"/>
            <a:ext cx="5288381" cy="5713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900" b="1" dirty="0">
                <a:solidFill>
                  <a:schemeClr val="accent1">
                    <a:lumMod val="75000"/>
                  </a:schemeClr>
                </a:solidFill>
              </a:rPr>
              <a:t>Arreglos institucionales preliminares</a:t>
            </a:r>
          </a:p>
          <a:p>
            <a:pPr marL="0" indent="0">
              <a:buNone/>
            </a:pPr>
            <a:r>
              <a:rPr lang="es-ES_tradnl" sz="1900" b="1" dirty="0">
                <a:solidFill>
                  <a:schemeClr val="accent1">
                    <a:lumMod val="75000"/>
                  </a:schemeClr>
                </a:solidFill>
              </a:rPr>
              <a:t>e implementación:</a:t>
            </a:r>
          </a:p>
          <a:p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  <a:t>GCI político: toma de decisiones </a:t>
            </a:r>
          </a:p>
          <a:p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  <a:t>GCI técnico: análisis, formulación y seguimiento de los temas inherentes al Programa REDD+</a:t>
            </a:r>
          </a:p>
          <a:p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Se necesitarán arreglos institucionales futuros</a:t>
            </a:r>
          </a:p>
          <a:p>
            <a:pPr marL="0" indent="0">
              <a:buNone/>
            </a:pPr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Funciones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 de la </a:t>
            </a: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Unidad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Ejecutora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Formalizar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  <a:t>arreglos institucionales</a:t>
            </a:r>
            <a:endParaRPr lang="x-non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  <a:t>Apoyar implementación de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distribución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beneficios</a:t>
            </a:r>
            <a:endParaRPr lang="x-non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  <a:t>Liderar comunicaciones sobre el Programa REDD+</a:t>
            </a:r>
            <a:endParaRPr lang="x-non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</a:rPr>
              <a:t>Monitorear y presentar  informes del Programa REDD+</a:t>
            </a:r>
            <a:endParaRPr lang="x-non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Apoyar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acciones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de campo del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Programa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REDD+</a:t>
            </a:r>
            <a:endParaRPr lang="x-non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Promover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sinergias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con las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entidades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del GCI </a:t>
            </a:r>
          </a:p>
          <a:p>
            <a:pPr marL="0" indent="0">
              <a:buNone/>
            </a:pPr>
            <a:endParaRPr lang="en-US" sz="5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Monitoreo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1900" b="1" dirty="0" err="1">
                <a:solidFill>
                  <a:schemeClr val="accent1">
                    <a:lumMod val="75000"/>
                  </a:schemeClr>
                </a:solidFill>
              </a:rPr>
              <a:t>salvaguardas</a:t>
            </a: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GCI de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acuerdo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competencia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temática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tomando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como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base MGAS y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demás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instrumentos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sociales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y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ambientales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MARN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recopilación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informes</a:t>
            </a:r>
            <a:endParaRPr lang="x-none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_tradnl" altLang="en-US" sz="1800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16B5D-C079-412E-A703-47B1F88C30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716" y="1464794"/>
            <a:ext cx="6381284" cy="46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8393208A-F833-4C0A-811C-D518F5307EA5}"/>
              </a:ext>
            </a:extLst>
          </p:cNvPr>
          <p:cNvSpPr txBox="1">
            <a:spLocks/>
          </p:cNvSpPr>
          <p:nvPr/>
        </p:nvSpPr>
        <p:spPr>
          <a:xfrm>
            <a:off x="279662" y="184643"/>
            <a:ext cx="11658338" cy="60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Planificación operacional y financiera</a:t>
            </a:r>
            <a:endParaRPr lang="es-G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575060D-F9BF-4FD6-9F9C-B3C93D8DB57A}"/>
              </a:ext>
            </a:extLst>
          </p:cNvPr>
          <p:cNvSpPr txBox="1">
            <a:spLocks/>
          </p:cNvSpPr>
          <p:nvPr/>
        </p:nvSpPr>
        <p:spPr>
          <a:xfrm>
            <a:off x="6108831" y="1820098"/>
            <a:ext cx="5754983" cy="4715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sz="2100" dirty="0">
                <a:solidFill>
                  <a:schemeClr val="accent1">
                    <a:lumMod val="75000"/>
                  </a:schemeClr>
                </a:solidFill>
              </a:rPr>
              <a:t>El Gobierno contribuirá con el </a:t>
            </a:r>
            <a:r>
              <a:rPr lang="es-ES_tradnl" sz="2100" b="1" dirty="0">
                <a:solidFill>
                  <a:schemeClr val="accent1">
                    <a:lumMod val="75000"/>
                  </a:schemeClr>
                </a:solidFill>
              </a:rPr>
              <a:t>46% del presupuesto</a:t>
            </a:r>
            <a:r>
              <a:rPr lang="es-ES_tradnl" sz="2100" dirty="0">
                <a:solidFill>
                  <a:schemeClr val="accent1">
                    <a:lumMod val="75000"/>
                  </a:schemeClr>
                </a:solidFill>
              </a:rPr>
              <a:t>, con un total de USD 104 millones </a:t>
            </a:r>
          </a:p>
          <a:p>
            <a:pPr>
              <a:lnSpc>
                <a:spcPct val="120000"/>
              </a:lnSpc>
            </a:pPr>
            <a:endParaRPr lang="es-ES_tradnl" sz="1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s-ES_tradnl" sz="2100" dirty="0">
                <a:solidFill>
                  <a:schemeClr val="accent1">
                    <a:lumMod val="75000"/>
                  </a:schemeClr>
                </a:solidFill>
              </a:rPr>
              <a:t>Los </a:t>
            </a:r>
            <a:r>
              <a:rPr lang="es-ES_tradnl" sz="2100" b="1" dirty="0">
                <a:solidFill>
                  <a:schemeClr val="accent1">
                    <a:lumMod val="75000"/>
                  </a:schemeClr>
                </a:solidFill>
              </a:rPr>
              <a:t>recursos gubernamentales </a:t>
            </a:r>
            <a:r>
              <a:rPr lang="es-ES_tradnl" sz="2100" dirty="0">
                <a:solidFill>
                  <a:schemeClr val="accent1">
                    <a:lumMod val="75000"/>
                  </a:schemeClr>
                </a:solidFill>
              </a:rPr>
              <a:t>representan la principal fuente de financiamiento</a:t>
            </a:r>
          </a:p>
          <a:p>
            <a:pPr>
              <a:lnSpc>
                <a:spcPct val="120000"/>
              </a:lnSpc>
            </a:pPr>
            <a:endParaRPr lang="es-ES_tradnl" sz="1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s-ES_tradnl" sz="2100" b="1" dirty="0">
                <a:solidFill>
                  <a:schemeClr val="accent1">
                    <a:lumMod val="75000"/>
                  </a:schemeClr>
                </a:solidFill>
              </a:rPr>
              <a:t>Los pagos de REDD </a:t>
            </a:r>
            <a:r>
              <a:rPr lang="es-ES_tradnl" sz="2100" dirty="0">
                <a:solidFill>
                  <a:schemeClr val="accent1">
                    <a:lumMod val="75000"/>
                  </a:schemeClr>
                </a:solidFill>
              </a:rPr>
              <a:t>+ son la segunda fuente de financiamiento más importante para el ERP</a:t>
            </a:r>
          </a:p>
          <a:p>
            <a:pPr>
              <a:lnSpc>
                <a:spcPct val="120000"/>
              </a:lnSpc>
            </a:pPr>
            <a:endParaRPr lang="es-ES_tradnl" sz="1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s-ES_tradnl" altLang="en-US" sz="21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El </a:t>
            </a:r>
            <a:r>
              <a:rPr lang="es-ES_tradnl" altLang="en-US" sz="21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GdD</a:t>
            </a:r>
            <a:r>
              <a:rPr lang="es-ES_tradnl" altLang="en-US" sz="21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hará esfuerzos adicionales para </a:t>
            </a:r>
            <a:r>
              <a:rPr lang="es-ES_tradnl" altLang="en-US" sz="21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atraer inversión privada y así </a:t>
            </a:r>
            <a:r>
              <a:rPr lang="es-ES_tradnl" altLang="en-US" sz="21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garantizar la obtención de los recursos necesarios para financiar el PRE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18EF8A8-01B7-48C3-8FB4-B52C661EC4A9}"/>
              </a:ext>
            </a:extLst>
          </p:cNvPr>
          <p:cNvSpPr txBox="1">
            <a:spLocks/>
          </p:cNvSpPr>
          <p:nvPr/>
        </p:nvSpPr>
        <p:spPr>
          <a:xfrm>
            <a:off x="594220" y="1429512"/>
            <a:ext cx="4421680" cy="331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900" b="1" dirty="0">
                <a:solidFill>
                  <a:schemeClr val="accent1">
                    <a:lumMod val="75000"/>
                  </a:schemeClr>
                </a:solidFill>
              </a:rPr>
              <a:t>Costo total Programa REDD+</a:t>
            </a:r>
            <a:endParaRPr lang="x-none" sz="1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BD1415-8957-4FB1-B748-6D6DC915C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811722"/>
              </p:ext>
            </p:extLst>
          </p:nvPr>
        </p:nvGraphicFramePr>
        <p:xfrm>
          <a:off x="698200" y="4211021"/>
          <a:ext cx="3741453" cy="248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641">
                  <a:extLst>
                    <a:ext uri="{9D8B030D-6E8A-4147-A177-3AD203B41FA5}">
                      <a16:colId xmlns:a16="http://schemas.microsoft.com/office/drawing/2014/main" val="3339165480"/>
                    </a:ext>
                  </a:extLst>
                </a:gridCol>
                <a:gridCol w="1097812">
                  <a:extLst>
                    <a:ext uri="{9D8B030D-6E8A-4147-A177-3AD203B41FA5}">
                      <a16:colId xmlns:a16="http://schemas.microsoft.com/office/drawing/2014/main" val="1217218919"/>
                    </a:ext>
                  </a:extLst>
                </a:gridCol>
              </a:tblGrid>
              <a:tr h="35542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Fuente de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financiamiento</a:t>
                      </a:r>
                      <a:endParaRPr lang="x-none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 algn="ctr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US$ Million</a:t>
                      </a:r>
                      <a:endParaRPr lang="x-none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136856"/>
                  </a:ext>
                </a:extLst>
              </a:tr>
              <a:tr h="321345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Fondos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gobierno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65.5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28883"/>
                  </a:ext>
                </a:extLst>
              </a:tr>
              <a:tr h="321345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Grants y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fondos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concesionales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21.2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843660"/>
                  </a:ext>
                </a:extLst>
              </a:tr>
              <a:tr h="321345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Recursos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créditos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20.9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29743"/>
                  </a:ext>
                </a:extLst>
              </a:tr>
              <a:tr h="321345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Proyectos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privados REDD+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209532"/>
                  </a:ext>
                </a:extLst>
              </a:tr>
              <a:tr h="321345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Pagos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por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reducción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emisiones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52.5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515484"/>
                  </a:ext>
                </a:extLst>
              </a:tr>
              <a:tr h="355427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  <a:endParaRPr lang="x-none" sz="14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169</a:t>
                      </a:r>
                      <a:endParaRPr lang="x-none" sz="1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179258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C36019F-06B7-4F6A-B947-725654341921}"/>
              </a:ext>
            </a:extLst>
          </p:cNvPr>
          <p:cNvSpPr txBox="1">
            <a:spLocks/>
          </p:cNvSpPr>
          <p:nvPr/>
        </p:nvSpPr>
        <p:spPr>
          <a:xfrm>
            <a:off x="594220" y="3853000"/>
            <a:ext cx="5386917" cy="3315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900" dirty="0">
                <a:solidFill>
                  <a:schemeClr val="accent1">
                    <a:lumMod val="75000"/>
                  </a:schemeClr>
                </a:solidFill>
              </a:rPr>
              <a:t>Fuentes de financiamiento</a:t>
            </a:r>
            <a:endParaRPr lang="x-none" sz="1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106A64-BE92-48E3-824A-AEDDB12C57F5}"/>
              </a:ext>
            </a:extLst>
          </p:cNvPr>
          <p:cNvSpPr/>
          <p:nvPr/>
        </p:nvSpPr>
        <p:spPr>
          <a:xfrm>
            <a:off x="4449809" y="3163941"/>
            <a:ext cx="1782490" cy="12176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Brecha</a:t>
            </a:r>
            <a:endParaRPr lang="en-US" b="1" dirty="0">
              <a:solidFill>
                <a:srgbClr val="0070C0"/>
              </a:solidFill>
            </a:endParaRPr>
          </a:p>
          <a:p>
            <a:pPr algn="ctr"/>
            <a:r>
              <a:rPr lang="en-US" b="1" dirty="0" err="1">
                <a:solidFill>
                  <a:srgbClr val="0070C0"/>
                </a:solidFill>
              </a:rPr>
              <a:t>financiera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US$ 57 M</a:t>
            </a:r>
            <a:endParaRPr lang="x-none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F61C9B6-D5C8-4ACE-9F18-F9E57242D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910513"/>
              </p:ext>
            </p:extLst>
          </p:nvPr>
        </p:nvGraphicFramePr>
        <p:xfrm>
          <a:off x="859744" y="1850418"/>
          <a:ext cx="3456441" cy="1679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801">
                  <a:extLst>
                    <a:ext uri="{9D8B030D-6E8A-4147-A177-3AD203B41FA5}">
                      <a16:colId xmlns:a16="http://schemas.microsoft.com/office/drawing/2014/main" val="3339165480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1217218919"/>
                    </a:ext>
                  </a:extLst>
                </a:gridCol>
              </a:tblGrid>
              <a:tr h="35542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Componentes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Estratégicos</a:t>
                      </a:r>
                      <a:endParaRPr lang="x-none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 algn="ctr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US$ Million</a:t>
                      </a:r>
                      <a:endParaRPr lang="x-none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136856"/>
                  </a:ext>
                </a:extLst>
              </a:tr>
              <a:tr h="321345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Costo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total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acciones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REDD+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22.2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28883"/>
                  </a:ext>
                </a:extLst>
              </a:tr>
              <a:tr h="321345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Costo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total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contribuciones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adicionales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del </a:t>
                      </a:r>
                      <a:r>
                        <a:rPr lang="en-US" sz="1400" b="0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gobierno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04</a:t>
                      </a:r>
                      <a:endParaRPr lang="x-none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7843660"/>
                  </a:ext>
                </a:extLst>
              </a:tr>
              <a:tr h="321345">
                <a:tc>
                  <a:txBody>
                    <a:bodyPr/>
                    <a:lstStyle/>
                    <a:p>
                      <a:r>
                        <a:rPr lang="es-GT" sz="14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  <a:endParaRPr lang="x-none" sz="14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226.1</a:t>
                      </a:r>
                      <a:endParaRPr lang="x-none" sz="1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2974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33075F6-5913-4950-B219-F85CDAA54FEF}"/>
              </a:ext>
            </a:extLst>
          </p:cNvPr>
          <p:cNvSpPr/>
          <p:nvPr/>
        </p:nvSpPr>
        <p:spPr>
          <a:xfrm>
            <a:off x="971504" y="786698"/>
            <a:ext cx="10498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b="1" dirty="0">
                <a:solidFill>
                  <a:schemeClr val="accent1">
                    <a:lumMod val="75000"/>
                  </a:schemeClr>
                </a:solidFill>
              </a:rPr>
              <a:t>Hay un compromiso financiero del Gobierno e inclusión del sector privado</a:t>
            </a:r>
          </a:p>
        </p:txBody>
      </p:sp>
    </p:spTree>
    <p:extLst>
      <p:ext uri="{BB962C8B-B14F-4D97-AF65-F5344CB8AC3E}">
        <p14:creationId xmlns:p14="http://schemas.microsoft.com/office/powerpoint/2010/main" val="54332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246580-C1F7-48C2-9ACD-E4C609B3FC34}"/>
              </a:ext>
            </a:extLst>
          </p:cNvPr>
          <p:cNvSpPr/>
          <p:nvPr/>
        </p:nvSpPr>
        <p:spPr>
          <a:xfrm>
            <a:off x="8274946" y="5885311"/>
            <a:ext cx="3712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http://marn.gob.gt/s/redd_/paginas/ERPD_GUATEMALA</a:t>
            </a:r>
            <a:endParaRPr lang="en-US" sz="1200" dirty="0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BB25700D-E550-4761-B6DA-2A076592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70" y="129779"/>
            <a:ext cx="11495778" cy="602055"/>
          </a:xfrm>
        </p:spPr>
        <p:txBody>
          <a:bodyPr>
            <a:noAutofit/>
          </a:bodyPr>
          <a:lstStyle/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Nivel de Referencia de Emisiones Forestales</a:t>
            </a:r>
            <a:endParaRPr lang="es-G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C1C34AF0-5499-4512-99DF-713EFADD1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51" y="763918"/>
            <a:ext cx="11634897" cy="1731966"/>
          </a:xfrm>
        </p:spPr>
        <p:txBody>
          <a:bodyPr>
            <a:noAutofit/>
          </a:bodyPr>
          <a:lstStyle/>
          <a:p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NREF actualizados en abril 2019 para el período 2007-2016: </a:t>
            </a:r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en total cada año se emitieron</a:t>
            </a:r>
            <a:r>
              <a:rPr lang="es-GT" sz="1600" dirty="0"/>
              <a:t> </a:t>
            </a:r>
            <a:r>
              <a:rPr lang="es-GT" sz="1600" b="1" dirty="0">
                <a:solidFill>
                  <a:srgbClr val="FF0000"/>
                </a:solidFill>
              </a:rPr>
              <a:t>13,085,445.54 tCO2e</a:t>
            </a:r>
          </a:p>
          <a:p>
            <a:pPr lvl="1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Deforestación: 12,290,764.08</a:t>
            </a:r>
          </a:p>
          <a:p>
            <a:pPr lvl="1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Degradación: 3,010,475.45</a:t>
            </a:r>
          </a:p>
          <a:p>
            <a:pPr lvl="1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Aumentos: </a:t>
            </a:r>
          </a:p>
          <a:p>
            <a:pPr lvl="2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- 1,944,362.85 (incremento en tierras degradadas)  </a:t>
            </a:r>
          </a:p>
          <a:p>
            <a:pPr lvl="2"/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- 271,431.14 (plantaciones</a:t>
            </a:r>
            <a:r>
              <a:rPr lang="es-GT" sz="1600" dirty="0"/>
              <a:t>)</a:t>
            </a:r>
          </a:p>
        </p:txBody>
      </p:sp>
      <p:graphicFrame>
        <p:nvGraphicFramePr>
          <p:cNvPr id="11" name="Tabla 6">
            <a:extLst>
              <a:ext uri="{FF2B5EF4-FFF2-40B4-BE49-F238E27FC236}">
                <a16:creationId xmlns:a16="http://schemas.microsoft.com/office/drawing/2014/main" id="{D142CE81-7F6F-4E65-B6B0-5BD98E9AC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164570"/>
              </p:ext>
            </p:extLst>
          </p:nvPr>
        </p:nvGraphicFramePr>
        <p:xfrm>
          <a:off x="8436509" y="3581837"/>
          <a:ext cx="3421834" cy="201040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982146">
                  <a:extLst>
                    <a:ext uri="{9D8B030D-6E8A-4147-A177-3AD203B41FA5}">
                      <a16:colId xmlns:a16="http://schemas.microsoft.com/office/drawing/2014/main" val="4164205741"/>
                    </a:ext>
                  </a:extLst>
                </a:gridCol>
                <a:gridCol w="1439688">
                  <a:extLst>
                    <a:ext uri="{9D8B030D-6E8A-4147-A177-3AD203B41FA5}">
                      <a16:colId xmlns:a16="http://schemas.microsoft.com/office/drawing/2014/main" val="2934278414"/>
                    </a:ext>
                  </a:extLst>
                </a:gridCol>
              </a:tblGrid>
              <a:tr h="251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r>
                        <a:rPr lang="es-ES_tradnl" sz="1600" dirty="0" err="1">
                          <a:effectLst/>
                        </a:rPr>
                        <a:t>Incert</a:t>
                      </a:r>
                      <a:r>
                        <a:rPr lang="es-ES_tradnl" sz="1600" dirty="0">
                          <a:effectLst/>
                        </a:rPr>
                        <a:t> Combinada</a:t>
                      </a:r>
                      <a:endParaRPr lang="es-MX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NREF</a:t>
                      </a:r>
                      <a:endParaRPr lang="es-MX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extLst>
                  <a:ext uri="{0D108BD9-81ED-4DB2-BD59-A6C34878D82A}">
                    <a16:rowId xmlns:a16="http://schemas.microsoft.com/office/drawing/2014/main" val="707475027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Carbono</a:t>
                      </a:r>
                      <a:endParaRPr lang="es-MX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39880411.92</a:t>
                      </a:r>
                      <a:endParaRPr lang="es-MX" sz="16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extLst>
                  <a:ext uri="{0D108BD9-81ED-4DB2-BD59-A6C34878D82A}">
                    <a16:rowId xmlns:a16="http://schemas.microsoft.com/office/drawing/2014/main" val="2410883346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</a:t>
                      </a:r>
                      <a:r>
                        <a:rPr lang="es-ES_tradnl" sz="1600" b="0" baseline="-25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s-ES_tradnl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/año</a:t>
                      </a:r>
                      <a:endParaRPr lang="es-MX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14,622,817.70</a:t>
                      </a:r>
                      <a:endParaRPr lang="es-MX" sz="16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extLst>
                  <a:ext uri="{0D108BD9-81ED-4DB2-BD59-A6C34878D82A}">
                    <a16:rowId xmlns:a16="http://schemas.microsoft.com/office/drawing/2014/main" val="2117533710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IC Inferior (5%)</a:t>
                      </a:r>
                      <a:endParaRPr lang="es-MX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21052055.93</a:t>
                      </a:r>
                      <a:endParaRPr lang="es-MX" sz="16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extLst>
                  <a:ext uri="{0D108BD9-81ED-4DB2-BD59-A6C34878D82A}">
                    <a16:rowId xmlns:a16="http://schemas.microsoft.com/office/drawing/2014/main" val="2546973906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IC Superior (95%)</a:t>
                      </a:r>
                      <a:endParaRPr lang="es-MX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85260311.45</a:t>
                      </a:r>
                      <a:endParaRPr lang="es-MX" sz="16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/>
                </a:tc>
                <a:extLst>
                  <a:ext uri="{0D108BD9-81ED-4DB2-BD59-A6C34878D82A}">
                    <a16:rowId xmlns:a16="http://schemas.microsoft.com/office/drawing/2014/main" val="1858227863"/>
                  </a:ext>
                </a:extLst>
              </a:tr>
              <a:tr h="7539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FF0000"/>
                          </a:solidFill>
                          <a:effectLst/>
                        </a:rPr>
                        <a:t>Incertidumbre (90% intervalo</a:t>
                      </a:r>
                      <a:r>
                        <a:rPr lang="es-ES_tradnl" sz="1600" b="1" baseline="0" dirty="0">
                          <a:solidFill>
                            <a:srgbClr val="FF0000"/>
                          </a:solidFill>
                          <a:effectLst/>
                        </a:rPr>
                        <a:t> de confianza</a:t>
                      </a:r>
                      <a:r>
                        <a:rPr lang="es-ES_tradnl" sz="1600" b="1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775" marR="807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FF0000"/>
                          </a:solidFill>
                          <a:effectLst/>
                        </a:rPr>
                        <a:t>80%</a:t>
                      </a:r>
                      <a:endParaRPr lang="es-MX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775" marR="80775" marT="0" marB="0" anchor="ctr"/>
                </a:tc>
                <a:extLst>
                  <a:ext uri="{0D108BD9-81ED-4DB2-BD59-A6C34878D82A}">
                    <a16:rowId xmlns:a16="http://schemas.microsoft.com/office/drawing/2014/main" val="337095814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7">
                <a:extLst>
                  <a:ext uri="{FF2B5EF4-FFF2-40B4-BE49-F238E27FC236}">
                    <a16:creationId xmlns:a16="http://schemas.microsoft.com/office/drawing/2014/main" id="{86E2DA31-19F8-4E82-A0D2-9977D86C59C2}"/>
                  </a:ext>
                </a:extLst>
              </p:cNvPr>
              <p:cNvSpPr/>
              <p:nvPr/>
            </p:nvSpPr>
            <p:spPr>
              <a:xfrm>
                <a:off x="7747000" y="2839382"/>
                <a:ext cx="4456079" cy="428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800" b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MX" sz="8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sz="800" b="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MX" sz="8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sz="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𝑖𝑛𝑐𝑒𝑟𝑡𝑖𝑑𝑢𝑚𝑏𝑟𝑒</m:t>
                      </m:r>
                      <m:r>
                        <a:rPr lang="es-MX" sz="800" b="0" i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s-MX" sz="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s-MX" sz="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8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MX" sz="800" b="0" i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MX" sz="800" b="0" i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MX" sz="800" b="0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∗(</m:t>
                              </m:r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𝑎𝑚𝑝𝑙𝑖𝑡𝑢𝑑</m:t>
                              </m:r>
                              <m:r>
                                <a:rPr lang="es-MX" sz="800" b="0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MX" sz="800" b="0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𝑖𝑛𝑡𝑒𝑟𝑣𝑎𝑙𝑜</m:t>
                              </m:r>
                              <m:r>
                                <a:rPr lang="es-MX" sz="800" b="0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MX" sz="800" b="0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𝑐𝑜𝑛𝑓𝑖𝑎𝑛𝑧𝑎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es-MX" sz="8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𝑀𝑒𝑑𝑖𝑎𝑛𝑎</m:t>
                              </m:r>
                              <m:r>
                                <a:rPr lang="es-MX" sz="800" b="0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𝐶𝑎𝑟𝑏𝑜𝑛𝑜</m:t>
                              </m:r>
                              <m:r>
                                <a:rPr lang="es-MX" sz="800" b="0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s-MX" sz="800" b="0" i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sz="800" b="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h𝑎</m:t>
                              </m:r>
                            </m:e>
                          </m:d>
                        </m:den>
                      </m:f>
                      <m:r>
                        <a:rPr lang="es-MX" sz="8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s-MX" sz="800" dirty="0"/>
              </a:p>
            </p:txBody>
          </p:sp>
        </mc:Choice>
        <mc:Fallback xmlns="">
          <p:sp>
            <p:nvSpPr>
              <p:cNvPr id="12" name="Rectángulo 7">
                <a:extLst>
                  <a:ext uri="{FF2B5EF4-FFF2-40B4-BE49-F238E27FC236}">
                    <a16:creationId xmlns:a16="http://schemas.microsoft.com/office/drawing/2014/main" id="{86E2DA31-19F8-4E82-A0D2-9977D86C5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000" y="2839382"/>
                <a:ext cx="4456079" cy="428900"/>
              </a:xfrm>
              <a:prstGeom prst="rect">
                <a:avLst/>
              </a:prstGeom>
              <a:blipFill>
                <a:blip r:embed="rId3"/>
                <a:stretch>
                  <a:fillRect t="-76471" b="-91176"/>
                </a:stretch>
              </a:blipFill>
            </p:spPr>
            <p:txBody>
              <a:bodyPr/>
              <a:lstStyle/>
              <a:p>
                <a:r>
                  <a:rPr lang="es-G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n 9">
            <a:extLst>
              <a:ext uri="{FF2B5EF4-FFF2-40B4-BE49-F238E27FC236}">
                <a16:creationId xmlns:a16="http://schemas.microsoft.com/office/drawing/2014/main" id="{9E039F23-F1AF-4E56-8EAF-5170867D2F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1159" y="2980546"/>
            <a:ext cx="3108067" cy="3776987"/>
          </a:xfrm>
          <a:prstGeom prst="rect">
            <a:avLst/>
          </a:prstGeom>
        </p:spPr>
      </p:pic>
      <p:pic>
        <p:nvPicPr>
          <p:cNvPr id="1026" name="Picture 2" descr="H:\SIZE450NORMAL_B.gif"/>
          <p:cNvPicPr>
            <a:picLocks noChangeAspect="1" noChangeArrowheads="1" noCrop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327" y="2683228"/>
            <a:ext cx="3654644" cy="43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078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9662" y="193574"/>
            <a:ext cx="11658338" cy="602055"/>
          </a:xfrm>
        </p:spPr>
        <p:txBody>
          <a:bodyPr>
            <a:noAutofit/>
          </a:bodyPr>
          <a:lstStyle/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Sistema MRV para emisiones de GEI</a:t>
            </a:r>
            <a:endParaRPr lang="es-G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6DE5B8-DF96-4EF0-B340-2D0073CF1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55" y="896417"/>
            <a:ext cx="5509669" cy="1883879"/>
          </a:xfrm>
        </p:spPr>
        <p:txBody>
          <a:bodyPr>
            <a:normAutofit lnSpcReduction="10000"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Eventos de monitoreo:</a:t>
            </a:r>
          </a:p>
          <a:p>
            <a:pPr lvl="1"/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Posterior a la firma del ERPA (actualización NREF período 2016-2019),</a:t>
            </a:r>
          </a:p>
          <a:p>
            <a:pPr lvl="1"/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A la mitad del programa  período 2019 a 2020,</a:t>
            </a:r>
          </a:p>
          <a:p>
            <a:pPr lvl="1"/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Durante el período 2021 a 2023, y</a:t>
            </a:r>
          </a:p>
          <a:p>
            <a:pPr lvl="1"/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Monitoreo reporte final período 2023-2025</a:t>
            </a:r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4D96D5FA-E9EE-4AC5-BB57-FF91DB5A4D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283137"/>
              </p:ext>
            </p:extLst>
          </p:nvPr>
        </p:nvGraphicFramePr>
        <p:xfrm>
          <a:off x="-1257395" y="3383075"/>
          <a:ext cx="6087713" cy="354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7DA377B2-D990-4A63-B671-4CCB2EBFA866}"/>
              </a:ext>
            </a:extLst>
          </p:cNvPr>
          <p:cNvSpPr txBox="1"/>
          <p:nvPr/>
        </p:nvSpPr>
        <p:spPr>
          <a:xfrm>
            <a:off x="3480580" y="3513198"/>
            <a:ext cx="1631088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Toma de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desiciones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Reportes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oficiales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3D66FD9-833F-40FA-9554-6FA1DE9B4C89}"/>
              </a:ext>
            </a:extLst>
          </p:cNvPr>
          <p:cNvSpPr txBox="1"/>
          <p:nvPr/>
        </p:nvSpPr>
        <p:spPr>
          <a:xfrm>
            <a:off x="3480580" y="4633692"/>
            <a:ext cx="1657377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Generar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y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procesar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Información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técnica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4C7921-453A-4022-AA82-2FD3AE39D938}"/>
              </a:ext>
            </a:extLst>
          </p:cNvPr>
          <p:cNvSpPr txBox="1"/>
          <p:nvPr/>
        </p:nvSpPr>
        <p:spPr>
          <a:xfrm>
            <a:off x="3316866" y="5889814"/>
            <a:ext cx="2052165" cy="73866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Apoyos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diversos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Toma de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datos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en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campo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Monitoreo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Comunitario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66" name="Grupo 3">
            <a:extLst>
              <a:ext uri="{FF2B5EF4-FFF2-40B4-BE49-F238E27FC236}">
                <a16:creationId xmlns:a16="http://schemas.microsoft.com/office/drawing/2014/main" id="{E448DDA1-207C-45B1-963A-E31ED2AD4384}"/>
              </a:ext>
            </a:extLst>
          </p:cNvPr>
          <p:cNvGrpSpPr>
            <a:grpSpLocks/>
          </p:cNvGrpSpPr>
          <p:nvPr/>
        </p:nvGrpSpPr>
        <p:grpSpPr bwMode="auto">
          <a:xfrm>
            <a:off x="5941047" y="1132496"/>
            <a:ext cx="6038633" cy="5495982"/>
            <a:chOff x="0" y="4298"/>
            <a:chExt cx="82487" cy="55356"/>
          </a:xfrm>
        </p:grpSpPr>
        <p:sp>
          <p:nvSpPr>
            <p:cNvPr id="67" name="1 Rectángulo">
              <a:extLst>
                <a:ext uri="{FF2B5EF4-FFF2-40B4-BE49-F238E27FC236}">
                  <a16:creationId xmlns:a16="http://schemas.microsoft.com/office/drawing/2014/main" id="{6ADC40E8-F703-461B-B377-3680FEF2D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1381"/>
              <a:ext cx="14888" cy="1872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1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Malla de monitoreo intensivo en la dinámica de bosques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68" name="2 Rectángulo">
              <a:extLst>
                <a:ext uri="{FF2B5EF4-FFF2-40B4-BE49-F238E27FC236}">
                  <a16:creationId xmlns:a16="http://schemas.microsoft.com/office/drawing/2014/main" id="{1E358057-541D-4D53-A73D-3AE8E996D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2" y="21381"/>
              <a:ext cx="11555" cy="1872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1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Mapa de estratos de carbono</a:t>
              </a:r>
              <a:endParaRPr lang="es-E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69" name="4 Rectángulo">
              <a:extLst>
                <a:ext uri="{FF2B5EF4-FFF2-40B4-BE49-F238E27FC236}">
                  <a16:creationId xmlns:a16="http://schemas.microsoft.com/office/drawing/2014/main" id="{4108FCB8-F949-41A0-9873-EE07AD443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" y="44472"/>
              <a:ext cx="49724" cy="14601"/>
            </a:xfrm>
            <a:prstGeom prst="rect">
              <a:avLst/>
            </a:prstGeom>
            <a:solidFill>
              <a:srgbClr val="FF6600">
                <a:alpha val="16000"/>
              </a:srgb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GIMBUT, monitoreo comunitario y proyectos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-Información sobre sus ecosistemas forestales (Variables relacionadas a carbono)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-Practicas de manejo en su territorio (perturbaciones </a:t>
              </a:r>
              <a:r>
                <a:rPr lang="es-ES" sz="1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antropogénicas</a:t>
              </a: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)</a:t>
              </a:r>
              <a:endParaRPr lang="es-E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70" name="5 Rectángulo">
              <a:extLst>
                <a:ext uri="{FF2B5EF4-FFF2-40B4-BE49-F238E27FC236}">
                  <a16:creationId xmlns:a16="http://schemas.microsoft.com/office/drawing/2014/main" id="{2BEB2EA3-755F-4BF1-AF03-5ED033A88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9140"/>
              <a:ext cx="13681" cy="9361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Datos de actividad</a:t>
              </a:r>
              <a:endParaRPr lang="es-E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71" name="6 Rectángulo">
              <a:extLst>
                <a:ext uri="{FF2B5EF4-FFF2-40B4-BE49-F238E27FC236}">
                  <a16:creationId xmlns:a16="http://schemas.microsoft.com/office/drawing/2014/main" id="{7B923437-F841-4C56-ABC6-E512FD981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6" y="9140"/>
              <a:ext cx="14138" cy="10081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Factores de emisión/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absorción</a:t>
              </a:r>
            </a:p>
          </p:txBody>
        </p:sp>
        <p:sp>
          <p:nvSpPr>
            <p:cNvPr id="72" name="8 Rectángulo">
              <a:extLst>
                <a:ext uri="{FF2B5EF4-FFF2-40B4-BE49-F238E27FC236}">
                  <a16:creationId xmlns:a16="http://schemas.microsoft.com/office/drawing/2014/main" id="{736DDBC6-ACA3-41A6-B4EF-6F1D96822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7" y="9140"/>
              <a:ext cx="12961" cy="10081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GEI-UTCUTS</a:t>
              </a:r>
            </a:p>
          </p:txBody>
        </p:sp>
        <p:sp>
          <p:nvSpPr>
            <p:cNvPr id="73" name="9 Rectángulo">
              <a:extLst>
                <a:ext uri="{FF2B5EF4-FFF2-40B4-BE49-F238E27FC236}">
                  <a16:creationId xmlns:a16="http://schemas.microsoft.com/office/drawing/2014/main" id="{0F333B6F-C135-4855-9F94-942C7E93E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57" y="21380"/>
              <a:ext cx="15048" cy="18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1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Métodos de estimación de balance de carbono (directrices del IPCC 2006)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74" name="10 Flecha derecha">
              <a:extLst>
                <a:ext uri="{FF2B5EF4-FFF2-40B4-BE49-F238E27FC236}">
                  <a16:creationId xmlns:a16="http://schemas.microsoft.com/office/drawing/2014/main" id="{DB1FE931-AFDC-4F6B-9A3B-EB1DE6955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6" y="13515"/>
              <a:ext cx="5760" cy="2106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12 Rectángulo">
              <a:extLst>
                <a:ext uri="{FF2B5EF4-FFF2-40B4-BE49-F238E27FC236}">
                  <a16:creationId xmlns:a16="http://schemas.microsoft.com/office/drawing/2014/main" id="{1337E6C8-888F-4127-B284-E57D3DA9D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26" y="11099"/>
              <a:ext cx="24161" cy="26591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Reportes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CMNUCC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-Comunicaciones nacionales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-NREF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-BUR Anexo REDD+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-ND’C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INGE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-ERPD-FCPF</a:t>
              </a:r>
            </a:p>
          </p:txBody>
        </p:sp>
        <p:sp>
          <p:nvSpPr>
            <p:cNvPr id="76" name="13 Rectángulo">
              <a:extLst>
                <a:ext uri="{FF2B5EF4-FFF2-40B4-BE49-F238E27FC236}">
                  <a16:creationId xmlns:a16="http://schemas.microsoft.com/office/drawing/2014/main" id="{CB8757EA-9D9D-4997-B75B-1C826EB13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26" y="42984"/>
              <a:ext cx="24161" cy="16670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Verificación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-Revisión de métodos, protocolos, procesos y resultados en las acciones de mitigación   </a:t>
              </a:r>
            </a:p>
          </p:txBody>
        </p:sp>
        <p:sp>
          <p:nvSpPr>
            <p:cNvPr id="77" name="14 Rectángulo">
              <a:extLst>
                <a:ext uri="{FF2B5EF4-FFF2-40B4-BE49-F238E27FC236}">
                  <a16:creationId xmlns:a16="http://schemas.microsoft.com/office/drawing/2014/main" id="{9D6C3841-0FB2-4A8B-9479-279A4DA3D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511"/>
              <a:ext cx="50668" cy="3188"/>
            </a:xfrm>
            <a:prstGeom prst="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GIMBUT</a:t>
              </a:r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78" name="16 Rectángulo">
              <a:extLst>
                <a:ext uri="{FF2B5EF4-FFF2-40B4-BE49-F238E27FC236}">
                  <a16:creationId xmlns:a16="http://schemas.microsoft.com/office/drawing/2014/main" id="{C464DA6A-A80F-402E-806A-E5F61631D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45" y="4298"/>
              <a:ext cx="22323" cy="3601"/>
            </a:xfrm>
            <a:prstGeom prst="rect">
              <a:avLst/>
            </a:prstGeom>
            <a:solidFill>
              <a:schemeClr val="accent6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MARN </a:t>
              </a:r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79" name="28 Flecha derecha">
              <a:extLst>
                <a:ext uri="{FF2B5EF4-FFF2-40B4-BE49-F238E27FC236}">
                  <a16:creationId xmlns:a16="http://schemas.microsoft.com/office/drawing/2014/main" id="{92894DC1-3116-4AC1-A4CB-3284F5F069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402" y="40927"/>
              <a:ext cx="3600" cy="22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32 Flecha derecha">
              <a:extLst>
                <a:ext uri="{FF2B5EF4-FFF2-40B4-BE49-F238E27FC236}">
                  <a16:creationId xmlns:a16="http://schemas.microsoft.com/office/drawing/2014/main" id="{ACD95B15-FE4C-42B5-A1D5-EA938277F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5" y="32490"/>
              <a:ext cx="3601" cy="1440"/>
            </a:xfrm>
            <a:prstGeom prst="rightArrow">
              <a:avLst>
                <a:gd name="adj1" fmla="val 50000"/>
                <a:gd name="adj2" fmla="val 50014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33 Flecha derecha">
              <a:extLst>
                <a:ext uri="{FF2B5EF4-FFF2-40B4-BE49-F238E27FC236}">
                  <a16:creationId xmlns:a16="http://schemas.microsoft.com/office/drawing/2014/main" id="{AC47EE86-8A6A-4C44-987F-CE0A6AF13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7" y="32802"/>
              <a:ext cx="3600" cy="1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34 Flecha derecha">
              <a:extLst>
                <a:ext uri="{FF2B5EF4-FFF2-40B4-BE49-F238E27FC236}">
                  <a16:creationId xmlns:a16="http://schemas.microsoft.com/office/drawing/2014/main" id="{D6259AC2-93BC-40CE-9B64-15338CAC2E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400" y="18861"/>
              <a:ext cx="3600" cy="1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35 Flecha derecha">
              <a:extLst>
                <a:ext uri="{FF2B5EF4-FFF2-40B4-BE49-F238E27FC236}">
                  <a16:creationId xmlns:a16="http://schemas.microsoft.com/office/drawing/2014/main" id="{C0182D4C-3677-47CE-B4EE-054BBCDAF3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926" y="19459"/>
              <a:ext cx="3600" cy="1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36 Flecha derecha">
              <a:extLst>
                <a:ext uri="{FF2B5EF4-FFF2-40B4-BE49-F238E27FC236}">
                  <a16:creationId xmlns:a16="http://schemas.microsoft.com/office/drawing/2014/main" id="{2711D5A3-C1DD-44BC-AEEA-A19D6595B0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1798" y="19581"/>
              <a:ext cx="3600" cy="1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38 Flecha izquierda y derecha">
              <a:extLst>
                <a:ext uri="{FF2B5EF4-FFF2-40B4-BE49-F238E27FC236}">
                  <a16:creationId xmlns:a16="http://schemas.microsoft.com/office/drawing/2014/main" id="{A8588495-A1D8-4988-8459-1155F352D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1" y="13460"/>
              <a:ext cx="4321" cy="1441"/>
            </a:xfrm>
            <a:prstGeom prst="leftRightArrow">
              <a:avLst>
                <a:gd name="adj1" fmla="val 50000"/>
                <a:gd name="adj2" fmla="val 49977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39 Flecha derecha">
              <a:extLst>
                <a:ext uri="{FF2B5EF4-FFF2-40B4-BE49-F238E27FC236}">
                  <a16:creationId xmlns:a16="http://schemas.microsoft.com/office/drawing/2014/main" id="{53539F32-8399-455A-A7FE-F792AF5E6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2" y="13460"/>
              <a:ext cx="3601" cy="1441"/>
            </a:xfrm>
            <a:prstGeom prst="rightArrow">
              <a:avLst>
                <a:gd name="adj1" fmla="val 50000"/>
                <a:gd name="adj2" fmla="val 49979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40 Flecha izquierda y derecha">
              <a:extLst>
                <a:ext uri="{FF2B5EF4-FFF2-40B4-BE49-F238E27FC236}">
                  <a16:creationId xmlns:a16="http://schemas.microsoft.com/office/drawing/2014/main" id="{49A5B3D3-F2D7-4947-B177-C6597203F4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8246" y="39519"/>
              <a:ext cx="4321" cy="1898"/>
            </a:xfrm>
            <a:prstGeom prst="leftRightArrow">
              <a:avLst>
                <a:gd name="adj1" fmla="val 50000"/>
                <a:gd name="adj2" fmla="val 50012"/>
              </a:avLst>
            </a:prstGeom>
            <a:gradFill rotWithShape="1">
              <a:gsLst>
                <a:gs pos="0">
                  <a:schemeClr val="accent6"/>
                </a:gs>
                <a:gs pos="80499">
                  <a:srgbClr val="000000"/>
                </a:gs>
                <a:gs pos="100000">
                  <a:srgbClr val="000000"/>
                </a:gs>
              </a:gsLst>
              <a:lin ang="16200000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41 Flecha izquierda y derecha">
              <a:extLst>
                <a:ext uri="{FF2B5EF4-FFF2-40B4-BE49-F238E27FC236}">
                  <a16:creationId xmlns:a16="http://schemas.microsoft.com/office/drawing/2014/main" id="{155EB904-5899-44D4-83BA-A7E8E4A44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5" y="50692"/>
              <a:ext cx="7921" cy="2160"/>
            </a:xfrm>
            <a:prstGeom prst="leftRightArrow">
              <a:avLst>
                <a:gd name="adj1" fmla="val 50000"/>
                <a:gd name="adj2" fmla="val 49999"/>
              </a:avLst>
            </a:prstGeom>
            <a:gradFill rotWithShape="1">
              <a:gsLst>
                <a:gs pos="0">
                  <a:schemeClr val="accent6"/>
                </a:gs>
                <a:gs pos="80499">
                  <a:srgbClr val="000000"/>
                </a:gs>
                <a:gs pos="100000">
                  <a:srgbClr val="000000"/>
                </a:gs>
              </a:gsLst>
              <a:lin ang="16200000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MX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BB3B8BF-B681-481D-B82B-00CB1BA5D288}"/>
              </a:ext>
            </a:extLst>
          </p:cNvPr>
          <p:cNvSpPr/>
          <p:nvPr/>
        </p:nvSpPr>
        <p:spPr>
          <a:xfrm>
            <a:off x="5891967" y="1096124"/>
            <a:ext cx="6197534" cy="5693007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28 Flecha derecha">
            <a:extLst>
              <a:ext uri="{FF2B5EF4-FFF2-40B4-BE49-F238E27FC236}">
                <a16:creationId xmlns:a16="http://schemas.microsoft.com/office/drawing/2014/main" id="{92894DC1-3116-4AC1-A4CB-3284F5F0698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597148" y="4072080"/>
            <a:ext cx="289576" cy="1633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MX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28 Flecha derecha">
            <a:extLst>
              <a:ext uri="{FF2B5EF4-FFF2-40B4-BE49-F238E27FC236}">
                <a16:creationId xmlns:a16="http://schemas.microsoft.com/office/drawing/2014/main" id="{92894DC1-3116-4AC1-A4CB-3284F5F0698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349741" y="4094627"/>
            <a:ext cx="289576" cy="1633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MX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11057" y="2928169"/>
            <a:ext cx="52099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GT" sz="1900" b="1" dirty="0">
                <a:solidFill>
                  <a:schemeClr val="accent1">
                    <a:lumMod val="75000"/>
                  </a:schemeClr>
                </a:solidFill>
              </a:rPr>
              <a:t>Esquema de gobernanza MRV</a:t>
            </a:r>
          </a:p>
          <a:p>
            <a:pPr algn="ctr"/>
            <a:endParaRPr lang="es-GT" sz="19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6303C5-6806-485D-8D87-6C4C31B22805}"/>
              </a:ext>
            </a:extLst>
          </p:cNvPr>
          <p:cNvSpPr/>
          <p:nvPr/>
        </p:nvSpPr>
        <p:spPr>
          <a:xfrm>
            <a:off x="279662" y="6210259"/>
            <a:ext cx="4313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4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http://marn.gob.gt/s/redd_/paginas/ERPD_GUATEMALA</a:t>
            </a:r>
            <a:endParaRPr lang="en-US" sz="1400" dirty="0"/>
          </a:p>
        </p:txBody>
      </p:sp>
      <p:graphicFrame>
        <p:nvGraphicFramePr>
          <p:cNvPr id="7" name="Tabla 8">
            <a:extLst>
              <a:ext uri="{FF2B5EF4-FFF2-40B4-BE49-F238E27FC236}">
                <a16:creationId xmlns:a16="http://schemas.microsoft.com/office/drawing/2014/main" id="{41118A69-A36B-46C9-99B2-1373AC19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062945"/>
              </p:ext>
            </p:extLst>
          </p:nvPr>
        </p:nvGraphicFramePr>
        <p:xfrm>
          <a:off x="368833" y="3091707"/>
          <a:ext cx="8567533" cy="21965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3937">
                  <a:extLst>
                    <a:ext uri="{9D8B030D-6E8A-4147-A177-3AD203B41FA5}">
                      <a16:colId xmlns:a16="http://schemas.microsoft.com/office/drawing/2014/main" val="3655296164"/>
                    </a:ext>
                  </a:extLst>
                </a:gridCol>
                <a:gridCol w="1019608">
                  <a:extLst>
                    <a:ext uri="{9D8B030D-6E8A-4147-A177-3AD203B41FA5}">
                      <a16:colId xmlns:a16="http://schemas.microsoft.com/office/drawing/2014/main" val="2997376884"/>
                    </a:ext>
                  </a:extLst>
                </a:gridCol>
                <a:gridCol w="1159135">
                  <a:extLst>
                    <a:ext uri="{9D8B030D-6E8A-4147-A177-3AD203B41FA5}">
                      <a16:colId xmlns:a16="http://schemas.microsoft.com/office/drawing/2014/main" val="2841779718"/>
                    </a:ext>
                  </a:extLst>
                </a:gridCol>
                <a:gridCol w="1495096">
                  <a:extLst>
                    <a:ext uri="{9D8B030D-6E8A-4147-A177-3AD203B41FA5}">
                      <a16:colId xmlns:a16="http://schemas.microsoft.com/office/drawing/2014/main" val="2794442130"/>
                    </a:ext>
                  </a:extLst>
                </a:gridCol>
                <a:gridCol w="1226317">
                  <a:extLst>
                    <a:ext uri="{9D8B030D-6E8A-4147-A177-3AD203B41FA5}">
                      <a16:colId xmlns:a16="http://schemas.microsoft.com/office/drawing/2014/main" val="3080859812"/>
                    </a:ext>
                  </a:extLst>
                </a:gridCol>
                <a:gridCol w="1318083">
                  <a:extLst>
                    <a:ext uri="{9D8B030D-6E8A-4147-A177-3AD203B41FA5}">
                      <a16:colId xmlns:a16="http://schemas.microsoft.com/office/drawing/2014/main" val="3354154625"/>
                    </a:ext>
                  </a:extLst>
                </a:gridCol>
                <a:gridCol w="1885357">
                  <a:extLst>
                    <a:ext uri="{9D8B030D-6E8A-4147-A177-3AD203B41FA5}">
                      <a16:colId xmlns:a16="http://schemas.microsoft.com/office/drawing/2014/main" val="4164747944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Total de reducciones de emisiones ExAnte (tCO2/año)</a:t>
                      </a:r>
                      <a:endParaRPr lang="es-MX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070460"/>
                  </a:ext>
                </a:extLst>
              </a:tr>
              <a:tr h="748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Año</a:t>
                      </a:r>
                      <a:r>
                        <a:rPr 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ERPA</a:t>
                      </a:r>
                      <a:endParaRPr lang="es-MX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Potencial ER </a:t>
                      </a:r>
                      <a:endParaRPr lang="es-MX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Estimación ER por implementación de acciones. </a:t>
                      </a:r>
                      <a:endParaRPr lang="es-MX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Estimation of expected set-aside to reflect uncertainty</a:t>
                      </a:r>
                      <a:endParaRPr lang="es-MX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 priori Contract and Additional ERs (CA)</a:t>
                      </a:r>
                      <a:endParaRPr lang="es-MX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Estimation of expected set-aside to reflect the risk of reversal</a:t>
                      </a:r>
                      <a:endParaRPr lang="es-MX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Estimated Emission Reductions </a:t>
                      </a:r>
                      <a:endParaRPr lang="es-MX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383836323"/>
                  </a:ext>
                </a:extLst>
              </a:tr>
              <a:tr h="2102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es-MX" sz="12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17,517,033.52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1,181,631.16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155,646.89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834,133.55 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191,850.72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834,133.55 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441201977"/>
                  </a:ext>
                </a:extLst>
              </a:tr>
              <a:tr h="2102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s-MX" sz="12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17,517,033.52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2,363,262.32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311,293.78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1,668,267.11 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383,701.43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1,668,267.11 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597371957"/>
                  </a:ext>
                </a:extLst>
              </a:tr>
              <a:tr h="2102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es-MX" sz="12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17,517,033.52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3,544,893.48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466,940.67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2,502,400.66 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575,552.15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2,502,400.66 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257946359"/>
                  </a:ext>
                </a:extLst>
              </a:tr>
              <a:tr h="2102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es-MX" sz="12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17,517,033.52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4,726,524.64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622,587.56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3,336,534.21 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767,402.87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3,336,534.21 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2513780628"/>
                  </a:ext>
                </a:extLst>
              </a:tr>
              <a:tr h="2102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es-MX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17,517,033.52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5,908,155.80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778,234.45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4,170,667.76 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959,253.59</a:t>
                      </a:r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4,170,667.76 </a:t>
                      </a:r>
                      <a:endParaRPr lang="es-MX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2260577184"/>
                  </a:ext>
                </a:extLst>
              </a:tr>
              <a:tr h="210277">
                <a:tc>
                  <a:txBody>
                    <a:bodyPr/>
                    <a:lstStyle/>
                    <a:p>
                      <a:pPr algn="ctr"/>
                      <a:endParaRPr lang="es-MX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endParaRPr lang="es-MX" sz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12,512,003.29 </a:t>
                      </a:r>
                      <a:endParaRPr lang="es-MX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:a16="http://schemas.microsoft.com/office/drawing/2014/main" val="3650274445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7E305449-48E5-44F1-A01C-87556EB5F4B9}"/>
              </a:ext>
            </a:extLst>
          </p:cNvPr>
          <p:cNvSpPr/>
          <p:nvPr/>
        </p:nvSpPr>
        <p:spPr>
          <a:xfrm>
            <a:off x="9132830" y="3293278"/>
            <a:ext cx="286120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AOMF D+ Neue Demos"/>
              </a:rPr>
              <a:t>Descuentos realizados por incertidumbre y reversiones: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AOMF D+ Neue Demos"/>
              </a:rPr>
              <a:t>12% para deforestación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AOMF D+ Neue Demos"/>
              </a:rPr>
              <a:t>15% para degradación e incrementos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AOMF D+ Neue Demos"/>
              </a:rPr>
              <a:t>23% por riesgo </a:t>
            </a:r>
            <a:r>
              <a:rPr lang="es-ES_tradnl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PAOMF D+ Neue Demos"/>
              </a:rPr>
              <a:t>de reversiones</a:t>
            </a:r>
            <a:endParaRPr lang="es-MX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40B996-CF4F-4D93-8F5A-29906B241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017873"/>
              </p:ext>
            </p:extLst>
          </p:nvPr>
        </p:nvGraphicFramePr>
        <p:xfrm>
          <a:off x="7228418" y="1265391"/>
          <a:ext cx="4537959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164">
                  <a:extLst>
                    <a:ext uri="{9D8B030D-6E8A-4147-A177-3AD203B41FA5}">
                      <a16:colId xmlns:a16="http://schemas.microsoft.com/office/drawing/2014/main" val="2573866527"/>
                    </a:ext>
                  </a:extLst>
                </a:gridCol>
                <a:gridCol w="1385885">
                  <a:extLst>
                    <a:ext uri="{9D8B030D-6E8A-4147-A177-3AD203B41FA5}">
                      <a16:colId xmlns:a16="http://schemas.microsoft.com/office/drawing/2014/main" val="2709738453"/>
                    </a:ext>
                  </a:extLst>
                </a:gridCol>
                <a:gridCol w="1280910">
                  <a:extLst>
                    <a:ext uri="{9D8B030D-6E8A-4147-A177-3AD203B41FA5}">
                      <a16:colId xmlns:a16="http://schemas.microsoft.com/office/drawing/2014/main" val="4000095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GT" sz="1400" dirty="0" err="1">
                          <a:solidFill>
                            <a:schemeClr val="bg1"/>
                          </a:solidFill>
                        </a:rPr>
                        <a:t>Item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dirty="0">
                          <a:solidFill>
                            <a:schemeClr val="bg1"/>
                          </a:solidFill>
                        </a:rPr>
                        <a:t>CON proyecto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dirty="0">
                          <a:solidFill>
                            <a:schemeClr val="bg1"/>
                          </a:solidFill>
                        </a:rPr>
                        <a:t>SIN proyecto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446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Reducción de deforestación y degradación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10% anual c/u</a:t>
                      </a: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2% anual c/u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4749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Aumentos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10% anual</a:t>
                      </a: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2% anual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0922873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4173EB4-45AF-4D73-B041-FAEAF2457890}"/>
              </a:ext>
            </a:extLst>
          </p:cNvPr>
          <p:cNvSpPr/>
          <p:nvPr/>
        </p:nvSpPr>
        <p:spPr>
          <a:xfrm>
            <a:off x="9067168" y="1115372"/>
            <a:ext cx="1488650" cy="18158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271DB7-945F-4CB1-AED2-2FB2D552E101}"/>
              </a:ext>
            </a:extLst>
          </p:cNvPr>
          <p:cNvSpPr/>
          <p:nvPr/>
        </p:nvSpPr>
        <p:spPr>
          <a:xfrm rot="5400000">
            <a:off x="7799028" y="4344704"/>
            <a:ext cx="426563" cy="17060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B519D58B-8D0D-4624-8EC2-588C88423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269" y="6173580"/>
            <a:ext cx="6000089" cy="454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GT" sz="1800" b="1" dirty="0">
                <a:solidFill>
                  <a:schemeClr val="accent1">
                    <a:lumMod val="75000"/>
                  </a:schemeClr>
                </a:solidFill>
              </a:rPr>
              <a:t>El 4 de enero 2020 se enviará a la CMNUCC los NREF/NRF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E409A967-2A8E-474C-8345-75F2B95E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62" y="177905"/>
            <a:ext cx="11475458" cy="602055"/>
          </a:xfrm>
        </p:spPr>
        <p:txBody>
          <a:bodyPr>
            <a:noAutofit/>
          </a:bodyPr>
          <a:lstStyle/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Potencial de reducción de emisiones período ERPA</a:t>
            </a:r>
            <a:endParaRPr lang="es-GT" sz="3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CD33C369-EFEF-420A-B351-A6C8D77B4CEE}"/>
              </a:ext>
            </a:extLst>
          </p:cNvPr>
          <p:cNvSpPr txBox="1">
            <a:spLocks/>
          </p:cNvSpPr>
          <p:nvPr/>
        </p:nvSpPr>
        <p:spPr>
          <a:xfrm>
            <a:off x="279662" y="1268239"/>
            <a:ext cx="6762822" cy="128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2400" dirty="0">
                <a:solidFill>
                  <a:schemeClr val="accent1">
                    <a:lumMod val="75000"/>
                  </a:schemeClr>
                </a:solidFill>
              </a:rPr>
              <a:t>Durante los 5 años del Programa REDD+ se prevé un potencial de reducción de emisiones de 12.5 millones tCO2e</a:t>
            </a:r>
          </a:p>
          <a:p>
            <a:endParaRPr lang="es-GT" sz="2800" dirty="0"/>
          </a:p>
          <a:p>
            <a:endParaRPr lang="es-GT" sz="2800" dirty="0"/>
          </a:p>
        </p:txBody>
      </p:sp>
    </p:spTree>
    <p:extLst>
      <p:ext uri="{BB962C8B-B14F-4D97-AF65-F5344CB8AC3E}">
        <p14:creationId xmlns:p14="http://schemas.microsoft.com/office/powerpoint/2010/main" val="2072172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EC9D7-5448-419A-A2D0-9D344B18552B}"/>
              </a:ext>
            </a:extLst>
          </p:cNvPr>
          <p:cNvSpPr txBox="1"/>
          <p:nvPr/>
        </p:nvSpPr>
        <p:spPr>
          <a:xfrm>
            <a:off x="5243052" y="1018298"/>
            <a:ext cx="641757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300" b="1" dirty="0">
                <a:solidFill>
                  <a:srgbClr val="00B0F0"/>
                </a:solidFill>
              </a:rPr>
              <a:t>Reducir 10% la deforestación y degradación anual implica: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300" b="1" dirty="0">
                <a:solidFill>
                  <a:schemeClr val="accent1">
                    <a:lumMod val="75000"/>
                  </a:schemeClr>
                </a:solidFill>
              </a:rPr>
              <a:t>Pasar de ~ 15,000 ha deforestadas a ~ 7,000 ha al año 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300" b="1" dirty="0">
                <a:solidFill>
                  <a:schemeClr val="accent1">
                    <a:lumMod val="75000"/>
                  </a:schemeClr>
                </a:solidFill>
              </a:rPr>
              <a:t>Pasar de ~ 6,000 ha degradadas a ~ 3,000 ha al año 5</a:t>
            </a:r>
          </a:p>
          <a:p>
            <a:pPr lvl="1"/>
            <a:endParaRPr lang="es-GT" sz="2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300" b="1" dirty="0">
                <a:solidFill>
                  <a:srgbClr val="00B0F0"/>
                </a:solidFill>
              </a:rPr>
              <a:t>Aumentar 10% la cobertura forestal anuales implica: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300" b="1" dirty="0">
                <a:solidFill>
                  <a:schemeClr val="accent1">
                    <a:lumMod val="75000"/>
                  </a:schemeClr>
                </a:solidFill>
              </a:rPr>
              <a:t>Pasar de ~ 5,000 ha restauradas a ~ 8,000 ha al año 5</a:t>
            </a:r>
          </a:p>
          <a:p>
            <a:pPr lvl="1"/>
            <a:endParaRPr lang="es-GT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300" b="1" dirty="0">
                <a:solidFill>
                  <a:srgbClr val="FF0000"/>
                </a:solidFill>
              </a:rPr>
              <a:t>Sin Programa</a:t>
            </a:r>
            <a:r>
              <a:rPr lang="es-GT" sz="2300" b="1" dirty="0"/>
              <a:t> </a:t>
            </a:r>
            <a:r>
              <a:rPr lang="es-GT" sz="2300" b="1" dirty="0">
                <a:solidFill>
                  <a:srgbClr val="FF0000"/>
                </a:solidFill>
              </a:rPr>
              <a:t>solo se reduciría el 2% de la deforestación/degradación </a:t>
            </a:r>
            <a:r>
              <a:rPr lang="es-GT" sz="2300" b="1" dirty="0">
                <a:solidFill>
                  <a:schemeClr val="accent1">
                    <a:lumMod val="75000"/>
                  </a:schemeClr>
                </a:solidFill>
              </a:rPr>
              <a:t>y solo se aumentaría el 2% de la cobertura (BAU)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b="1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91745F1-96B5-4C2D-ABD4-948D8DA8D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98" y="890448"/>
            <a:ext cx="4772291" cy="6175907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19BF9D72-A5D6-4C20-BC54-E275B64C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62" y="184643"/>
            <a:ext cx="11475458" cy="602055"/>
          </a:xfrm>
        </p:spPr>
        <p:txBody>
          <a:bodyPr>
            <a:noAutofit/>
          </a:bodyPr>
          <a:lstStyle/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Potencial de reducción de emisiones período ERPA</a:t>
            </a:r>
            <a:endParaRPr lang="es-G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008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D21FB975-326B-4B10-BB84-6EA7B9B6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00" y="202931"/>
            <a:ext cx="11485618" cy="602055"/>
          </a:xfrm>
        </p:spPr>
        <p:txBody>
          <a:bodyPr>
            <a:noAutofit/>
          </a:bodyPr>
          <a:lstStyle/>
          <a:p>
            <a:r>
              <a:rPr lang="es-CO" sz="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Riesgos de desplazamientos</a:t>
            </a:r>
            <a:r>
              <a:rPr lang="es-CO" sz="3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Arial Unicode MS" pitchFamily="34" charset="-128"/>
                <a:cs typeface="Arial" charset="0"/>
              </a:rPr>
              <a:t> </a:t>
            </a:r>
            <a:endParaRPr lang="es-GT" sz="380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F39203FB-45BA-47B5-8C3A-D650D841C4E8}"/>
              </a:ext>
            </a:extLst>
          </p:cNvPr>
          <p:cNvSpPr txBox="1">
            <a:spLocks/>
          </p:cNvSpPr>
          <p:nvPr/>
        </p:nvSpPr>
        <p:spPr>
          <a:xfrm>
            <a:off x="8249445" y="1970454"/>
            <a:ext cx="3802084" cy="481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800" b="1" dirty="0">
                <a:solidFill>
                  <a:srgbClr val="00B0F0"/>
                </a:solidFill>
              </a:rPr>
              <a:t>Elementos para prevenir y minimizar el riesgo:</a:t>
            </a:r>
          </a:p>
          <a:p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Armonizar </a:t>
            </a:r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marco normativo agropecuario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Sistemas agroforestales y silvopastoriles (</a:t>
            </a:r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PINPEP y PROBOSQUE</a:t>
            </a:r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Reforzar </a:t>
            </a:r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presencia institucional </a:t>
            </a:r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para control y vigilancia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Fortalecer </a:t>
            </a:r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monitoreo comunitario </a:t>
            </a:r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de concesiones, coadministradores, etc.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Fortalecer </a:t>
            </a:r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sistema de justicia </a:t>
            </a:r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para delitos de cambio de uso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Fortalecer </a:t>
            </a:r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coordinación interinstitucional </a:t>
            </a:r>
            <a:r>
              <a:rPr lang="es-GT" sz="1600" dirty="0">
                <a:solidFill>
                  <a:schemeClr val="accent1">
                    <a:lumMod val="75000"/>
                  </a:schemeClr>
                </a:solidFill>
              </a:rPr>
              <a:t>(+ entidades fuera del sector forestal)</a:t>
            </a:r>
          </a:p>
          <a:p>
            <a:endParaRPr lang="es-GT" sz="16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214198B-ECCD-47E6-8A15-B948076CFC50}"/>
              </a:ext>
            </a:extLst>
          </p:cNvPr>
          <p:cNvGrpSpPr/>
          <p:nvPr/>
        </p:nvGrpSpPr>
        <p:grpSpPr>
          <a:xfrm>
            <a:off x="315489" y="2870136"/>
            <a:ext cx="2794759" cy="3617183"/>
            <a:chOff x="-49636" y="2848387"/>
            <a:chExt cx="3211814" cy="4156464"/>
          </a:xfrm>
        </p:grpSpPr>
        <p:pic>
          <p:nvPicPr>
            <p:cNvPr id="83" name="Picture 82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741EDF96-3DA5-4451-B012-CC650220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9636" y="2848387"/>
              <a:ext cx="3211814" cy="4156464"/>
            </a:xfrm>
            <a:prstGeom prst="rect">
              <a:avLst/>
            </a:prstGeom>
          </p:spPr>
        </p:pic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C5CE77F0-AEF7-4E2B-B66B-97F4BC7BCC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4546" y="4657217"/>
              <a:ext cx="320396" cy="201692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B3D141B2-C374-4DC5-BA81-84E03D4A98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7406" y="5038823"/>
              <a:ext cx="288176" cy="19581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B2F41F02-6550-4EFC-A09E-6479AF785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5582" y="5191223"/>
              <a:ext cx="152400" cy="327409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FB9AB081-848F-4070-A095-7EB90B46230E}"/>
                </a:ext>
              </a:extLst>
            </p:cNvPr>
            <p:cNvCxnSpPr>
              <a:cxnSpLocks/>
            </p:cNvCxnSpPr>
            <p:nvPr/>
          </p:nvCxnSpPr>
          <p:spPr>
            <a:xfrm>
              <a:off x="1408318" y="3801345"/>
              <a:ext cx="291824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4874AF69-563A-4340-9CA4-D347CBFF21C1}"/>
                </a:ext>
              </a:extLst>
            </p:cNvPr>
            <p:cNvCxnSpPr>
              <a:cxnSpLocks/>
            </p:cNvCxnSpPr>
            <p:nvPr/>
          </p:nvCxnSpPr>
          <p:spPr>
            <a:xfrm>
              <a:off x="1214556" y="3978252"/>
              <a:ext cx="148523" cy="32471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12202AA-6901-415C-94A9-2FC0DC8935AF}"/>
              </a:ext>
            </a:extLst>
          </p:cNvPr>
          <p:cNvGrpSpPr/>
          <p:nvPr/>
        </p:nvGrpSpPr>
        <p:grpSpPr>
          <a:xfrm>
            <a:off x="2823130" y="2854719"/>
            <a:ext cx="2798064" cy="3621024"/>
            <a:chOff x="2864699" y="2890654"/>
            <a:chExt cx="3122195" cy="4040488"/>
          </a:xfrm>
        </p:grpSpPr>
        <p:pic>
          <p:nvPicPr>
            <p:cNvPr id="76" name="Picture 75" descr="A picture containing map, text&#10;&#10;Description automatically generated">
              <a:extLst>
                <a:ext uri="{FF2B5EF4-FFF2-40B4-BE49-F238E27FC236}">
                  <a16:creationId xmlns:a16="http://schemas.microsoft.com/office/drawing/2014/main" id="{CF94C7CD-01F3-411C-AEE2-985C5AC5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699" y="2890654"/>
              <a:ext cx="3122195" cy="4040488"/>
            </a:xfrm>
            <a:prstGeom prst="rect">
              <a:avLst/>
            </a:prstGeom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7A627C6-DD05-4ACC-AC92-F5A3C2216C96}"/>
                </a:ext>
              </a:extLst>
            </p:cNvPr>
            <p:cNvCxnSpPr>
              <a:cxnSpLocks/>
            </p:cNvCxnSpPr>
            <p:nvPr/>
          </p:nvCxnSpPr>
          <p:spPr>
            <a:xfrm>
              <a:off x="4605248" y="3272625"/>
              <a:ext cx="0" cy="31275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7207B6C-8EA2-4341-877C-F0EAF27723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278" y="3848596"/>
              <a:ext cx="271552" cy="13709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9FFE3D1-F697-44D2-AF85-5DB6830291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278" y="4427716"/>
              <a:ext cx="271552" cy="13709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FE95A11-9FBF-4031-8672-58CBDB3251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6846" y="5392862"/>
              <a:ext cx="387405" cy="12577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8E61A7D-1B1C-4DBA-A28B-2B605A0E8A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18868" y="5946414"/>
              <a:ext cx="291199" cy="220706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46F7E47-421E-4A75-AE8B-5DF0325220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286" y="4156464"/>
              <a:ext cx="270331" cy="5666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BF6C6BF-25D6-4641-88FF-0F836886132A}"/>
                </a:ext>
              </a:extLst>
            </p:cNvPr>
            <p:cNvCxnSpPr>
              <a:cxnSpLocks/>
            </p:cNvCxnSpPr>
            <p:nvPr/>
          </p:nvCxnSpPr>
          <p:spPr>
            <a:xfrm>
              <a:off x="3700617" y="4441425"/>
              <a:ext cx="81671" cy="29337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9DD57C9-E199-49B0-8B57-1FEC56191E0E}"/>
                </a:ext>
              </a:extLst>
            </p:cNvPr>
            <p:cNvCxnSpPr>
              <a:cxnSpLocks/>
            </p:cNvCxnSpPr>
            <p:nvPr/>
          </p:nvCxnSpPr>
          <p:spPr>
            <a:xfrm>
              <a:off x="3093760" y="4661422"/>
              <a:ext cx="171079" cy="29337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FDB1905-25A2-49B9-96D4-0FE361F92414}"/>
              </a:ext>
            </a:extLst>
          </p:cNvPr>
          <p:cNvGrpSpPr/>
          <p:nvPr/>
        </p:nvGrpSpPr>
        <p:grpSpPr>
          <a:xfrm>
            <a:off x="5505800" y="2855438"/>
            <a:ext cx="2798064" cy="3621024"/>
            <a:chOff x="5670911" y="2880827"/>
            <a:chExt cx="3211813" cy="4156464"/>
          </a:xfrm>
        </p:grpSpPr>
        <p:pic>
          <p:nvPicPr>
            <p:cNvPr id="79" name="Picture 78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7BFE6B4C-8DEE-4849-8BE2-7173208E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0911" y="2880827"/>
              <a:ext cx="3211813" cy="4156464"/>
            </a:xfrm>
            <a:prstGeom prst="rect">
              <a:avLst/>
            </a:prstGeom>
          </p:spPr>
        </p:pic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6862299-AEDC-4472-AE70-D2C0F55D15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41638" y="4577444"/>
              <a:ext cx="151967" cy="28146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898EBD7-3187-4EA6-8C89-946318466A3D}"/>
                </a:ext>
              </a:extLst>
            </p:cNvPr>
            <p:cNvCxnSpPr>
              <a:cxnSpLocks/>
            </p:cNvCxnSpPr>
            <p:nvPr/>
          </p:nvCxnSpPr>
          <p:spPr>
            <a:xfrm>
              <a:off x="7825032" y="5533878"/>
              <a:ext cx="308600" cy="16297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C983F82-D01E-4FFE-AAFC-2179AC58408B}"/>
                </a:ext>
              </a:extLst>
            </p:cNvPr>
            <p:cNvCxnSpPr>
              <a:cxnSpLocks/>
            </p:cNvCxnSpPr>
            <p:nvPr/>
          </p:nvCxnSpPr>
          <p:spPr>
            <a:xfrm>
              <a:off x="7469346" y="5946414"/>
              <a:ext cx="277093" cy="231342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FC12686-C4A7-4C90-8609-61040D1683EE}"/>
                </a:ext>
              </a:extLst>
            </p:cNvPr>
            <p:cNvCxnSpPr>
              <a:cxnSpLocks/>
            </p:cNvCxnSpPr>
            <p:nvPr/>
          </p:nvCxnSpPr>
          <p:spPr>
            <a:xfrm>
              <a:off x="7875378" y="4278455"/>
              <a:ext cx="30860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A03A11C4-4E39-4D01-A65B-3AA369F63F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08403" y="4021458"/>
              <a:ext cx="145876" cy="30905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CF83076-1B4A-446B-AD25-B14430BD0D3B}"/>
                </a:ext>
              </a:extLst>
            </p:cNvPr>
            <p:cNvCxnSpPr>
              <a:cxnSpLocks/>
            </p:cNvCxnSpPr>
            <p:nvPr/>
          </p:nvCxnSpPr>
          <p:spPr>
            <a:xfrm>
              <a:off x="7448597" y="4629603"/>
              <a:ext cx="275564" cy="1785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09EA3A0-782D-478C-8251-0BDA262C5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97179" y="5049346"/>
              <a:ext cx="344334" cy="1241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3A90A672-D258-409F-940B-3CEC4B3FB3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9630" y="5144390"/>
              <a:ext cx="205599" cy="180486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091B22F-6F1F-4F12-A822-39EE55EF16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8583" y="4347274"/>
              <a:ext cx="291864" cy="192394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Content Placeholder 9">
            <a:extLst>
              <a:ext uri="{FF2B5EF4-FFF2-40B4-BE49-F238E27FC236}">
                <a16:creationId xmlns:a16="http://schemas.microsoft.com/office/drawing/2014/main" id="{CD33C369-EFEF-420A-B351-A6C8D77B4CEE}"/>
              </a:ext>
            </a:extLst>
          </p:cNvPr>
          <p:cNvSpPr txBox="1">
            <a:spLocks/>
          </p:cNvSpPr>
          <p:nvPr/>
        </p:nvSpPr>
        <p:spPr>
          <a:xfrm>
            <a:off x="554670" y="882931"/>
            <a:ext cx="7349109" cy="1770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800" b="1" dirty="0">
                <a:solidFill>
                  <a:schemeClr val="accent1">
                    <a:lumMod val="75000"/>
                  </a:schemeClr>
                </a:solidFill>
              </a:rPr>
              <a:t>Riesgo</a:t>
            </a:r>
            <a:r>
              <a:rPr lang="es-GT" sz="1800" b="1" dirty="0"/>
              <a:t> </a:t>
            </a:r>
            <a:r>
              <a:rPr lang="es-GT" sz="1800" b="1" dirty="0">
                <a:solidFill>
                  <a:srgbClr val="FF0000"/>
                </a:solidFill>
              </a:rPr>
              <a:t>alto</a:t>
            </a:r>
            <a:r>
              <a:rPr lang="es-GT" sz="1800" b="1" dirty="0"/>
              <a:t> </a:t>
            </a:r>
            <a:r>
              <a:rPr lang="es-GT" sz="1800" b="1" dirty="0">
                <a:solidFill>
                  <a:schemeClr val="accent1">
                    <a:lumMod val="75000"/>
                  </a:schemeClr>
                </a:solidFill>
              </a:rPr>
              <a:t>debido a:</a:t>
            </a:r>
          </a:p>
          <a:p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Áreas propensas a actividades de ganadería y alta recurrencia a incendios forestales (PNLT)</a:t>
            </a:r>
          </a:p>
          <a:p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Condiciones biofísicas e infraestructura aptas para actividades productivas (Costa de la Conservación)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069DA6B8-0EDC-4AA9-8C88-D2EBBD8640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142" y="2321046"/>
            <a:ext cx="830999" cy="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36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1 Título">
            <a:extLst>
              <a:ext uri="{FF2B5EF4-FFF2-40B4-BE49-F238E27FC236}">
                <a16:creationId xmlns:a16="http://schemas.microsoft.com/office/drawing/2014/main" id="{E1177778-2DB0-49DC-8AD2-9631EF10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645" y="202931"/>
            <a:ext cx="9788165" cy="602055"/>
          </a:xfrm>
        </p:spPr>
        <p:txBody>
          <a:bodyPr>
            <a:noAutofit/>
          </a:bodyPr>
          <a:lstStyle/>
          <a:p>
            <a:r>
              <a:rPr lang="es-CO" sz="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Salvaguardas sociales y ambientales</a:t>
            </a:r>
            <a:endParaRPr lang="es-GT" sz="3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73F58F-0576-4922-BCAD-ECE9599AFD8F}"/>
              </a:ext>
            </a:extLst>
          </p:cNvPr>
          <p:cNvSpPr txBox="1"/>
          <p:nvPr/>
        </p:nvSpPr>
        <p:spPr>
          <a:xfrm>
            <a:off x="8584689" y="5340078"/>
            <a:ext cx="117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chemeClr val="bg1"/>
                </a:solidFill>
              </a:rPr>
              <a:t>40%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075509B-6692-4A24-BCC1-A5629226CE0F}"/>
              </a:ext>
            </a:extLst>
          </p:cNvPr>
          <p:cNvSpPr txBox="1"/>
          <p:nvPr/>
        </p:nvSpPr>
        <p:spPr>
          <a:xfrm>
            <a:off x="193485" y="1064698"/>
            <a:ext cx="295605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1">
                    <a:lumMod val="75000"/>
                  </a:schemeClr>
                </a:solidFill>
              </a:rPr>
              <a:t>Instrumentos para cumplir con los nuevos Estándares Ambientales y Sociales del BM se encuentran en desarrollo </a:t>
            </a: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(finalizan 10/19)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Toman como base los instrumentos realizados en la Fase </a:t>
            </a:r>
            <a:r>
              <a:rPr lang="es-GT" sz="2000" dirty="0" err="1">
                <a:solidFill>
                  <a:schemeClr val="accent1">
                    <a:lumMod val="75000"/>
                  </a:schemeClr>
                </a:solidFill>
              </a:rPr>
              <a:t>Readiness</a:t>
            </a: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 e Implementación (FIP)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Procesos ampliamente dialogados durante </a:t>
            </a:r>
            <a:r>
              <a:rPr lang="es-GT" sz="2000" dirty="0" err="1">
                <a:solidFill>
                  <a:schemeClr val="accent1">
                    <a:lumMod val="75000"/>
                  </a:schemeClr>
                </a:solidFill>
              </a:rPr>
              <a:t>Readiness</a:t>
            </a: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 y FIP (832 partes interesadas, 40% mujeres y 32% pueblos indígenas)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E8FCA-F1EB-4EA9-8195-7492EC1A8F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57" y="1725724"/>
            <a:ext cx="8503920" cy="44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51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792C94EA-CE1B-4809-8F19-ADA972654467}"/>
              </a:ext>
            </a:extLst>
          </p:cNvPr>
          <p:cNvSpPr txBox="1">
            <a:spLocks/>
          </p:cNvSpPr>
          <p:nvPr/>
        </p:nvSpPr>
        <p:spPr>
          <a:xfrm>
            <a:off x="1201917" y="129779"/>
            <a:ext cx="9788165" cy="6020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800" b="1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Distribución de Beneficios</a:t>
            </a:r>
            <a:endParaRPr lang="es-GT" sz="3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25F59-6D02-4D96-BD70-71A43034C669}"/>
              </a:ext>
            </a:extLst>
          </p:cNvPr>
          <p:cNvSpPr txBox="1"/>
          <p:nvPr/>
        </p:nvSpPr>
        <p:spPr>
          <a:xfrm>
            <a:off x="521194" y="2032584"/>
            <a:ext cx="40431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b="1" dirty="0">
                <a:solidFill>
                  <a:srgbClr val="00B0F0"/>
                </a:solidFill>
              </a:rPr>
              <a:t>Amplia tipología de beneficiarios: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Propietarios o poseedores de tierras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Comunidades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Asociaciones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Cooperativas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Empresas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Proyectos REDD+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Municipalidades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Gobierno (para costos de gestión y monitoreo)</a:t>
            </a:r>
          </a:p>
        </p:txBody>
      </p:sp>
      <p:sp>
        <p:nvSpPr>
          <p:cNvPr id="5" name="Rectángulo 7">
            <a:extLst>
              <a:ext uri="{FF2B5EF4-FFF2-40B4-BE49-F238E27FC236}">
                <a16:creationId xmlns:a16="http://schemas.microsoft.com/office/drawing/2014/main" id="{F54C7263-222D-4303-9F66-294041FEC3F0}"/>
              </a:ext>
            </a:extLst>
          </p:cNvPr>
          <p:cNvSpPr/>
          <p:nvPr/>
        </p:nvSpPr>
        <p:spPr>
          <a:xfrm>
            <a:off x="5087620" y="2032584"/>
            <a:ext cx="6697980" cy="3813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600"/>
              </a:spcAft>
            </a:pPr>
            <a:r>
              <a:rPr lang="es-ES" sz="2000" b="1" dirty="0">
                <a:solidFill>
                  <a:srgbClr val="00B0F0"/>
                </a:solidFill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Criterios de elegibilidad: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Haber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transferido al Estado los derechos sobre sus reducciones de emisiones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(cuando no le pertenezcan al Estado por ley)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Implementación de REDD+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bajo algún programa de gobierno o proyecto REDD+ que forman parte del Programa REDD+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Cumplir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requisitos de reporte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relevantes bajo el Programa REDD+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Expresar formalmente su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conformidad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con lo establecido en el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Plan de Distribución de Beneficios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Contar con un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contrato firmado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con el Ministerio de Finanzas (u otra entidad gubernamental relevante) en el que se formalicen los requisitos antes citados y otros, según corresponda</a:t>
            </a:r>
          </a:p>
        </p:txBody>
      </p:sp>
      <p:sp>
        <p:nvSpPr>
          <p:cNvPr id="6" name="Cerrar llave 6">
            <a:extLst>
              <a:ext uri="{FF2B5EF4-FFF2-40B4-BE49-F238E27FC236}">
                <a16:creationId xmlns:a16="http://schemas.microsoft.com/office/drawing/2014/main" id="{03489585-C8E6-4FB7-98F2-4953890B50BD}"/>
              </a:ext>
            </a:extLst>
          </p:cNvPr>
          <p:cNvSpPr/>
          <p:nvPr/>
        </p:nvSpPr>
        <p:spPr>
          <a:xfrm>
            <a:off x="4472940" y="1858451"/>
            <a:ext cx="523240" cy="398761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981DE0-A2E6-42AC-89E5-57960BE2EA6D}"/>
              </a:ext>
            </a:extLst>
          </p:cNvPr>
          <p:cNvSpPr/>
          <p:nvPr/>
        </p:nvSpPr>
        <p:spPr>
          <a:xfrm>
            <a:off x="704074" y="842789"/>
            <a:ext cx="10641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Se basa en la experiencia de más de 20 años bajo los programas de incentivos forestales PINFOR, PINPEP y PROBOSQUE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6026D-3288-43C6-8964-F51ABD53872D}"/>
              </a:ext>
            </a:extLst>
          </p:cNvPr>
          <p:cNvSpPr txBox="1"/>
          <p:nvPr/>
        </p:nvSpPr>
        <p:spPr>
          <a:xfrm>
            <a:off x="759460" y="6232072"/>
            <a:ext cx="417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>
                <a:solidFill>
                  <a:schemeClr val="accent1">
                    <a:lumMod val="75000"/>
                  </a:schemeClr>
                </a:solidFill>
              </a:rPr>
              <a:t>Beneficios monetarios y no monetarios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60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414C1AFA-050B-494B-963A-EE4BBCEA6E25}"/>
              </a:ext>
            </a:extLst>
          </p:cNvPr>
          <p:cNvSpPr txBox="1"/>
          <p:nvPr/>
        </p:nvSpPr>
        <p:spPr>
          <a:xfrm>
            <a:off x="6171359" y="3405080"/>
            <a:ext cx="844289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  <a:latin typeface="Arial"/>
                <a:ea typeface="Arial Unicode MS"/>
              </a:rPr>
              <a:t>Otros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Arial"/>
                <a:ea typeface="Arial Unicode MS"/>
              </a:rPr>
              <a:t>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  <a:latin typeface="Arial"/>
                <a:ea typeface="Arial Unicode MS"/>
              </a:rPr>
              <a:t>fondos</a:t>
            </a:r>
            <a:endParaRPr lang="es-ES_tradnl" sz="1200" b="1" dirty="0">
              <a:solidFill>
                <a:schemeClr val="accent3">
                  <a:lumMod val="75000"/>
                </a:schemeClr>
              </a:solidFill>
              <a:latin typeface="Arial"/>
              <a:ea typeface="Arial Unicode MS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CAE1C00C-328D-4FA2-980C-091573FD47F3}"/>
              </a:ext>
            </a:extLst>
          </p:cNvPr>
          <p:cNvSpPr txBox="1">
            <a:spLocks/>
          </p:cNvSpPr>
          <p:nvPr/>
        </p:nvSpPr>
        <p:spPr>
          <a:xfrm>
            <a:off x="1201917" y="129779"/>
            <a:ext cx="9788165" cy="6020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Distribución de Beneficios</a:t>
            </a:r>
            <a:endParaRPr lang="es-GT" sz="3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55742D-0E1D-470F-87D4-315564AA0F21}"/>
              </a:ext>
            </a:extLst>
          </p:cNvPr>
          <p:cNvSpPr/>
          <p:nvPr/>
        </p:nvSpPr>
        <p:spPr>
          <a:xfrm>
            <a:off x="707911" y="710612"/>
            <a:ext cx="104981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600" b="1" dirty="0">
                <a:solidFill>
                  <a:schemeClr val="accent1">
                    <a:lumMod val="75000"/>
                  </a:schemeClr>
                </a:solidFill>
              </a:rPr>
              <a:t>Beneficios directo a los mecanismos de cada proyecto</a:t>
            </a:r>
          </a:p>
        </p:txBody>
      </p:sp>
      <p:grpSp>
        <p:nvGrpSpPr>
          <p:cNvPr id="26" name="Group 31">
            <a:extLst>
              <a:ext uri="{FF2B5EF4-FFF2-40B4-BE49-F238E27FC236}">
                <a16:creationId xmlns:a16="http://schemas.microsoft.com/office/drawing/2014/main" id="{A2BD7604-4A89-4A96-8422-9A37BA23B3B2}"/>
              </a:ext>
            </a:extLst>
          </p:cNvPr>
          <p:cNvGrpSpPr/>
          <p:nvPr/>
        </p:nvGrpSpPr>
        <p:grpSpPr>
          <a:xfrm>
            <a:off x="0" y="3494777"/>
            <a:ext cx="3474723" cy="1327856"/>
            <a:chOff x="819819" y="3646109"/>
            <a:chExt cx="1906666" cy="1026386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11F614-FD92-4C8A-9B33-BF58B26EE13B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2497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400">
                <a:defRPr/>
              </a:pPr>
              <a:r>
                <a:rPr lang="en-US" altLang="ko-KR" sz="15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Lacandón</a:t>
              </a:r>
              <a:r>
                <a:rPr lang="en-US" altLang="ko-KR" sz="15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5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Bosques</a:t>
              </a:r>
              <a:r>
                <a:rPr lang="en-US" altLang="ko-KR" sz="15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para la Vida</a:t>
              </a:r>
              <a:endParaRPr lang="ko-KR" altLang="en-US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E48855-AECC-4645-804C-E75A1C6CE062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7493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Beneficiarios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algn="r" defTabSz="914400">
                <a:defRPr/>
              </a:pP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Áreas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Privadas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–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Áreas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CONAP</a:t>
              </a:r>
            </a:p>
            <a:p>
              <a:pPr algn="r" defTabSz="914400">
                <a:defRPr/>
              </a:pPr>
              <a:endParaRPr lang="en-US" altLang="ko-KR" sz="500" b="1" i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algn="r"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Plataforma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Gobernanza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algn="r" defTabSz="914400">
                <a:defRPr/>
              </a:pP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Comité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Gobernanza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Lacandón</a:t>
              </a:r>
              <a:endParaRPr lang="ko-KR" alt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29" name="Group 39">
            <a:extLst>
              <a:ext uri="{FF2B5EF4-FFF2-40B4-BE49-F238E27FC236}">
                <a16:creationId xmlns:a16="http://schemas.microsoft.com/office/drawing/2014/main" id="{9F462F7C-E63A-4024-A25B-0A92B8476CCD}"/>
              </a:ext>
            </a:extLst>
          </p:cNvPr>
          <p:cNvGrpSpPr/>
          <p:nvPr/>
        </p:nvGrpSpPr>
        <p:grpSpPr>
          <a:xfrm>
            <a:off x="644683" y="1678352"/>
            <a:ext cx="3474723" cy="1327856"/>
            <a:chOff x="819819" y="3646109"/>
            <a:chExt cx="1906666" cy="1026386"/>
          </a:xfrm>
          <a:noFill/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A6D9FF-3911-445E-9253-BE2589A94FA3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2497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400">
                <a:defRPr/>
              </a:pPr>
              <a:r>
                <a:rPr lang="en-US" altLang="ko-KR" sz="15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Reddes</a:t>
              </a:r>
              <a:r>
                <a:rPr lang="en-US" altLang="ko-KR" sz="15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Locales</a:t>
              </a:r>
              <a:endParaRPr lang="ko-KR" altLang="en-US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5745A8-DBDE-4823-94E5-4D9DB24B07C2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7493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Beneficiarios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</a:t>
              </a:r>
              <a:r>
                <a:rPr lang="en-US" altLang="ko-KR" sz="1300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</a:p>
            <a:p>
              <a:pPr algn="r" defTabSz="914400">
                <a:defRPr/>
              </a:pP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INAB –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Áreas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CONAP</a:t>
              </a:r>
            </a:p>
            <a:p>
              <a:pPr algn="r" defTabSz="914400">
                <a:defRPr/>
              </a:pPr>
              <a:endParaRPr lang="en-US" altLang="ko-KR" sz="500" b="1" i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algn="r"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Plataforma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Gobernanza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algn="r" defTabSz="914400">
                <a:defRPr/>
              </a:pP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Consejo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Redes Locales</a:t>
              </a:r>
              <a:endParaRPr lang="ko-KR" alt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32" name="Group 44">
            <a:extLst>
              <a:ext uri="{FF2B5EF4-FFF2-40B4-BE49-F238E27FC236}">
                <a16:creationId xmlns:a16="http://schemas.microsoft.com/office/drawing/2014/main" id="{34BF59EA-D18E-4D15-8366-EDA5FDB016D1}"/>
              </a:ext>
            </a:extLst>
          </p:cNvPr>
          <p:cNvGrpSpPr/>
          <p:nvPr/>
        </p:nvGrpSpPr>
        <p:grpSpPr>
          <a:xfrm>
            <a:off x="916443" y="5358240"/>
            <a:ext cx="4396767" cy="1327856"/>
            <a:chOff x="614252" y="3646109"/>
            <a:chExt cx="2112233" cy="1026386"/>
          </a:xfrm>
          <a:noFill/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325552-6AD1-41F4-9418-B3AA15547610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2497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400">
                <a:defRPr/>
              </a:pPr>
              <a:r>
                <a:rPr lang="en-US" altLang="ko-KR" sz="15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Mecanismos</a:t>
              </a:r>
              <a:r>
                <a:rPr lang="en-US" altLang="ko-KR" sz="15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5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Compensación</a:t>
              </a:r>
              <a:endParaRPr lang="ko-KR" altLang="en-US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74BCAF-712F-428E-82E7-629556B63F6F}"/>
                </a:ext>
              </a:extLst>
            </p:cNvPr>
            <p:cNvSpPr txBox="1"/>
            <p:nvPr/>
          </p:nvSpPr>
          <p:spPr>
            <a:xfrm>
              <a:off x="614252" y="3923109"/>
              <a:ext cx="2112230" cy="7493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Beneficiarios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algn="r" defTabSz="914400">
                <a:defRPr/>
              </a:pP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PINPEP, PROBOSQUE, ex-PINFOR y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Otros</a:t>
              </a:r>
              <a:endParaRPr lang="en-US" altLang="ko-KR" sz="13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algn="r" defTabSz="914400">
                <a:defRPr/>
              </a:pPr>
              <a:endParaRPr lang="en-US" altLang="ko-KR" sz="500" b="1" i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algn="r"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Plataforma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Gobernanza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algn="r" defTabSz="914400">
                <a:defRPr/>
              </a:pP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Comité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del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Mecanísmo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Compensación</a:t>
              </a:r>
              <a:endParaRPr lang="ko-KR" alt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35" name="Group 49">
            <a:extLst>
              <a:ext uri="{FF2B5EF4-FFF2-40B4-BE49-F238E27FC236}">
                <a16:creationId xmlns:a16="http://schemas.microsoft.com/office/drawing/2014/main" id="{200A5688-5079-46B7-B27F-B6FF1B03FBE5}"/>
              </a:ext>
            </a:extLst>
          </p:cNvPr>
          <p:cNvGrpSpPr/>
          <p:nvPr/>
        </p:nvGrpSpPr>
        <p:grpSpPr>
          <a:xfrm>
            <a:off x="9006459" y="4016452"/>
            <a:ext cx="3476879" cy="1327856"/>
            <a:chOff x="819819" y="3646109"/>
            <a:chExt cx="1906666" cy="1026386"/>
          </a:xfrm>
          <a:noFill/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C13E3F-BD84-4D55-811E-8B8BEBBC6400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2497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ko-KR" sz="15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Pago por </a:t>
              </a:r>
              <a:r>
                <a:rPr lang="en-US" altLang="ko-KR" sz="15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Servicios</a:t>
              </a:r>
              <a:r>
                <a:rPr lang="en-US" altLang="ko-KR" sz="15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5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Ambientales</a:t>
              </a:r>
              <a:endParaRPr lang="ko-KR" altLang="en-US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825672-78DA-46DE-998F-73F65EC220E2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7493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Beneficiarios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defTabSz="914400">
                <a:defRPr/>
              </a:pP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Concesionarios</a:t>
              </a:r>
              <a:endParaRPr lang="en-US" altLang="ko-KR" sz="13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defTabSz="914400">
                <a:defRPr/>
              </a:pPr>
              <a:endParaRPr lang="en-US" altLang="ko-KR" sz="5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Plataforma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Gobernanza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defTabSz="914400">
                <a:defRPr/>
              </a:pP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Comité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Distribución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Beneficios</a:t>
              </a:r>
              <a:endParaRPr lang="ko-KR" alt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38" name="Group 54">
            <a:extLst>
              <a:ext uri="{FF2B5EF4-FFF2-40B4-BE49-F238E27FC236}">
                <a16:creationId xmlns:a16="http://schemas.microsoft.com/office/drawing/2014/main" id="{ED604A58-0A92-4D38-B54D-1F7FDA4A6FF9}"/>
              </a:ext>
            </a:extLst>
          </p:cNvPr>
          <p:cNvGrpSpPr/>
          <p:nvPr/>
        </p:nvGrpSpPr>
        <p:grpSpPr>
          <a:xfrm>
            <a:off x="8185490" y="1660610"/>
            <a:ext cx="3476879" cy="1327856"/>
            <a:chOff x="819819" y="3646109"/>
            <a:chExt cx="1906666" cy="1026386"/>
          </a:xfrm>
          <a:noFill/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1B47CC-5F4F-481D-8634-B9C9DC26F3F7}"/>
                </a:ext>
              </a:extLst>
            </p:cNvPr>
            <p:cNvSpPr txBox="1"/>
            <p:nvPr/>
          </p:nvSpPr>
          <p:spPr>
            <a:xfrm>
              <a:off x="819821" y="3646109"/>
              <a:ext cx="1906664" cy="2497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ko-KR" sz="15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Guatecarbon</a:t>
              </a:r>
              <a:endParaRPr lang="ko-KR" altLang="en-US" sz="15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3A339C5-D60F-448C-ABC5-BD7697A5618C}"/>
                </a:ext>
              </a:extLst>
            </p:cNvPr>
            <p:cNvSpPr txBox="1"/>
            <p:nvPr/>
          </p:nvSpPr>
          <p:spPr>
            <a:xfrm>
              <a:off x="819819" y="3923109"/>
              <a:ext cx="1906663" cy="7493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Beneficiarios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defTabSz="914400">
                <a:defRPr/>
              </a:pP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ACOPOF –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Áreas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CONAP</a:t>
              </a:r>
            </a:p>
            <a:p>
              <a:pPr defTabSz="914400">
                <a:defRPr/>
              </a:pPr>
              <a:endParaRPr lang="en-US" altLang="ko-KR" sz="5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defTabSz="914400">
                <a:defRPr/>
              </a:pP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Plataforma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b="1" i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Gobernanza</a:t>
              </a:r>
              <a:r>
                <a:rPr lang="en-US" altLang="ko-KR" sz="1300" b="1" i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: </a:t>
              </a:r>
            </a:p>
            <a:p>
              <a:pPr defTabSz="914400">
                <a:defRPr/>
              </a:pP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Comité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Gobernanza</a:t>
              </a:r>
              <a:r>
                <a:rPr lang="en-US" altLang="ko-KR" sz="13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3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Guatecarbon</a:t>
              </a:r>
              <a:endParaRPr lang="ko-KR" altLang="en-US" sz="13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692388F-896E-4015-B5D3-E653782C8152}"/>
              </a:ext>
            </a:extLst>
          </p:cNvPr>
          <p:cNvSpPr txBox="1"/>
          <p:nvPr/>
        </p:nvSpPr>
        <p:spPr>
          <a:xfrm>
            <a:off x="5586225" y="3858856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Arial Unicode MS"/>
              </a:rPr>
              <a:t>MINFIN</a:t>
            </a:r>
            <a:endParaRPr lang="es-ES_tradnl" sz="2800" b="1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Arial Unicode MS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10AEACF-3B85-B147-91C6-D9DE7B5B26DC}"/>
              </a:ext>
            </a:extLst>
          </p:cNvPr>
          <p:cNvGrpSpPr/>
          <p:nvPr/>
        </p:nvGrpSpPr>
        <p:grpSpPr>
          <a:xfrm>
            <a:off x="3497545" y="1613166"/>
            <a:ext cx="5401390" cy="4998377"/>
            <a:chOff x="3625561" y="1613166"/>
            <a:chExt cx="5401390" cy="499837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B991001-701C-4BC7-BE82-CA2EC0B84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6627" y="2502345"/>
              <a:ext cx="2842013" cy="2833811"/>
            </a:xfrm>
            <a:prstGeom prst="rect">
              <a:avLst/>
            </a:prstGeom>
          </p:spPr>
        </p:pic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FC444217-1DC9-49EA-837E-3690D2013876}"/>
                </a:ext>
              </a:extLst>
            </p:cNvPr>
            <p:cNvGrpSpPr/>
            <p:nvPr/>
          </p:nvGrpSpPr>
          <p:grpSpPr>
            <a:xfrm>
              <a:off x="3625614" y="1613166"/>
              <a:ext cx="5401337" cy="4998377"/>
              <a:chOff x="1575336" y="1309352"/>
              <a:chExt cx="6008360" cy="5594670"/>
            </a:xfrm>
          </p:grpSpPr>
          <p:grpSp>
            <p:nvGrpSpPr>
              <p:cNvPr id="11" name="Group 9">
                <a:extLst>
                  <a:ext uri="{FF2B5EF4-FFF2-40B4-BE49-F238E27FC236}">
                    <a16:creationId xmlns:a16="http://schemas.microsoft.com/office/drawing/2014/main" id="{2D8FA9F4-89EA-4AD3-9DB4-CF2DBBDD8739}"/>
                  </a:ext>
                </a:extLst>
              </p:cNvPr>
              <p:cNvGrpSpPr/>
              <p:nvPr/>
            </p:nvGrpSpPr>
            <p:grpSpPr>
              <a:xfrm rot="3600000">
                <a:off x="5023602" y="1166973"/>
                <a:ext cx="1261779" cy="1898518"/>
                <a:chOff x="3577745" y="1316093"/>
                <a:chExt cx="1091921" cy="1642943"/>
              </a:xfrm>
            </p:grpSpPr>
            <p:sp>
              <p:nvSpPr>
                <p:cNvPr id="24" name="Teardrop 4">
                  <a:extLst>
                    <a:ext uri="{FF2B5EF4-FFF2-40B4-BE49-F238E27FC236}">
                      <a16:creationId xmlns:a16="http://schemas.microsoft.com/office/drawing/2014/main" id="{AF5AC34F-D75B-4544-A37D-6DDF4DA52E24}"/>
                    </a:ext>
                  </a:extLst>
                </p:cNvPr>
                <p:cNvSpPr/>
                <p:nvPr/>
              </p:nvSpPr>
              <p:spPr>
                <a:xfrm rot="10800000">
                  <a:off x="3577745" y="1316093"/>
                  <a:ext cx="1091921" cy="164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21" h="1642943">
                      <a:moveTo>
                        <a:pt x="504056" y="1642943"/>
                      </a:moveTo>
                      <a:cubicBezTo>
                        <a:pt x="225674" y="1642943"/>
                        <a:pt x="0" y="1417269"/>
                        <a:pt x="0" y="1138887"/>
                      </a:cubicBezTo>
                      <a:cubicBezTo>
                        <a:pt x="0" y="894120"/>
                        <a:pt x="174465" y="690100"/>
                        <a:pt x="405888" y="644727"/>
                      </a:cubicBezTo>
                      <a:cubicBezTo>
                        <a:pt x="415871" y="637085"/>
                        <a:pt x="426805" y="631149"/>
                        <a:pt x="437891" y="625616"/>
                      </a:cubicBezTo>
                      <a:cubicBezTo>
                        <a:pt x="621825" y="533815"/>
                        <a:pt x="704331" y="158955"/>
                        <a:pt x="566414" y="0"/>
                      </a:cubicBezTo>
                      <a:cubicBezTo>
                        <a:pt x="1101455" y="231762"/>
                        <a:pt x="1193710" y="682767"/>
                        <a:pt x="996550" y="1248239"/>
                      </a:cubicBezTo>
                      <a:lnTo>
                        <a:pt x="990853" y="1263082"/>
                      </a:lnTo>
                      <a:cubicBezTo>
                        <a:pt x="937110" y="1481624"/>
                        <a:pt x="739422" y="1642943"/>
                        <a:pt x="504056" y="1642943"/>
                      </a:cubicBezTo>
                      <a:close/>
                    </a:path>
                  </a:pathLst>
                </a:custGeom>
                <a:solidFill>
                  <a:srgbClr val="E6260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" name="Oval 23">
                  <a:extLst>
                    <a:ext uri="{FF2B5EF4-FFF2-40B4-BE49-F238E27FC236}">
                      <a16:creationId xmlns:a16="http://schemas.microsoft.com/office/drawing/2014/main" id="{EFFB0A4D-62E9-4AFA-B93D-CD043F81494A}"/>
                    </a:ext>
                  </a:extLst>
                </p:cNvPr>
                <p:cNvSpPr/>
                <p:nvPr/>
              </p:nvSpPr>
              <p:spPr>
                <a:xfrm>
                  <a:off x="3764106" y="1364166"/>
                  <a:ext cx="842835" cy="84283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F4087361-13DD-4039-9ED3-4B3DBEF6E398}"/>
                  </a:ext>
                </a:extLst>
              </p:cNvPr>
              <p:cNvGrpSpPr/>
              <p:nvPr/>
            </p:nvGrpSpPr>
            <p:grpSpPr>
              <a:xfrm rot="20700000">
                <a:off x="2416734" y="1309352"/>
                <a:ext cx="1261779" cy="1898518"/>
                <a:chOff x="3379342" y="1254480"/>
                <a:chExt cx="1091921" cy="1642943"/>
              </a:xfrm>
            </p:grpSpPr>
            <p:sp>
              <p:nvSpPr>
                <p:cNvPr id="22" name="Teardrop 4">
                  <a:extLst>
                    <a:ext uri="{FF2B5EF4-FFF2-40B4-BE49-F238E27FC236}">
                      <a16:creationId xmlns:a16="http://schemas.microsoft.com/office/drawing/2014/main" id="{6AD50F2D-4E50-45E4-9D13-E4FF324A1A71}"/>
                    </a:ext>
                  </a:extLst>
                </p:cNvPr>
                <p:cNvSpPr/>
                <p:nvPr/>
              </p:nvSpPr>
              <p:spPr>
                <a:xfrm rot="10800000">
                  <a:off x="3379342" y="1254480"/>
                  <a:ext cx="1091921" cy="164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21" h="1642943">
                      <a:moveTo>
                        <a:pt x="504056" y="1642943"/>
                      </a:moveTo>
                      <a:cubicBezTo>
                        <a:pt x="225674" y="1642943"/>
                        <a:pt x="0" y="1417269"/>
                        <a:pt x="0" y="1138887"/>
                      </a:cubicBezTo>
                      <a:cubicBezTo>
                        <a:pt x="0" y="894120"/>
                        <a:pt x="174465" y="690100"/>
                        <a:pt x="405888" y="644727"/>
                      </a:cubicBezTo>
                      <a:cubicBezTo>
                        <a:pt x="415871" y="637085"/>
                        <a:pt x="426805" y="631149"/>
                        <a:pt x="437891" y="625616"/>
                      </a:cubicBezTo>
                      <a:cubicBezTo>
                        <a:pt x="621825" y="533815"/>
                        <a:pt x="704331" y="158955"/>
                        <a:pt x="566414" y="0"/>
                      </a:cubicBezTo>
                      <a:cubicBezTo>
                        <a:pt x="1101455" y="231762"/>
                        <a:pt x="1193710" y="682767"/>
                        <a:pt x="996550" y="1248239"/>
                      </a:cubicBezTo>
                      <a:lnTo>
                        <a:pt x="990853" y="1263082"/>
                      </a:lnTo>
                      <a:cubicBezTo>
                        <a:pt x="937110" y="1481624"/>
                        <a:pt x="739422" y="1642943"/>
                        <a:pt x="504056" y="1642943"/>
                      </a:cubicBezTo>
                      <a:close/>
                    </a:path>
                  </a:pathLst>
                </a:custGeom>
                <a:solidFill>
                  <a:srgbClr val="FBA2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3" name="Oval 21">
                  <a:extLst>
                    <a:ext uri="{FF2B5EF4-FFF2-40B4-BE49-F238E27FC236}">
                      <a16:creationId xmlns:a16="http://schemas.microsoft.com/office/drawing/2014/main" id="{E01D764C-D8B3-4B68-9777-CFFC5980210B}"/>
                    </a:ext>
                  </a:extLst>
                </p:cNvPr>
                <p:cNvSpPr/>
                <p:nvPr/>
              </p:nvSpPr>
              <p:spPr>
                <a:xfrm>
                  <a:off x="3551249" y="1286133"/>
                  <a:ext cx="842835" cy="84283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" name="Group 11">
                <a:extLst>
                  <a:ext uri="{FF2B5EF4-FFF2-40B4-BE49-F238E27FC236}">
                    <a16:creationId xmlns:a16="http://schemas.microsoft.com/office/drawing/2014/main" id="{6C0E0A7B-3A2B-4E34-80A3-27D8F9FA2AEA}"/>
                  </a:ext>
                </a:extLst>
              </p:cNvPr>
              <p:cNvGrpSpPr/>
              <p:nvPr/>
            </p:nvGrpSpPr>
            <p:grpSpPr>
              <a:xfrm rot="17100000">
                <a:off x="1893705" y="3602971"/>
                <a:ext cx="1261779" cy="1898518"/>
                <a:chOff x="3249620" y="1265510"/>
                <a:chExt cx="1091921" cy="1642943"/>
              </a:xfrm>
            </p:grpSpPr>
            <p:sp>
              <p:nvSpPr>
                <p:cNvPr id="20" name="Teardrop 4">
                  <a:extLst>
                    <a:ext uri="{FF2B5EF4-FFF2-40B4-BE49-F238E27FC236}">
                      <a16:creationId xmlns:a16="http://schemas.microsoft.com/office/drawing/2014/main" id="{39A4309B-CEA4-4BC3-972B-24CEE5805CB3}"/>
                    </a:ext>
                  </a:extLst>
                </p:cNvPr>
                <p:cNvSpPr/>
                <p:nvPr/>
              </p:nvSpPr>
              <p:spPr>
                <a:xfrm rot="10800000">
                  <a:off x="3249620" y="1265510"/>
                  <a:ext cx="1091921" cy="164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21" h="1642943">
                      <a:moveTo>
                        <a:pt x="504056" y="1642943"/>
                      </a:moveTo>
                      <a:cubicBezTo>
                        <a:pt x="225674" y="1642943"/>
                        <a:pt x="0" y="1417269"/>
                        <a:pt x="0" y="1138887"/>
                      </a:cubicBezTo>
                      <a:cubicBezTo>
                        <a:pt x="0" y="894120"/>
                        <a:pt x="174465" y="690100"/>
                        <a:pt x="405888" y="644727"/>
                      </a:cubicBezTo>
                      <a:cubicBezTo>
                        <a:pt x="415871" y="637085"/>
                        <a:pt x="426805" y="631149"/>
                        <a:pt x="437891" y="625616"/>
                      </a:cubicBezTo>
                      <a:cubicBezTo>
                        <a:pt x="621825" y="533815"/>
                        <a:pt x="704331" y="158955"/>
                        <a:pt x="566414" y="0"/>
                      </a:cubicBezTo>
                      <a:cubicBezTo>
                        <a:pt x="1101455" y="231762"/>
                        <a:pt x="1193710" y="682767"/>
                        <a:pt x="996550" y="1248239"/>
                      </a:cubicBezTo>
                      <a:lnTo>
                        <a:pt x="990853" y="1263082"/>
                      </a:lnTo>
                      <a:cubicBezTo>
                        <a:pt x="937110" y="1481624"/>
                        <a:pt x="739422" y="1642943"/>
                        <a:pt x="504056" y="1642943"/>
                      </a:cubicBezTo>
                      <a:close/>
                    </a:path>
                  </a:pathLst>
                </a:custGeom>
                <a:solidFill>
                  <a:srgbClr val="90C22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1" name="Oval 19">
                  <a:extLst>
                    <a:ext uri="{FF2B5EF4-FFF2-40B4-BE49-F238E27FC236}">
                      <a16:creationId xmlns:a16="http://schemas.microsoft.com/office/drawing/2014/main" id="{87A96660-5BA1-4E97-9384-374B571521D3}"/>
                    </a:ext>
                  </a:extLst>
                </p:cNvPr>
                <p:cNvSpPr/>
                <p:nvPr/>
              </p:nvSpPr>
              <p:spPr>
                <a:xfrm>
                  <a:off x="3428674" y="1354468"/>
                  <a:ext cx="842835" cy="84283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4" name="Group 12">
                <a:extLst>
                  <a:ext uri="{FF2B5EF4-FFF2-40B4-BE49-F238E27FC236}">
                    <a16:creationId xmlns:a16="http://schemas.microsoft.com/office/drawing/2014/main" id="{37653605-1976-493E-B685-5C86470FF1AD}"/>
                  </a:ext>
                </a:extLst>
              </p:cNvPr>
              <p:cNvGrpSpPr/>
              <p:nvPr/>
            </p:nvGrpSpPr>
            <p:grpSpPr>
              <a:xfrm rot="12600000">
                <a:off x="3938975" y="5005504"/>
                <a:ext cx="1261779" cy="1898518"/>
                <a:chOff x="3400249" y="1141207"/>
                <a:chExt cx="1091921" cy="1642943"/>
              </a:xfrm>
            </p:grpSpPr>
            <p:sp>
              <p:nvSpPr>
                <p:cNvPr id="18" name="Teardrop 4">
                  <a:extLst>
                    <a:ext uri="{FF2B5EF4-FFF2-40B4-BE49-F238E27FC236}">
                      <a16:creationId xmlns:a16="http://schemas.microsoft.com/office/drawing/2014/main" id="{8193A942-5E86-4151-8C54-D36DDD0BD01C}"/>
                    </a:ext>
                  </a:extLst>
                </p:cNvPr>
                <p:cNvSpPr/>
                <p:nvPr/>
              </p:nvSpPr>
              <p:spPr>
                <a:xfrm rot="10800000">
                  <a:off x="3400249" y="1141207"/>
                  <a:ext cx="1091921" cy="164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21" h="1642943">
                      <a:moveTo>
                        <a:pt x="504056" y="1642943"/>
                      </a:moveTo>
                      <a:cubicBezTo>
                        <a:pt x="225674" y="1642943"/>
                        <a:pt x="0" y="1417269"/>
                        <a:pt x="0" y="1138887"/>
                      </a:cubicBezTo>
                      <a:cubicBezTo>
                        <a:pt x="0" y="894120"/>
                        <a:pt x="174465" y="690100"/>
                        <a:pt x="405888" y="644727"/>
                      </a:cubicBezTo>
                      <a:cubicBezTo>
                        <a:pt x="415871" y="637085"/>
                        <a:pt x="426805" y="631149"/>
                        <a:pt x="437891" y="625616"/>
                      </a:cubicBezTo>
                      <a:cubicBezTo>
                        <a:pt x="621825" y="533815"/>
                        <a:pt x="704331" y="158955"/>
                        <a:pt x="566414" y="0"/>
                      </a:cubicBezTo>
                      <a:cubicBezTo>
                        <a:pt x="1101455" y="231762"/>
                        <a:pt x="1193710" y="682767"/>
                        <a:pt x="996550" y="1248239"/>
                      </a:cubicBezTo>
                      <a:lnTo>
                        <a:pt x="990853" y="1263082"/>
                      </a:lnTo>
                      <a:cubicBezTo>
                        <a:pt x="937110" y="1481624"/>
                        <a:pt x="739422" y="1642943"/>
                        <a:pt x="504056" y="1642943"/>
                      </a:cubicBezTo>
                      <a:close/>
                    </a:path>
                  </a:pathLst>
                </a:custGeom>
                <a:solidFill>
                  <a:srgbClr val="07A39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9" name="Oval 17">
                  <a:extLst>
                    <a:ext uri="{FF2B5EF4-FFF2-40B4-BE49-F238E27FC236}">
                      <a16:creationId xmlns:a16="http://schemas.microsoft.com/office/drawing/2014/main" id="{6075D62B-AE59-443C-9A5A-2DD15A33C65F}"/>
                    </a:ext>
                  </a:extLst>
                </p:cNvPr>
                <p:cNvSpPr/>
                <p:nvPr/>
              </p:nvSpPr>
              <p:spPr>
                <a:xfrm>
                  <a:off x="3581927" y="1177831"/>
                  <a:ext cx="842835" cy="84283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E80A3CE6-EE31-41E5-85B7-BFDE050A6B79}"/>
                  </a:ext>
                </a:extLst>
              </p:cNvPr>
              <p:cNvGrpSpPr/>
              <p:nvPr/>
            </p:nvGrpSpPr>
            <p:grpSpPr>
              <a:xfrm rot="7200000">
                <a:off x="6003547" y="3306950"/>
                <a:ext cx="1261779" cy="1898518"/>
                <a:chOff x="3717562" y="1140630"/>
                <a:chExt cx="1091921" cy="1642943"/>
              </a:xfrm>
            </p:grpSpPr>
            <p:sp>
              <p:nvSpPr>
                <p:cNvPr id="16" name="Teardrop 4">
                  <a:extLst>
                    <a:ext uri="{FF2B5EF4-FFF2-40B4-BE49-F238E27FC236}">
                      <a16:creationId xmlns:a16="http://schemas.microsoft.com/office/drawing/2014/main" id="{F7047423-491A-4BDA-BF4B-470A1B831DA3}"/>
                    </a:ext>
                  </a:extLst>
                </p:cNvPr>
                <p:cNvSpPr/>
                <p:nvPr/>
              </p:nvSpPr>
              <p:spPr>
                <a:xfrm rot="10800000">
                  <a:off x="3717562" y="1140630"/>
                  <a:ext cx="1091921" cy="164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21" h="1642943">
                      <a:moveTo>
                        <a:pt x="504056" y="1642943"/>
                      </a:moveTo>
                      <a:cubicBezTo>
                        <a:pt x="225674" y="1642943"/>
                        <a:pt x="0" y="1417269"/>
                        <a:pt x="0" y="1138887"/>
                      </a:cubicBezTo>
                      <a:cubicBezTo>
                        <a:pt x="0" y="894120"/>
                        <a:pt x="174465" y="690100"/>
                        <a:pt x="405888" y="644727"/>
                      </a:cubicBezTo>
                      <a:cubicBezTo>
                        <a:pt x="415871" y="637085"/>
                        <a:pt x="426805" y="631149"/>
                        <a:pt x="437891" y="625616"/>
                      </a:cubicBezTo>
                      <a:cubicBezTo>
                        <a:pt x="621825" y="533815"/>
                        <a:pt x="704331" y="158955"/>
                        <a:pt x="566414" y="0"/>
                      </a:cubicBezTo>
                      <a:cubicBezTo>
                        <a:pt x="1101455" y="231762"/>
                        <a:pt x="1193710" y="682767"/>
                        <a:pt x="996550" y="1248239"/>
                      </a:cubicBezTo>
                      <a:lnTo>
                        <a:pt x="990853" y="1263082"/>
                      </a:lnTo>
                      <a:cubicBezTo>
                        <a:pt x="937110" y="1481624"/>
                        <a:pt x="739422" y="1642943"/>
                        <a:pt x="504056" y="1642943"/>
                      </a:cubicBezTo>
                      <a:close/>
                    </a:path>
                  </a:pathLst>
                </a:cu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" name="Oval 15">
                  <a:extLst>
                    <a:ext uri="{FF2B5EF4-FFF2-40B4-BE49-F238E27FC236}">
                      <a16:creationId xmlns:a16="http://schemas.microsoft.com/office/drawing/2014/main" id="{6C36262F-4FE5-408C-8C65-EF170DFB90C3}"/>
                    </a:ext>
                  </a:extLst>
                </p:cNvPr>
                <p:cNvSpPr/>
                <p:nvPr/>
              </p:nvSpPr>
              <p:spPr>
                <a:xfrm>
                  <a:off x="3904022" y="1178883"/>
                  <a:ext cx="842835" cy="84283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05F151D-96BD-4D01-A683-E9E8D4F6A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7637"/>
            <a:stretch/>
          </p:blipFill>
          <p:spPr>
            <a:xfrm>
              <a:off x="4545128" y="1752439"/>
              <a:ext cx="706230" cy="65208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DAC77B6-CAEE-4354-B5BF-AFD2740C2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5561" y="3958211"/>
              <a:ext cx="1213698" cy="83188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24BA8A4-3668-4FDA-8354-1E820499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7483" y="1823615"/>
              <a:ext cx="834800" cy="670431"/>
            </a:xfrm>
            <a:prstGeom prst="rect">
              <a:avLst/>
            </a:prstGeom>
          </p:spPr>
        </p:pic>
        <p:pic>
          <p:nvPicPr>
            <p:cNvPr id="45" name="Picture 2" descr="Resultado de imagen para ecosystem services icon">
              <a:extLst>
                <a:ext uri="{FF2B5EF4-FFF2-40B4-BE49-F238E27FC236}">
                  <a16:creationId xmlns:a16="http://schemas.microsoft.com/office/drawing/2014/main" id="{ABBE89D7-4E96-4371-B6B0-8E33339650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443" y="4088917"/>
              <a:ext cx="828777" cy="823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Resultado de imagen para PINPEP">
              <a:extLst>
                <a:ext uri="{FF2B5EF4-FFF2-40B4-BE49-F238E27FC236}">
                  <a16:creationId xmlns:a16="http://schemas.microsoft.com/office/drawing/2014/main" id="{6AEEB292-3149-4003-BFBE-B567506B56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81417" y="5774369"/>
              <a:ext cx="794956" cy="518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A4DF827E-F440-4175-817D-11CF4148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155" y="3324938"/>
            <a:ext cx="623119" cy="6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n relacionada">
            <a:extLst>
              <a:ext uri="{FF2B5EF4-FFF2-40B4-BE49-F238E27FC236}">
                <a16:creationId xmlns:a16="http://schemas.microsoft.com/office/drawing/2014/main" id="{720483A8-C098-4F41-A48B-1979BA7E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40" y="672913"/>
            <a:ext cx="619120" cy="6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5B77E33-4F60-48C1-8D03-3CDD32FF37A8}"/>
              </a:ext>
            </a:extLst>
          </p:cNvPr>
          <p:cNvSpPr txBox="1"/>
          <p:nvPr/>
        </p:nvSpPr>
        <p:spPr>
          <a:xfrm>
            <a:off x="769117" y="767029"/>
            <a:ext cx="19422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b="1" dirty="0">
                <a:solidFill>
                  <a:schemeClr val="accent1">
                    <a:lumMod val="75000"/>
                  </a:schemeClr>
                </a:solidFill>
              </a:rPr>
              <a:t>Traslada a MINFIN </a:t>
            </a:r>
          </a:p>
          <a:p>
            <a:r>
              <a:rPr lang="es-GT" sz="1100" b="1" dirty="0">
                <a:solidFill>
                  <a:schemeClr val="accent1">
                    <a:lumMod val="75000"/>
                  </a:schemeClr>
                </a:solidFill>
              </a:rPr>
              <a:t>y este a proyectos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2AF4B2-92FE-47B0-9B2D-A9DD901B4122}"/>
              </a:ext>
            </a:extLst>
          </p:cNvPr>
          <p:cNvSpPr txBox="1"/>
          <p:nvPr/>
        </p:nvSpPr>
        <p:spPr>
          <a:xfrm>
            <a:off x="839373" y="1270511"/>
            <a:ext cx="13669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b="1" dirty="0">
                <a:solidFill>
                  <a:schemeClr val="accent1">
                    <a:lumMod val="75000"/>
                  </a:schemeClr>
                </a:solidFill>
              </a:rPr>
              <a:t>Traslada a MINFIN </a:t>
            </a:r>
          </a:p>
          <a:p>
            <a:r>
              <a:rPr lang="es-GT" sz="1100" b="1" dirty="0">
                <a:solidFill>
                  <a:schemeClr val="accent1">
                    <a:lumMod val="75000"/>
                  </a:schemeClr>
                </a:solidFill>
              </a:rPr>
              <a:t>o directamente</a:t>
            </a:r>
          </a:p>
          <a:p>
            <a:r>
              <a:rPr lang="es-GT" sz="1100" b="1" dirty="0">
                <a:solidFill>
                  <a:schemeClr val="accent1">
                    <a:lumMod val="75000"/>
                  </a:schemeClr>
                </a:solidFill>
              </a:rPr>
              <a:t>a proyectos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05B0C9-2983-44C3-86FD-3A4A97609E9F}"/>
              </a:ext>
            </a:extLst>
          </p:cNvPr>
          <p:cNvSpPr txBox="1"/>
          <p:nvPr/>
        </p:nvSpPr>
        <p:spPr>
          <a:xfrm>
            <a:off x="151376" y="1357023"/>
            <a:ext cx="756083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  <a:latin typeface="Arial"/>
                <a:ea typeface="Arial Unicode MS"/>
              </a:rPr>
              <a:t>Otros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Arial"/>
                <a:ea typeface="Arial Unicode MS"/>
              </a:rPr>
              <a:t> </a:t>
            </a: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  <a:latin typeface="Arial"/>
                <a:ea typeface="Arial Unicode MS"/>
              </a:rPr>
              <a:t>fondos</a:t>
            </a:r>
            <a:endParaRPr lang="es-ES_tradnl" sz="1200" b="1" dirty="0">
              <a:solidFill>
                <a:schemeClr val="accent3">
                  <a:lumMod val="75000"/>
                </a:schemeClr>
              </a:solidFill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6130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3231" y="421985"/>
            <a:ext cx="3141994" cy="651441"/>
          </a:xfrm>
          <a:noFill/>
        </p:spPr>
        <p:txBody>
          <a:bodyPr>
            <a:noAutofit/>
          </a:bodyPr>
          <a:lstStyle/>
          <a:p>
            <a:r>
              <a:rPr lang="en-US" sz="4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Contenido</a:t>
            </a:r>
            <a:endParaRPr lang="en-US" sz="4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561" y="1689655"/>
            <a:ext cx="6794422" cy="4969564"/>
          </a:xfrm>
          <a:noFill/>
          <a:ln>
            <a:noFill/>
          </a:ln>
        </p:spPr>
        <p:txBody>
          <a:bodyPr anchor="ctr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Gestión e implementación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Justificación y ubicación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Causas y barreras de deforestación y degradación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Acciones estratégicas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Diálogo y participación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Planificación operación y financiera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REL/NRF y MRV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Salvaguardas sociales y ambientales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Beneficios del Programa REDD+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Firma ERPA y titularidad ER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cs typeface="Aharoni" pitchFamily="2" charset="-79"/>
              </a:rPr>
              <a:t>Registro REDD+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8524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1 Título">
            <a:extLst>
              <a:ext uri="{FF2B5EF4-FFF2-40B4-BE49-F238E27FC236}">
                <a16:creationId xmlns:a16="http://schemas.microsoft.com/office/drawing/2014/main" id="{A036122C-1F96-41B5-BEA6-BFA801C72652}"/>
              </a:ext>
            </a:extLst>
          </p:cNvPr>
          <p:cNvSpPr txBox="1">
            <a:spLocks/>
          </p:cNvSpPr>
          <p:nvPr/>
        </p:nvSpPr>
        <p:spPr>
          <a:xfrm>
            <a:off x="231583" y="128777"/>
            <a:ext cx="11708449" cy="6020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Mecanismo de Distribución de Beneficios</a:t>
            </a:r>
            <a:endParaRPr lang="es-GT" sz="3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ángulo 4">
            <a:extLst>
              <a:ext uri="{FF2B5EF4-FFF2-40B4-BE49-F238E27FC236}">
                <a16:creationId xmlns:a16="http://schemas.microsoft.com/office/drawing/2014/main" id="{BF856BBD-38DF-46C4-8BC5-8C509ECB4AC5}"/>
              </a:ext>
            </a:extLst>
          </p:cNvPr>
          <p:cNvSpPr/>
          <p:nvPr/>
        </p:nvSpPr>
        <p:spPr>
          <a:xfrm>
            <a:off x="7516677" y="803296"/>
            <a:ext cx="4350203" cy="139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s-ES" sz="1600" b="1" dirty="0">
                <a:solidFill>
                  <a:srgbClr val="00B0F0"/>
                </a:solidFill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CRITERIOS DE DISTRIBUCIÓN DE BENEFICIOS:</a:t>
            </a:r>
          </a:p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Contribución a la RE y captura de carbono</a:t>
            </a:r>
          </a:p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Contribución al avance de REDD+ en el país</a:t>
            </a:r>
          </a:p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Calibri body"/>
                <a:ea typeface="Times New Roman" panose="02020603050405020304" pitchFamily="18" charset="0"/>
                <a:cs typeface="Times New Roman" panose="02020603050405020304" pitchFamily="18" charset="0"/>
              </a:rPr>
              <a:t>Solidaridad</a:t>
            </a:r>
          </a:p>
        </p:txBody>
      </p:sp>
      <p:pic>
        <p:nvPicPr>
          <p:cNvPr id="47" name="Imagen 9">
            <a:extLst>
              <a:ext uri="{FF2B5EF4-FFF2-40B4-BE49-F238E27FC236}">
                <a16:creationId xmlns:a16="http://schemas.microsoft.com/office/drawing/2014/main" id="{A289CDC5-0CA5-4377-AB36-0427D1086E7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816" y="1148081"/>
            <a:ext cx="10312400" cy="5709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29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792C94EA-CE1B-4809-8F19-ADA972654467}"/>
              </a:ext>
            </a:extLst>
          </p:cNvPr>
          <p:cNvSpPr txBox="1">
            <a:spLocks/>
          </p:cNvSpPr>
          <p:nvPr/>
        </p:nvSpPr>
        <p:spPr>
          <a:xfrm>
            <a:off x="1201917" y="166355"/>
            <a:ext cx="9788165" cy="6020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Beneficios No Carbono</a:t>
            </a:r>
            <a:endParaRPr lang="es-G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Content Placeholder 9">
            <a:extLst>
              <a:ext uri="{FF2B5EF4-FFF2-40B4-BE49-F238E27FC236}">
                <a16:creationId xmlns:a16="http://schemas.microsoft.com/office/drawing/2014/main" id="{19EF04E6-7E00-4482-8A77-9CF0AC7EBE4D}"/>
              </a:ext>
            </a:extLst>
          </p:cNvPr>
          <p:cNvSpPr txBox="1">
            <a:spLocks/>
          </p:cNvSpPr>
          <p:nvPr/>
        </p:nvSpPr>
        <p:spPr>
          <a:xfrm>
            <a:off x="492995" y="1381071"/>
            <a:ext cx="5116082" cy="40801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Se priorizaron 10 categorías y 27 indicadores SMART de la Fase </a:t>
            </a:r>
            <a:r>
              <a:rPr lang="es-GT" sz="1800" dirty="0" err="1">
                <a:solidFill>
                  <a:schemeClr val="accent1">
                    <a:lumMod val="75000"/>
                  </a:schemeClr>
                </a:solidFill>
              </a:rPr>
              <a:t>Readiness</a:t>
            </a:r>
            <a:endParaRPr lang="es-GT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Estos ya habían sido dialogados con partes interesadas</a:t>
            </a:r>
          </a:p>
          <a:p>
            <a:endParaRPr lang="es-GT" sz="600" dirty="0"/>
          </a:p>
          <a:p>
            <a:r>
              <a:rPr lang="es-GT" sz="1800" b="1" dirty="0">
                <a:solidFill>
                  <a:srgbClr val="00B0F0"/>
                </a:solidFill>
              </a:rPr>
              <a:t>Desde hace más de 15 años estos indicadores se monitorean y reportan  </a:t>
            </a:r>
          </a:p>
          <a:p>
            <a:endParaRPr lang="es-GT" sz="600" dirty="0"/>
          </a:p>
          <a:p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Hay al menos 21 plataformas y sistemas de registro para el monitoreo de estos</a:t>
            </a:r>
          </a:p>
          <a:p>
            <a:endParaRPr lang="es-GT" sz="600" dirty="0"/>
          </a:p>
          <a:p>
            <a:r>
              <a:rPr lang="es-GT" sz="1800" b="1" dirty="0">
                <a:solidFill>
                  <a:srgbClr val="00B0F0"/>
                </a:solidFill>
              </a:rPr>
              <a:t>Para el PRE los indicadores serán reportados bajo SIREDD+ (vinculado al SNICC)</a:t>
            </a:r>
          </a:p>
          <a:p>
            <a:endParaRPr lang="es-GT" sz="600" dirty="0"/>
          </a:p>
          <a:p>
            <a:r>
              <a:rPr lang="es-GT" sz="1800" dirty="0">
                <a:solidFill>
                  <a:schemeClr val="accent1">
                    <a:lumMod val="75000"/>
                  </a:schemeClr>
                </a:solidFill>
              </a:rPr>
              <a:t>Gobierno recopilará, analizará e integrará la información para reporte</a:t>
            </a:r>
          </a:p>
          <a:p>
            <a:endParaRPr lang="es-GT" sz="600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94132BC-7B58-4BCD-853E-62911D1F3855}"/>
              </a:ext>
            </a:extLst>
          </p:cNvPr>
          <p:cNvGrpSpPr/>
          <p:nvPr/>
        </p:nvGrpSpPr>
        <p:grpSpPr>
          <a:xfrm>
            <a:off x="3330849" y="1000059"/>
            <a:ext cx="9461354" cy="5557252"/>
            <a:chOff x="3480172" y="1563387"/>
            <a:chExt cx="9445742" cy="524789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3A3D982-976A-4D0A-9D34-5D59AC0C9849}"/>
                </a:ext>
              </a:extLst>
            </p:cNvPr>
            <p:cNvGrpSpPr/>
            <p:nvPr/>
          </p:nvGrpSpPr>
          <p:grpSpPr>
            <a:xfrm>
              <a:off x="3480172" y="1563387"/>
              <a:ext cx="9445742" cy="5247895"/>
              <a:chOff x="3487255" y="1870113"/>
              <a:chExt cx="8506412" cy="524789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F1E8997-DD55-4C76-9AA4-33882A7A97B5}"/>
                  </a:ext>
                </a:extLst>
              </p:cNvPr>
              <p:cNvGrpSpPr/>
              <p:nvPr/>
            </p:nvGrpSpPr>
            <p:grpSpPr>
              <a:xfrm>
                <a:off x="3487255" y="2694379"/>
                <a:ext cx="4590362" cy="4423629"/>
                <a:chOff x="3124117" y="3293310"/>
                <a:chExt cx="3565451" cy="3435945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D3016613-3CF4-4DE3-B26C-7D9CFB116668}"/>
                    </a:ext>
                  </a:extLst>
                </p:cNvPr>
                <p:cNvGrpSpPr/>
                <p:nvPr/>
              </p:nvGrpSpPr>
              <p:grpSpPr>
                <a:xfrm>
                  <a:off x="3124117" y="3293310"/>
                  <a:ext cx="3565451" cy="3435945"/>
                  <a:chOff x="3124117" y="3293310"/>
                  <a:chExt cx="3565451" cy="3435945"/>
                </a:xfrm>
              </p:grpSpPr>
              <p:sp>
                <p:nvSpPr>
                  <p:cNvPr id="36" name="Pie 57">
                    <a:extLst>
                      <a:ext uri="{FF2B5EF4-FFF2-40B4-BE49-F238E27FC236}">
                        <a16:creationId xmlns:a16="http://schemas.microsoft.com/office/drawing/2014/main" id="{80D5FFE2-C79C-43BE-99A1-5D6624AA6E4C}"/>
                      </a:ext>
                    </a:extLst>
                  </p:cNvPr>
                  <p:cNvSpPr/>
                  <p:nvPr/>
                </p:nvSpPr>
                <p:spPr>
                  <a:xfrm rot="7294677">
                    <a:off x="3227080" y="3528830"/>
                    <a:ext cx="2887843" cy="2657367"/>
                  </a:xfrm>
                  <a:prstGeom prst="pie">
                    <a:avLst>
                      <a:gd name="adj1" fmla="val 13751092"/>
                      <a:gd name="adj2" fmla="val 16200000"/>
                    </a:avLst>
                  </a:prstGeom>
                  <a:solidFill>
                    <a:srgbClr val="90C22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37" name="Pie 58">
                    <a:extLst>
                      <a:ext uri="{FF2B5EF4-FFF2-40B4-BE49-F238E27FC236}">
                        <a16:creationId xmlns:a16="http://schemas.microsoft.com/office/drawing/2014/main" id="{61050917-5555-4727-9E4A-9DF62E5EB9A4}"/>
                      </a:ext>
                    </a:extLst>
                  </p:cNvPr>
                  <p:cNvSpPr/>
                  <p:nvPr/>
                </p:nvSpPr>
                <p:spPr>
                  <a:xfrm rot="4918033">
                    <a:off x="3144804" y="3411847"/>
                    <a:ext cx="3167207" cy="3012870"/>
                  </a:xfrm>
                  <a:prstGeom prst="pie">
                    <a:avLst>
                      <a:gd name="adj1" fmla="val 13751092"/>
                      <a:gd name="adj2" fmla="val 16200000"/>
                    </a:avLst>
                  </a:prstGeom>
                  <a:solidFill>
                    <a:srgbClr val="07A398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38" name="Pie 59">
                    <a:extLst>
                      <a:ext uri="{FF2B5EF4-FFF2-40B4-BE49-F238E27FC236}">
                        <a16:creationId xmlns:a16="http://schemas.microsoft.com/office/drawing/2014/main" id="{54D5CF24-983D-42B3-B975-16C7E4AC84F2}"/>
                      </a:ext>
                    </a:extLst>
                  </p:cNvPr>
                  <p:cNvSpPr/>
                  <p:nvPr/>
                </p:nvSpPr>
                <p:spPr>
                  <a:xfrm rot="2490880">
                    <a:off x="3124117" y="3293310"/>
                    <a:ext cx="3565451" cy="3435945"/>
                  </a:xfrm>
                  <a:prstGeom prst="pie">
                    <a:avLst>
                      <a:gd name="adj1" fmla="val 13751092"/>
                      <a:gd name="adj2" fmla="val 16200000"/>
                    </a:avLst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48774E9-7F57-4A36-941D-D92B4D8E5C7D}"/>
                    </a:ext>
                  </a:extLst>
                </p:cNvPr>
                <p:cNvSpPr/>
                <p:nvPr/>
              </p:nvSpPr>
              <p:spPr>
                <a:xfrm>
                  <a:off x="4647784" y="4510603"/>
                  <a:ext cx="603936" cy="61648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8C59E638-977F-42AD-8528-E7D2A4B00361}"/>
                  </a:ext>
                </a:extLst>
              </p:cNvPr>
              <p:cNvCxnSpPr>
                <a:cxnSpLocks/>
                <a:endCxn id="48" idx="1"/>
              </p:cNvCxnSpPr>
              <p:nvPr/>
            </p:nvCxnSpPr>
            <p:spPr>
              <a:xfrm flipV="1">
                <a:off x="7160122" y="3735574"/>
                <a:ext cx="1057999" cy="1538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7A398"/>
                </a:solidFill>
                <a:prstDash val="sysDot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12260DF3-6101-4C42-820D-941749A6F5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5471" y="4992636"/>
                <a:ext cx="623028" cy="23514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0C221"/>
                </a:solidFill>
                <a:prstDash val="sysDot"/>
                <a:miter lim="800000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60489BE-58F5-49F2-A6C0-3435BA4CD8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1859" y="2335484"/>
                <a:ext cx="1027225" cy="47205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680C3"/>
                </a:solidFill>
                <a:prstDash val="sysDot"/>
                <a:miter lim="800000"/>
                <a:tailEnd type="triangle"/>
              </a:ln>
              <a:effectLst/>
            </p:spPr>
          </p:cxnSp>
          <p:grpSp>
            <p:nvGrpSpPr>
              <p:cNvPr id="44" name="그룹 12">
                <a:extLst>
                  <a:ext uri="{FF2B5EF4-FFF2-40B4-BE49-F238E27FC236}">
                    <a16:creationId xmlns:a16="http://schemas.microsoft.com/office/drawing/2014/main" id="{EC910FDC-D898-4F08-A993-91603073D771}"/>
                  </a:ext>
                </a:extLst>
              </p:cNvPr>
              <p:cNvGrpSpPr/>
              <p:nvPr/>
            </p:nvGrpSpPr>
            <p:grpSpPr>
              <a:xfrm>
                <a:off x="7638951" y="1870113"/>
                <a:ext cx="3608952" cy="1121276"/>
                <a:chOff x="8614898" y="1870111"/>
                <a:chExt cx="3608952" cy="112127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7BE41DE-D2E7-4711-8765-5906E0629393}"/>
                    </a:ext>
                  </a:extLst>
                </p:cNvPr>
                <p:cNvSpPr txBox="1"/>
                <p:nvPr/>
              </p:nvSpPr>
              <p:spPr>
                <a:xfrm>
                  <a:off x="8614898" y="1870111"/>
                  <a:ext cx="1622221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defTabSz="914400"/>
                  <a:r>
                    <a:rPr lang="en-US" altLang="ko-KR" sz="1400" b="1" dirty="0" err="1">
                      <a:solidFill>
                        <a:srgbClr val="0680C3"/>
                      </a:solidFill>
                      <a:latin typeface="Arial"/>
                      <a:ea typeface="Arial Unicode MS"/>
                      <a:cs typeface="Arial" pitchFamily="34" charset="0"/>
                    </a:rPr>
                    <a:t>Ambientales</a:t>
                  </a:r>
                  <a:endParaRPr lang="ko-KR" altLang="en-US" sz="1050" b="1" dirty="0">
                    <a:solidFill>
                      <a:srgbClr val="0680C3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46" name="Text Placeholder 12">
                  <a:extLst>
                    <a:ext uri="{FF2B5EF4-FFF2-40B4-BE49-F238E27FC236}">
                      <a16:creationId xmlns:a16="http://schemas.microsoft.com/office/drawing/2014/main" id="{8E33F470-177E-4794-8E23-8CE54C17011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74946" y="2223722"/>
                  <a:ext cx="3548904" cy="767665"/>
                </a:xfrm>
                <a:prstGeom prst="rect">
                  <a:avLst/>
                </a:prstGeom>
              </p:spPr>
              <p:txBody>
                <a:bodyPr/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Conservación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y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uso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sostenible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 la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diversidad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biológica</a:t>
                  </a:r>
                  <a:endPara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Arial Unicode MS"/>
                    <a:cs typeface="Arial" pitchFamily="34" charset="0"/>
                  </a:endParaRPr>
                </a:p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Mejoramiento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del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recurso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hídricos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</a:p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Mejoramiento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del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recurso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edáfico</a:t>
                  </a:r>
                  <a:endPara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Arial Unicode MS"/>
                    <a:cs typeface="Arial" pitchFamily="34" charset="0"/>
                  </a:endParaRPr>
                </a:p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Provisión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productos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maderables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y no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maderables</a:t>
                  </a:r>
                  <a:endPara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Arial Unicode MS"/>
                    <a:cs typeface="Arial" pitchFamily="34" charset="0"/>
                  </a:endParaRPr>
                </a:p>
              </p:txBody>
            </p:sp>
          </p:grpSp>
          <p:grpSp>
            <p:nvGrpSpPr>
              <p:cNvPr id="47" name="그룹 11">
                <a:extLst>
                  <a:ext uri="{FF2B5EF4-FFF2-40B4-BE49-F238E27FC236}">
                    <a16:creationId xmlns:a16="http://schemas.microsoft.com/office/drawing/2014/main" id="{6BFD5864-F860-49C9-8D76-C28E832D8B43}"/>
                  </a:ext>
                </a:extLst>
              </p:cNvPr>
              <p:cNvGrpSpPr/>
              <p:nvPr/>
            </p:nvGrpSpPr>
            <p:grpSpPr>
              <a:xfrm>
                <a:off x="8218121" y="3581685"/>
                <a:ext cx="3775546" cy="1192306"/>
                <a:chOff x="8534640" y="3484968"/>
                <a:chExt cx="3775546" cy="1192306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77ED91C-5E33-48BB-B116-6139974E6163}"/>
                    </a:ext>
                  </a:extLst>
                </p:cNvPr>
                <p:cNvSpPr txBox="1"/>
                <p:nvPr/>
              </p:nvSpPr>
              <p:spPr>
                <a:xfrm>
                  <a:off x="8534640" y="3484968"/>
                  <a:ext cx="1980130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defTabSz="914400"/>
                  <a:r>
                    <a:rPr lang="es-GT" altLang="ko-KR" sz="1400" b="1" dirty="0">
                      <a:solidFill>
                        <a:srgbClr val="07A398"/>
                      </a:solidFill>
                      <a:latin typeface="Arial"/>
                      <a:ea typeface="Arial Unicode MS"/>
                      <a:cs typeface="Arial" pitchFamily="34" charset="0"/>
                    </a:rPr>
                    <a:t>S</a:t>
                  </a:r>
                  <a:r>
                    <a:rPr lang="en-US" altLang="ko-KR" sz="1400" b="1" dirty="0" err="1">
                      <a:solidFill>
                        <a:srgbClr val="07A398"/>
                      </a:solidFill>
                      <a:latin typeface="Arial"/>
                      <a:ea typeface="Arial Unicode MS"/>
                      <a:cs typeface="Arial" pitchFamily="34" charset="0"/>
                    </a:rPr>
                    <a:t>ocioeconómicos</a:t>
                  </a:r>
                  <a:endParaRPr lang="ko-KR" altLang="en-US" sz="1400" b="1" dirty="0">
                    <a:solidFill>
                      <a:srgbClr val="07A398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49" name="Text Placeholder 12">
                  <a:extLst>
                    <a:ext uri="{FF2B5EF4-FFF2-40B4-BE49-F238E27FC236}">
                      <a16:creationId xmlns:a16="http://schemas.microsoft.com/office/drawing/2014/main" id="{24927009-DDB6-4A4C-8659-AC93CB4E1D1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49386" y="3781750"/>
                  <a:ext cx="3660800" cy="895524"/>
                </a:xfrm>
                <a:prstGeom prst="rect">
                  <a:avLst/>
                </a:prstGeom>
              </p:spPr>
              <p:txBody>
                <a:bodyPr/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Mejora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medios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vida</a:t>
                  </a:r>
                  <a:endPara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Arial Unicode MS"/>
                    <a:cs typeface="Arial" pitchFamily="34" charset="0"/>
                  </a:endParaRPr>
                </a:p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Fortalecimiento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capacidades</a:t>
                  </a:r>
                  <a:endPara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Arial Unicode MS"/>
                    <a:cs typeface="Arial" pitchFamily="34" charset="0"/>
                  </a:endParaRPr>
                </a:p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Inclusión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grupos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vulnerables</a:t>
                  </a:r>
                  <a:endPara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Arial Unicode MS"/>
                    <a:cs typeface="Arial" pitchFamily="34" charset="0"/>
                  </a:endParaRPr>
                </a:p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Fortalecimiento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gobernanza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forestal</a:t>
                  </a:r>
                  <a:endPara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ea typeface="Arial Unicode MS"/>
                    <a:cs typeface="Arial" pitchFamily="34" charset="0"/>
                  </a:endParaRPr>
                </a:p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Aprotes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a la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seguridad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alimentaria</a:t>
                  </a:r>
                  <a:endParaRPr lang="ko-KR" alt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grpSp>
            <p:nvGrpSpPr>
              <p:cNvPr id="50" name="그룹 10">
                <a:extLst>
                  <a:ext uri="{FF2B5EF4-FFF2-40B4-BE49-F238E27FC236}">
                    <a16:creationId xmlns:a16="http://schemas.microsoft.com/office/drawing/2014/main" id="{F9FAEE89-8FE2-479B-A3FD-BFD9A0E4E0AF}"/>
                  </a:ext>
                </a:extLst>
              </p:cNvPr>
              <p:cNvGrpSpPr/>
              <p:nvPr/>
            </p:nvGrpSpPr>
            <p:grpSpPr>
              <a:xfrm>
                <a:off x="7412659" y="5105777"/>
                <a:ext cx="3977863" cy="1269198"/>
                <a:chOff x="7412658" y="4912345"/>
                <a:chExt cx="3977863" cy="1269198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18C932A-66F6-4A51-A276-F15C4937EA98}"/>
                    </a:ext>
                  </a:extLst>
                </p:cNvPr>
                <p:cNvSpPr txBox="1"/>
                <p:nvPr/>
              </p:nvSpPr>
              <p:spPr>
                <a:xfrm>
                  <a:off x="7412658" y="4912345"/>
                  <a:ext cx="2630568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defTabSz="914400"/>
                  <a:r>
                    <a:rPr lang="en-US" altLang="ko-KR" sz="1400" b="1" dirty="0" err="1">
                      <a:solidFill>
                        <a:srgbClr val="90C221"/>
                      </a:solidFill>
                      <a:latin typeface="Arial"/>
                      <a:ea typeface="Arial Unicode MS"/>
                      <a:cs typeface="Arial" pitchFamily="34" charset="0"/>
                    </a:rPr>
                    <a:t>Culturales</a:t>
                  </a:r>
                  <a:r>
                    <a:rPr lang="en-US" altLang="ko-KR" sz="1400" b="1" dirty="0">
                      <a:solidFill>
                        <a:srgbClr val="90C221"/>
                      </a:solidFill>
                      <a:latin typeface="Arial"/>
                      <a:ea typeface="Arial Unicode MS"/>
                      <a:cs typeface="Arial" pitchFamily="34" charset="0"/>
                    </a:rPr>
                    <a:t> y </a:t>
                  </a:r>
                  <a:r>
                    <a:rPr lang="en-US" altLang="ko-KR" sz="1400" b="1" dirty="0" err="1">
                      <a:solidFill>
                        <a:srgbClr val="90C221"/>
                      </a:solidFill>
                      <a:latin typeface="Arial"/>
                      <a:ea typeface="Arial Unicode MS"/>
                      <a:cs typeface="Arial" pitchFamily="34" charset="0"/>
                    </a:rPr>
                    <a:t>tradicionales</a:t>
                  </a:r>
                  <a:endParaRPr lang="ko-KR" altLang="en-US" sz="1400" b="1" dirty="0">
                    <a:solidFill>
                      <a:srgbClr val="90C221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52" name="Text Placeholder 12">
                  <a:extLst>
                    <a:ext uri="{FF2B5EF4-FFF2-40B4-BE49-F238E27FC236}">
                      <a16:creationId xmlns:a16="http://schemas.microsoft.com/office/drawing/2014/main" id="{F66B5592-A526-4024-948A-6F46F2649CF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29720" y="5262143"/>
                  <a:ext cx="3660801" cy="919400"/>
                </a:xfrm>
                <a:prstGeom prst="rect">
                  <a:avLst/>
                </a:prstGeom>
              </p:spPr>
              <p:txBody>
                <a:bodyPr/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Respeto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y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valoración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de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conocimientos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ancestrales</a:t>
                  </a:r>
                  <a:r>
                    <a:rPr lang="en-US" altLang="ko-K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 </a:t>
                  </a:r>
                  <a:r>
                    <a:rPr lang="en-US" altLang="ko-K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"/>
                      <a:ea typeface="Arial Unicode MS"/>
                      <a:cs typeface="Arial" pitchFamily="34" charset="0"/>
                    </a:rPr>
                    <a:t>tradicionales</a:t>
                  </a:r>
                  <a:endParaRPr lang="ko-KR" altLang="en-US" sz="1200" b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79" name="Picture 53" descr="Related image">
              <a:extLst>
                <a:ext uri="{FF2B5EF4-FFF2-40B4-BE49-F238E27FC236}">
                  <a16:creationId xmlns:a16="http://schemas.microsoft.com/office/drawing/2014/main" id="{2D1E383A-3D4A-416F-B260-04426458E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419" y="2872779"/>
              <a:ext cx="663165" cy="66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55" descr="Image result for watersymbol">
              <a:extLst>
                <a:ext uri="{FF2B5EF4-FFF2-40B4-BE49-F238E27FC236}">
                  <a16:creationId xmlns:a16="http://schemas.microsoft.com/office/drawing/2014/main" id="{49E576D2-46EB-4168-A6D3-7A0B2B544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795" y="2670032"/>
              <a:ext cx="333052" cy="47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 descr="Resultado de imagen para icÃ³no nahual">
              <a:extLst>
                <a:ext uri="{FF2B5EF4-FFF2-40B4-BE49-F238E27FC236}">
                  <a16:creationId xmlns:a16="http://schemas.microsoft.com/office/drawing/2014/main" id="{259CF893-C779-4789-A37C-08C5855F8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135" y="4487864"/>
              <a:ext cx="406545" cy="396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Resultado de imagen para icÃ³no socioeconÃ³mico">
              <a:extLst>
                <a:ext uri="{FF2B5EF4-FFF2-40B4-BE49-F238E27FC236}">
                  <a16:creationId xmlns:a16="http://schemas.microsoft.com/office/drawing/2014/main" id="{DA5B52AD-5B14-45B2-B86B-F3F3082FC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583" y="3474724"/>
              <a:ext cx="867116" cy="77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6" descr="Resultado de imagen para pictograma aldea">
              <a:extLst>
                <a:ext uri="{FF2B5EF4-FFF2-40B4-BE49-F238E27FC236}">
                  <a16:creationId xmlns:a16="http://schemas.microsoft.com/office/drawing/2014/main" id="{3625C6EE-7CA4-425A-8803-3C5554AD0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18213" y="3967629"/>
              <a:ext cx="847218" cy="646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1C4F090-A80F-423D-888A-339C85A887A9}"/>
              </a:ext>
            </a:extLst>
          </p:cNvPr>
          <p:cNvSpPr txBox="1"/>
          <p:nvPr/>
        </p:nvSpPr>
        <p:spPr>
          <a:xfrm>
            <a:off x="2188927" y="5684574"/>
            <a:ext cx="7487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200" b="1" dirty="0">
                <a:solidFill>
                  <a:schemeClr val="accent1">
                    <a:lumMod val="75000"/>
                  </a:schemeClr>
                </a:solidFill>
              </a:rPr>
              <a:t>En 2020 se elaborará el primer reporte de monitoreo</a:t>
            </a: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67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792C94EA-CE1B-4809-8F19-ADA972654467}"/>
              </a:ext>
            </a:extLst>
          </p:cNvPr>
          <p:cNvSpPr txBox="1">
            <a:spLocks/>
          </p:cNvSpPr>
          <p:nvPr/>
        </p:nvSpPr>
        <p:spPr>
          <a:xfrm>
            <a:off x="848595" y="251699"/>
            <a:ext cx="10212608" cy="9675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Garantías de seguridad jurídica en la transferencia de Reducciones de Emisiones</a:t>
            </a:r>
            <a:endParaRPr lang="es-GT" sz="3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715C93F-8803-4AAC-BD2F-C1EB10E3DA68}"/>
              </a:ext>
            </a:extLst>
          </p:cNvPr>
          <p:cNvSpPr txBox="1">
            <a:spLocks/>
          </p:cNvSpPr>
          <p:nvPr/>
        </p:nvSpPr>
        <p:spPr>
          <a:xfrm>
            <a:off x="777474" y="1751060"/>
            <a:ext cx="11079246" cy="4706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000" b="1" dirty="0">
                <a:solidFill>
                  <a:srgbClr val="00B0F0"/>
                </a:solidFill>
              </a:rPr>
              <a:t>Firma ERPA:</a:t>
            </a:r>
          </a:p>
          <a:p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El </a:t>
            </a: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Ministerio de Finanzas Públicas </a:t>
            </a: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tiene por Ley la competencia para </a:t>
            </a: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firma el ERPA</a:t>
            </a:r>
          </a:p>
          <a:p>
            <a:endParaRPr lang="es-GT" sz="7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Paquete ERPA será </a:t>
            </a: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aprobado por el Congreso de la República </a:t>
            </a:r>
          </a:p>
          <a:p>
            <a:endParaRPr lang="es-GT" sz="2000" dirty="0"/>
          </a:p>
          <a:p>
            <a:pPr marL="0" indent="0">
              <a:buNone/>
            </a:pPr>
            <a:r>
              <a:rPr lang="es-GT" sz="2000" b="1" dirty="0">
                <a:solidFill>
                  <a:srgbClr val="00B0F0"/>
                </a:solidFill>
              </a:rPr>
              <a:t>Titularidad:</a:t>
            </a:r>
          </a:p>
          <a:p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En áreas protegidas los </a:t>
            </a: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proyectos REDD+ harán la transferencia de la titularidad de las ER al MINFIN</a:t>
            </a: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, de acuerdo con el marco legal nacional aplicable para áreas privadas y del Estado</a:t>
            </a:r>
          </a:p>
          <a:p>
            <a:endParaRPr lang="es-GT" sz="7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Fuera de áreas protegidas se adoptará un Mecanismo de Compensación: INAB ejecutará contratos sobre cesión de RE con beneficiarios (de PINPEP, PROBOSQUE y otros)</a:t>
            </a:r>
          </a:p>
          <a:p>
            <a:endParaRPr lang="es-GT" sz="7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Será requisito registrar todos los proyectos/programas para evitar doble contabilidad</a:t>
            </a:r>
          </a:p>
          <a:p>
            <a:pPr marL="0" indent="0">
              <a:buNone/>
            </a:pPr>
            <a:endParaRPr lang="es-GT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GT" sz="700" dirty="0"/>
          </a:p>
        </p:txBody>
      </p:sp>
    </p:spTree>
    <p:extLst>
      <p:ext uri="{BB962C8B-B14F-4D97-AF65-F5344CB8AC3E}">
        <p14:creationId xmlns:p14="http://schemas.microsoft.com/office/powerpoint/2010/main" val="658101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792C94EA-CE1B-4809-8F19-ADA972654467}"/>
              </a:ext>
            </a:extLst>
          </p:cNvPr>
          <p:cNvSpPr txBox="1">
            <a:spLocks/>
          </p:cNvSpPr>
          <p:nvPr/>
        </p:nvSpPr>
        <p:spPr>
          <a:xfrm>
            <a:off x="1201917" y="221219"/>
            <a:ext cx="9788165" cy="10284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Registro de proyectos REDD+</a:t>
            </a:r>
            <a:endParaRPr lang="es-G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B1F57900-0E65-429B-9F18-683C2A166948}"/>
              </a:ext>
            </a:extLst>
          </p:cNvPr>
          <p:cNvPicPr/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8726" y="1742546"/>
            <a:ext cx="6283955" cy="4479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D1C3AACA-A03F-4405-8418-5DA1E2051AAC}"/>
              </a:ext>
            </a:extLst>
          </p:cNvPr>
          <p:cNvSpPr txBox="1">
            <a:spLocks/>
          </p:cNvSpPr>
          <p:nvPr/>
        </p:nvSpPr>
        <p:spPr>
          <a:xfrm>
            <a:off x="179319" y="1891985"/>
            <a:ext cx="5355831" cy="433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Además se está diseñando el Registro Nacional REDD+ con  </a:t>
            </a:r>
            <a:r>
              <a:rPr lang="es-GT" sz="1500" b="1" dirty="0" err="1">
                <a:solidFill>
                  <a:schemeClr val="accent1">
                    <a:lumMod val="75000"/>
                  </a:schemeClr>
                </a:solidFill>
              </a:rPr>
              <a:t>geodatabase</a:t>
            </a:r>
            <a:r>
              <a:rPr lang="es-GT" sz="1500" b="1" dirty="0">
                <a:solidFill>
                  <a:schemeClr val="accent1">
                    <a:lumMod val="75000"/>
                  </a:schemeClr>
                </a:solidFill>
              </a:rPr>
              <a:t> vinculada al MRV y NREF 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Incluirá </a:t>
            </a:r>
            <a:r>
              <a:rPr lang="es-GT" sz="1500" b="1" dirty="0">
                <a:solidFill>
                  <a:schemeClr val="accent1">
                    <a:lumMod val="75000"/>
                  </a:schemeClr>
                </a:solidFill>
              </a:rPr>
              <a:t>base de datos de proyectos elegibles </a:t>
            </a:r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bajo:</a:t>
            </a:r>
          </a:p>
          <a:p>
            <a:pPr lvl="1"/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Modalidad de pagos por resultados</a:t>
            </a:r>
          </a:p>
          <a:p>
            <a:pPr lvl="1"/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Actividades REDD+ que cumplan con criterios establecidos por el registro o estándares internacionales 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Tendrá un </a:t>
            </a:r>
            <a:r>
              <a:rPr lang="es-GT" sz="1500" b="1" dirty="0">
                <a:solidFill>
                  <a:schemeClr val="accent1">
                    <a:lumMod val="75000"/>
                  </a:schemeClr>
                </a:solidFill>
              </a:rPr>
              <a:t>sistema de seguro para cuantificar riesgos de no permanencia </a:t>
            </a:r>
          </a:p>
          <a:p>
            <a:endParaRPr lang="es-GT" sz="5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500" b="1" dirty="0">
                <a:solidFill>
                  <a:schemeClr val="accent1">
                    <a:lumMod val="75000"/>
                  </a:schemeClr>
                </a:solidFill>
              </a:rPr>
              <a:t>Vinculado a distribución de beneficios, SIS y MIAQ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Incluirá </a:t>
            </a:r>
            <a:r>
              <a:rPr lang="es-GT" sz="1500" b="1" dirty="0">
                <a:solidFill>
                  <a:schemeClr val="accent1">
                    <a:lumMod val="75000"/>
                  </a:schemeClr>
                </a:solidFill>
              </a:rPr>
              <a:t>sistema de rastreo de transacciones </a:t>
            </a:r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para registrar volúmenes de ER reducidos, removidos,  transferencia y destino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GT" sz="1500" dirty="0">
                <a:solidFill>
                  <a:schemeClr val="accent1">
                    <a:lumMod val="75000"/>
                  </a:schemeClr>
                </a:solidFill>
              </a:rPr>
              <a:t>Se está trabajando la fase transaccional del registro (finales de 2019) y será operativo en 2020</a:t>
            </a:r>
          </a:p>
          <a:p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Conector recto de flecha 8">
            <a:extLst>
              <a:ext uri="{FF2B5EF4-FFF2-40B4-BE49-F238E27FC236}">
                <a16:creationId xmlns:a16="http://schemas.microsoft.com/office/drawing/2014/main" id="{092A0448-6470-4169-B020-F70FE7DF2ABF}"/>
              </a:ext>
            </a:extLst>
          </p:cNvPr>
          <p:cNvCxnSpPr>
            <a:cxnSpLocks/>
          </p:cNvCxnSpPr>
          <p:nvPr/>
        </p:nvCxnSpPr>
        <p:spPr>
          <a:xfrm>
            <a:off x="3931920" y="2904838"/>
            <a:ext cx="3535680" cy="76947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C8961E8-661D-42F0-BDBE-B71C71F892A7}"/>
              </a:ext>
            </a:extLst>
          </p:cNvPr>
          <p:cNvCxnSpPr>
            <a:cxnSpLocks/>
          </p:cNvCxnSpPr>
          <p:nvPr/>
        </p:nvCxnSpPr>
        <p:spPr>
          <a:xfrm>
            <a:off x="5535150" y="3549855"/>
            <a:ext cx="2674130" cy="27178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C37F9DC-5F97-4941-9A6C-B76524B79C56}"/>
              </a:ext>
            </a:extLst>
          </p:cNvPr>
          <p:cNvSpPr/>
          <p:nvPr/>
        </p:nvSpPr>
        <p:spPr>
          <a:xfrm>
            <a:off x="375920" y="811478"/>
            <a:ext cx="11399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Para el ERPA se usará el Sistema Centralizado de Transacciones del Banco Mundial</a:t>
            </a:r>
          </a:p>
        </p:txBody>
      </p:sp>
    </p:spTree>
    <p:extLst>
      <p:ext uri="{BB962C8B-B14F-4D97-AF65-F5344CB8AC3E}">
        <p14:creationId xmlns:p14="http://schemas.microsoft.com/office/powerpoint/2010/main" val="2195628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1796786" y="3911401"/>
            <a:ext cx="8608073" cy="843772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s-GT" altLang="es-G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Gracias por su atención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B88D2-2C1D-7543-9570-3810A0C4C4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900" y="1246502"/>
            <a:ext cx="3171845" cy="31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0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BE66CB3-E59D-4EB7-88B2-E6A8B6EE9F32}"/>
              </a:ext>
            </a:extLst>
          </p:cNvPr>
          <p:cNvGrpSpPr/>
          <p:nvPr/>
        </p:nvGrpSpPr>
        <p:grpSpPr>
          <a:xfrm>
            <a:off x="589119" y="1568440"/>
            <a:ext cx="4571585" cy="5137160"/>
            <a:chOff x="1188719" y="1548241"/>
            <a:chExt cx="4571585" cy="47229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BA2053-7497-4004-83F4-4001A1EA10E6}"/>
                </a:ext>
              </a:extLst>
            </p:cNvPr>
            <p:cNvGrpSpPr/>
            <p:nvPr/>
          </p:nvGrpSpPr>
          <p:grpSpPr>
            <a:xfrm>
              <a:off x="1216018" y="1548243"/>
              <a:ext cx="4544286" cy="4722961"/>
              <a:chOff x="1125022" y="1003408"/>
              <a:chExt cx="4544286" cy="472296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2EE461C-78C9-445B-9345-87679E8FCED7}"/>
                  </a:ext>
                </a:extLst>
              </p:cNvPr>
              <p:cNvGrpSpPr/>
              <p:nvPr/>
            </p:nvGrpSpPr>
            <p:grpSpPr>
              <a:xfrm>
                <a:off x="1125022" y="1003408"/>
                <a:ext cx="4311028" cy="2785599"/>
                <a:chOff x="1012456" y="1301680"/>
                <a:chExt cx="4337949" cy="4721482"/>
              </a:xfrm>
            </p:grpSpPr>
            <p:sp>
              <p:nvSpPr>
                <p:cNvPr id="22" name="Rounded Rectangle 2">
                  <a:extLst>
                    <a:ext uri="{FF2B5EF4-FFF2-40B4-BE49-F238E27FC236}">
                      <a16:creationId xmlns:a16="http://schemas.microsoft.com/office/drawing/2014/main" id="{964255A9-F711-4849-9F7A-FE8C7DCE6F3B}"/>
                    </a:ext>
                  </a:extLst>
                </p:cNvPr>
                <p:cNvSpPr/>
                <p:nvPr/>
              </p:nvSpPr>
              <p:spPr>
                <a:xfrm rot="16200000">
                  <a:off x="2339442" y="-25306"/>
                  <a:ext cx="1669515" cy="4323488"/>
                </a:xfrm>
                <a:prstGeom prst="roundRect">
                  <a:avLst>
                    <a:gd name="adj" fmla="val 6084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3" name="Rounded Rectangle 5">
                  <a:extLst>
                    <a:ext uri="{FF2B5EF4-FFF2-40B4-BE49-F238E27FC236}">
                      <a16:creationId xmlns:a16="http://schemas.microsoft.com/office/drawing/2014/main" id="{6108B56A-CCD8-4DE0-8ABC-3F641FA4E96B}"/>
                    </a:ext>
                  </a:extLst>
                </p:cNvPr>
                <p:cNvSpPr/>
                <p:nvPr/>
              </p:nvSpPr>
              <p:spPr>
                <a:xfrm rot="16200000">
                  <a:off x="2597490" y="1832684"/>
                  <a:ext cx="1182333" cy="4323488"/>
                </a:xfrm>
                <a:prstGeom prst="roundRect">
                  <a:avLst>
                    <a:gd name="adj" fmla="val 6084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4" name="Rounded Rectangle 8">
                  <a:extLst>
                    <a:ext uri="{FF2B5EF4-FFF2-40B4-BE49-F238E27FC236}">
                      <a16:creationId xmlns:a16="http://schemas.microsoft.com/office/drawing/2014/main" id="{70950962-93D4-48DB-AD1F-260EF5FE23A9}"/>
                    </a:ext>
                  </a:extLst>
                </p:cNvPr>
                <p:cNvSpPr/>
                <p:nvPr/>
              </p:nvSpPr>
              <p:spPr>
                <a:xfrm rot="16200000">
                  <a:off x="2597491" y="3270249"/>
                  <a:ext cx="1182335" cy="4323492"/>
                </a:xfrm>
                <a:prstGeom prst="roundRect">
                  <a:avLst>
                    <a:gd name="adj" fmla="val 6084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grpSp>
              <p:nvGrpSpPr>
                <p:cNvPr id="25" name="Group 25">
                  <a:extLst>
                    <a:ext uri="{FF2B5EF4-FFF2-40B4-BE49-F238E27FC236}">
                      <a16:creationId xmlns:a16="http://schemas.microsoft.com/office/drawing/2014/main" id="{606DB45C-C66E-40AB-865B-1B7097E62DD0}"/>
                    </a:ext>
                  </a:extLst>
                </p:cNvPr>
                <p:cNvGrpSpPr/>
                <p:nvPr/>
              </p:nvGrpSpPr>
              <p:grpSpPr>
                <a:xfrm>
                  <a:off x="1623766" y="1558843"/>
                  <a:ext cx="3248831" cy="1171351"/>
                  <a:chOff x="6052982" y="1052126"/>
                  <a:chExt cx="1457352" cy="833324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5E51494-9A4E-44B4-ACC4-70BF9425E3A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2988" y="1052126"/>
                    <a:ext cx="1457346" cy="3711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400" b="1" dirty="0" err="1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Ministerio</a:t>
                    </a:r>
                    <a:r>
                      <a:rPr lang="en-US" altLang="ko-KR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 de </a:t>
                    </a:r>
                    <a:r>
                      <a:rPr lang="en-US" altLang="ko-KR" sz="1400" b="1" dirty="0" err="1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Finanzas</a:t>
                    </a:r>
                    <a:r>
                      <a:rPr lang="en-US" altLang="ko-KR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 </a:t>
                    </a:r>
                    <a:r>
                      <a:rPr lang="en-US" altLang="ko-KR" sz="1400" b="1" dirty="0" err="1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Públicas</a:t>
                    </a:r>
                    <a:r>
                      <a:rPr lang="en-US" altLang="ko-KR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 (</a:t>
                    </a:r>
                    <a:r>
                      <a:rPr lang="en-US" altLang="ko-KR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MINFIN</a:t>
                    </a:r>
                    <a:r>
                      <a:rPr lang="en-US" altLang="ko-KR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)</a:t>
                    </a:r>
                    <a:endParaRPr lang="ko-KR" altLang="en-US" sz="1400" b="1" dirty="0">
                      <a:solidFill>
                        <a:schemeClr val="accent1">
                          <a:lumMod val="75000"/>
                        </a:schemeClr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DB8297C-173F-4AB0-BBAB-994DAF08822A}"/>
                      </a:ext>
                    </a:extLst>
                  </p:cNvPr>
                  <p:cNvSpPr txBox="1"/>
                  <p:nvPr/>
                </p:nvSpPr>
                <p:spPr>
                  <a:xfrm>
                    <a:off x="6052982" y="1328761"/>
                    <a:ext cx="1457346" cy="5566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en-US" altLang="ko-KR" sz="1200" dirty="0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Dirige  la hacienda </a:t>
                    </a:r>
                    <a:r>
                      <a:rPr lang="en-US" altLang="ko-KR" sz="1200" dirty="0" err="1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pública</a:t>
                    </a:r>
                    <a:r>
                      <a:rPr lang="en-US" altLang="ko-KR" sz="1200" dirty="0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 del Estado</a:t>
                    </a:r>
                  </a:p>
                  <a:p>
                    <a:pPr marL="171450" indent="-171450">
                      <a:buFont typeface="Arial" panose="020B0604020202020204" pitchFamily="34" charset="0"/>
                      <a:buChar char="•"/>
                    </a:pPr>
                    <a:r>
                      <a:rPr lang="en-US" altLang="ko-KR" sz="1200" dirty="0" err="1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Signatario</a:t>
                    </a:r>
                    <a:r>
                      <a:rPr lang="en-US" altLang="ko-KR" sz="1200" dirty="0">
                        <a:solidFill>
                          <a:schemeClr val="accent1">
                            <a:lumMod val="75000"/>
                          </a:schemeClr>
                        </a:solidFill>
                        <a:cs typeface="Arial" pitchFamily="34" charset="0"/>
                      </a:rPr>
                      <a:t> y gestion del ERPA</a:t>
                    </a:r>
                    <a:endParaRPr lang="ko-KR" altLang="en-US" sz="1200" dirty="0">
                      <a:solidFill>
                        <a:schemeClr val="accent1">
                          <a:lumMod val="75000"/>
                        </a:schemeClr>
                      </a:solidFill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FB3397-36AD-47C3-A0CC-F1700311763A}"/>
                  </a:ext>
                </a:extLst>
              </p:cNvPr>
              <p:cNvSpPr txBox="1"/>
              <p:nvPr/>
            </p:nvSpPr>
            <p:spPr>
              <a:xfrm>
                <a:off x="1743460" y="2222525"/>
                <a:ext cx="35476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Ministerio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de </a:t>
                </a:r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Ambiente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y </a:t>
                </a:r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Recursos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Naturales (MARN)</a:t>
                </a:r>
                <a:endParaRPr lang="ko-KR" altLang="en-US" sz="12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ED3DC5-0551-40F5-9293-81E3AE5B21A0}"/>
                  </a:ext>
                </a:extLst>
              </p:cNvPr>
              <p:cNvSpPr txBox="1"/>
              <p:nvPr/>
            </p:nvSpPr>
            <p:spPr>
              <a:xfrm>
                <a:off x="1743456" y="2451941"/>
                <a:ext cx="3228651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Punto Focal CMNUCC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Unidad Especial de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Ejecución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-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Registro</a:t>
                </a:r>
                <a:endParaRPr lang="ko-KR" altLang="en-US" sz="1200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C4D44E-EFBB-4239-9796-CA11B32A9074}"/>
                  </a:ext>
                </a:extLst>
              </p:cNvPr>
              <p:cNvSpPr txBox="1"/>
              <p:nvPr/>
            </p:nvSpPr>
            <p:spPr>
              <a:xfrm>
                <a:off x="1705086" y="3089794"/>
                <a:ext cx="37309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Ministerio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Agricultura, </a:t>
                </a:r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Gandería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y </a:t>
                </a:r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Alimentación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(MAGA) </a:t>
                </a:r>
                <a:endParaRPr lang="ko-KR" altLang="en-US" sz="12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DA8281-9B16-4A4B-B71C-43EABC5F6146}"/>
                  </a:ext>
                </a:extLst>
              </p:cNvPr>
              <p:cNvSpPr txBox="1"/>
              <p:nvPr/>
            </p:nvSpPr>
            <p:spPr>
              <a:xfrm>
                <a:off x="1745722" y="3319210"/>
                <a:ext cx="3228651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Actividades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habilitantes</a:t>
                </a:r>
                <a:endParaRPr lang="en-US" altLang="ko-KR" sz="1200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Informes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agropecuarios</a:t>
                </a:r>
                <a:endParaRPr lang="ko-KR" altLang="en-US" sz="1200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6" name="Rounded Rectangle 2">
                <a:extLst>
                  <a:ext uri="{FF2B5EF4-FFF2-40B4-BE49-F238E27FC236}">
                    <a16:creationId xmlns:a16="http://schemas.microsoft.com/office/drawing/2014/main" id="{0EF333B9-0B07-447E-A0B8-96DDA5C6A54A}"/>
                  </a:ext>
                </a:extLst>
              </p:cNvPr>
              <p:cNvSpPr/>
              <p:nvPr/>
            </p:nvSpPr>
            <p:spPr>
              <a:xfrm rot="16200000">
                <a:off x="2868202" y="2202982"/>
                <a:ext cx="839029" cy="4296658"/>
              </a:xfrm>
              <a:prstGeom prst="roundRect">
                <a:avLst>
                  <a:gd name="adj" fmla="val 6084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62E7CB-7615-42EC-B706-9F3D2FD9F2C2}"/>
                  </a:ext>
                </a:extLst>
              </p:cNvPr>
              <p:cNvSpPr txBox="1"/>
              <p:nvPr/>
            </p:nvSpPr>
            <p:spPr>
              <a:xfrm>
                <a:off x="1746902" y="3901316"/>
                <a:ext cx="3228651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Instituto Nacional de </a:t>
                </a:r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Bosques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 (INAB)</a:t>
                </a:r>
                <a:endParaRPr lang="ko-KR" altLang="en-US" sz="12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23EE4C-C799-4475-89CF-6E47311F086F}"/>
                  </a:ext>
                </a:extLst>
              </p:cNvPr>
              <p:cNvSpPr txBox="1"/>
              <p:nvPr/>
            </p:nvSpPr>
            <p:spPr>
              <a:xfrm>
                <a:off x="1746898" y="4130732"/>
                <a:ext cx="39224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Actividades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directas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: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incentivos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forestales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(PINPEP/PROBOSQUE)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MRV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fuera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de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áreas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protegidas</a:t>
                </a:r>
                <a:endParaRPr lang="ko-KR" altLang="en-US" sz="1200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9" name="Rounded Rectangle 2">
                <a:extLst>
                  <a:ext uri="{FF2B5EF4-FFF2-40B4-BE49-F238E27FC236}">
                    <a16:creationId xmlns:a16="http://schemas.microsoft.com/office/drawing/2014/main" id="{5D64F282-C19E-437E-85B5-6EDD94A449B5}"/>
                  </a:ext>
                </a:extLst>
              </p:cNvPr>
              <p:cNvSpPr/>
              <p:nvPr/>
            </p:nvSpPr>
            <p:spPr>
              <a:xfrm rot="16200000">
                <a:off x="2868201" y="3142127"/>
                <a:ext cx="839029" cy="4296658"/>
              </a:xfrm>
              <a:prstGeom prst="roundRect">
                <a:avLst>
                  <a:gd name="adj" fmla="val 6084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4D3746-3CAB-4DEA-AF84-8B5030463541}"/>
                  </a:ext>
                </a:extLst>
              </p:cNvPr>
              <p:cNvSpPr txBox="1"/>
              <p:nvPr/>
            </p:nvSpPr>
            <p:spPr>
              <a:xfrm>
                <a:off x="1746902" y="4850622"/>
                <a:ext cx="3228651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Consejo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Nacional </a:t>
                </a:r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Áreas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b="1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Protegidas</a:t>
                </a:r>
                <a:r>
                  <a:rPr lang="en-US" altLang="ko-KR" sz="1200" b="1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(CONAP)</a:t>
                </a:r>
                <a:endParaRPr lang="ko-KR" altLang="en-US" sz="12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4B8FFF-5F34-4B93-A7AC-F6586B045D7E}"/>
                  </a:ext>
                </a:extLst>
              </p:cNvPr>
              <p:cNvSpPr txBox="1"/>
              <p:nvPr/>
            </p:nvSpPr>
            <p:spPr>
              <a:xfrm>
                <a:off x="1746898" y="5080038"/>
                <a:ext cx="32286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Actividades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en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Áreas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Protegidas</a:t>
                </a:r>
                <a:endParaRPr lang="en-US" altLang="ko-KR" sz="1200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MRV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en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Áreas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Protegidas</a:t>
                </a:r>
                <a:endParaRPr lang="en-US" altLang="ko-KR" sz="1200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Acción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temprana</a:t>
                </a:r>
                <a:r>
                  <a:rPr lang="en-US" altLang="ko-KR" sz="1200" dirty="0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 REDD+ </a:t>
                </a:r>
                <a:r>
                  <a:rPr lang="en-US" altLang="ko-KR" sz="1200" dirty="0" err="1">
                    <a:solidFill>
                      <a:schemeClr val="accent1">
                        <a:lumMod val="75000"/>
                      </a:schemeClr>
                    </a:solidFill>
                    <a:cs typeface="Arial" pitchFamily="34" charset="0"/>
                  </a:rPr>
                  <a:t>GuateCarbon</a:t>
                </a:r>
                <a:endParaRPr lang="ko-KR" altLang="en-US" sz="1200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858A906-3BE4-4015-806C-4A5F55CB34F9}"/>
                </a:ext>
              </a:extLst>
            </p:cNvPr>
            <p:cNvSpPr/>
            <p:nvPr/>
          </p:nvSpPr>
          <p:spPr>
            <a:xfrm rot="16200000">
              <a:off x="-246361" y="4214577"/>
              <a:ext cx="3475551" cy="60539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600" b="1" dirty="0">
                  <a:solidFill>
                    <a:schemeClr val="bg1"/>
                  </a:solidFill>
                </a:rPr>
                <a:t>Rol en la implementación del ER-P</a:t>
              </a:r>
            </a:p>
          </p:txBody>
        </p:sp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B773EA3B-3518-4D9C-8E30-9FB033BE3706}"/>
                </a:ext>
              </a:extLst>
            </p:cNvPr>
            <p:cNvSpPr/>
            <p:nvPr/>
          </p:nvSpPr>
          <p:spPr>
            <a:xfrm rot="16200000">
              <a:off x="983555" y="1753405"/>
              <a:ext cx="1005187" cy="59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400" b="1" dirty="0">
                  <a:solidFill>
                    <a:schemeClr val="bg1"/>
                  </a:solidFill>
                </a:rPr>
                <a:t>Entidad  programa</a:t>
              </a:r>
            </a:p>
          </p:txBody>
        </p:sp>
      </p:grpSp>
      <p:pic>
        <p:nvPicPr>
          <p:cNvPr id="30" name="Imagen 4">
            <a:extLst>
              <a:ext uri="{FF2B5EF4-FFF2-40B4-BE49-F238E27FC236}">
                <a16:creationId xmlns:a16="http://schemas.microsoft.com/office/drawing/2014/main" id="{08FDDFF3-20D4-4419-B1A8-EB4D7B3565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5173" y="4831382"/>
            <a:ext cx="1047502" cy="7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3">
            <a:extLst>
              <a:ext uri="{FF2B5EF4-FFF2-40B4-BE49-F238E27FC236}">
                <a16:creationId xmlns:a16="http://schemas.microsoft.com/office/drawing/2014/main" id="{91208C5B-CC6A-448E-AB5C-4DF3894C36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449" y="5891826"/>
            <a:ext cx="690492" cy="6792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F2B32F-99FC-4D31-92D5-F12A30B75C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629" y="4188457"/>
            <a:ext cx="892632" cy="68313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F7E5F83-D6A8-4B2E-9CDF-3A2CC17F7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136" y="5176069"/>
            <a:ext cx="1823781" cy="4657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A41E4F-26B6-44CD-8F8C-17F4E234C3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467" y="5128702"/>
            <a:ext cx="1208425" cy="7826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06FDBD7-7D13-4169-9E04-CC4DAAEC01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063" y="6052892"/>
            <a:ext cx="1127233" cy="6024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6A1ACF-67E0-47DB-8903-769D35856A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1685" y="5171834"/>
            <a:ext cx="1438520" cy="465881"/>
          </a:xfrm>
          <a:prstGeom prst="rect">
            <a:avLst/>
          </a:prstGeom>
        </p:spPr>
      </p:pic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961B84FF-BDAF-42E6-8875-88567A8D0206}"/>
              </a:ext>
            </a:extLst>
          </p:cNvPr>
          <p:cNvSpPr txBox="1">
            <a:spLocks/>
          </p:cNvSpPr>
          <p:nvPr/>
        </p:nvSpPr>
        <p:spPr>
          <a:xfrm>
            <a:off x="7108553" y="1534694"/>
            <a:ext cx="4451934" cy="22541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soporte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Mecanismos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compensación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 PROBOSQUE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Programa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restauración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protección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conservación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 CONAP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Programa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 FIP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Proyectos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1">
                    <a:lumMod val="75000"/>
                  </a:schemeClr>
                </a:solidFill>
              </a:rPr>
              <a:t>tempranos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 REDD+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1 Título">
            <a:extLst>
              <a:ext uri="{FF2B5EF4-FFF2-40B4-BE49-F238E27FC236}">
                <a16:creationId xmlns:a16="http://schemas.microsoft.com/office/drawing/2014/main" id="{A55E3130-77F8-472B-8100-3BE0176D93A0}"/>
              </a:ext>
            </a:extLst>
          </p:cNvPr>
          <p:cNvSpPr txBox="1">
            <a:spLocks/>
          </p:cNvSpPr>
          <p:nvPr/>
        </p:nvSpPr>
        <p:spPr>
          <a:xfrm>
            <a:off x="333506" y="215452"/>
            <a:ext cx="11658338" cy="60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Gestión e implementación del Programa REDD+</a:t>
            </a:r>
            <a:endParaRPr lang="es-GT" sz="3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sultado de imagen para MINFIN logo">
            <a:extLst>
              <a:ext uri="{FF2B5EF4-FFF2-40B4-BE49-F238E27FC236}">
                <a16:creationId xmlns:a16="http://schemas.microsoft.com/office/drawing/2014/main" id="{3A4CC4C2-ABE4-483B-A616-5BE8AA89E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0322" y="1704458"/>
            <a:ext cx="905638" cy="90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AGA logo">
            <a:extLst>
              <a:ext uri="{FF2B5EF4-FFF2-40B4-BE49-F238E27FC236}">
                <a16:creationId xmlns:a16="http://schemas.microsoft.com/office/drawing/2014/main" id="{4B3C6F01-4478-4C64-95BF-94A30997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219" y="3805247"/>
            <a:ext cx="911845" cy="72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MARN logo">
            <a:extLst>
              <a:ext uri="{FF2B5EF4-FFF2-40B4-BE49-F238E27FC236}">
                <a16:creationId xmlns:a16="http://schemas.microsoft.com/office/drawing/2014/main" id="{2027563A-8FF8-46F3-96D3-5300367F3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0322" y="2799159"/>
            <a:ext cx="905638" cy="90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PINPEP">
            <a:extLst>
              <a:ext uri="{FF2B5EF4-FFF2-40B4-BE49-F238E27FC236}">
                <a16:creationId xmlns:a16="http://schemas.microsoft.com/office/drawing/2014/main" id="{379153A5-E8D7-435C-A655-243DDC1C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673" y="4157948"/>
            <a:ext cx="1772012" cy="83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PINPEP">
            <a:extLst>
              <a:ext uri="{FF2B5EF4-FFF2-40B4-BE49-F238E27FC236}">
                <a16:creationId xmlns:a16="http://schemas.microsoft.com/office/drawing/2014/main" id="{9FA991CD-1CE8-4673-AC3F-55A6656C6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059" y="4130901"/>
            <a:ext cx="1491934" cy="7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34951" y="812314"/>
            <a:ext cx="10055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REDD+ se basa en la Gobernanza Forestal del país </a:t>
            </a:r>
          </a:p>
        </p:txBody>
      </p:sp>
    </p:spTree>
    <p:extLst>
      <p:ext uri="{BB962C8B-B14F-4D97-AF65-F5344CB8AC3E}">
        <p14:creationId xmlns:p14="http://schemas.microsoft.com/office/powerpoint/2010/main" val="3890034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EFBF1-C817-48EB-900E-9FBBE08A9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62" y="1418531"/>
            <a:ext cx="6029470" cy="3353701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El sector LULUCF representa el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27%  de las emisiones totales anuales </a:t>
            </a:r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del país.</a:t>
            </a:r>
            <a:endParaRPr lang="x-none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Entre 1950 y 2010 se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perdió el 53.4% de la superficie forestal .</a:t>
            </a:r>
          </a:p>
          <a:p>
            <a:pPr lvl="1"/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En 2006 se deforestó el 31.2% de las áreas protegidas.</a:t>
            </a:r>
          </a:p>
          <a:p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El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Programa REDD+ tiene 30 años de duración.</a:t>
            </a:r>
          </a:p>
          <a:p>
            <a:pPr lvl="1"/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Primeros 5 años = Fondo del Carbono </a:t>
            </a:r>
          </a:p>
          <a:p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El Programa contribuirá a lograr </a:t>
            </a:r>
            <a:r>
              <a:rPr lang="es-CL" sz="2000" b="1" dirty="0">
                <a:solidFill>
                  <a:schemeClr val="accent1">
                    <a:lumMod val="75000"/>
                  </a:schemeClr>
                </a:solidFill>
              </a:rPr>
              <a:t>21% del NDC.</a:t>
            </a:r>
            <a:endParaRPr lang="x-non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GIF">
            <a:hlinkClick r:id="" action="ppaction://media"/>
            <a:extLst>
              <a:ext uri="{FF2B5EF4-FFF2-40B4-BE49-F238E27FC236}">
                <a16:creationId xmlns:a16="http://schemas.microsoft.com/office/drawing/2014/main" id="{C94D3057-091C-4BC9-8FF4-BEBA92DD5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714" r="22276"/>
          <a:stretch/>
        </p:blipFill>
        <p:spPr>
          <a:xfrm>
            <a:off x="6783572" y="1299487"/>
            <a:ext cx="4932830" cy="5439469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3FC76DFF-E534-4D87-8935-EA9E894B8A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98" y="4873469"/>
            <a:ext cx="1584798" cy="1867488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F2183-4980-471F-B5AE-436F101D8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6894" y="4873469"/>
            <a:ext cx="1732144" cy="186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o 5">
            <a:extLst>
              <a:ext uri="{FF2B5EF4-FFF2-40B4-BE49-F238E27FC236}">
                <a16:creationId xmlns:a16="http://schemas.microsoft.com/office/drawing/2014/main" id="{B1644857-5129-437A-A13E-AAF8B42DC299}"/>
              </a:ext>
            </a:extLst>
          </p:cNvPr>
          <p:cNvGrpSpPr/>
          <p:nvPr/>
        </p:nvGrpSpPr>
        <p:grpSpPr>
          <a:xfrm>
            <a:off x="4532131" y="4873469"/>
            <a:ext cx="1682345" cy="1867488"/>
            <a:chOff x="8317888" y="2021435"/>
            <a:chExt cx="3007249" cy="38917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F4F7F2-4B5E-490E-8DF4-45610991C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888" y="2021435"/>
              <a:ext cx="3007249" cy="38917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0A2BFDA7-FFF8-449D-91BC-8D070E29F47E}"/>
                </a:ext>
              </a:extLst>
            </p:cNvPr>
            <p:cNvSpPr txBox="1"/>
            <p:nvPr/>
          </p:nvSpPr>
          <p:spPr>
            <a:xfrm>
              <a:off x="8475019" y="2619441"/>
              <a:ext cx="1332966" cy="96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G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Versión 1.0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1 Título">
            <a:extLst>
              <a:ext uri="{FF2B5EF4-FFF2-40B4-BE49-F238E27FC236}">
                <a16:creationId xmlns:a16="http://schemas.microsoft.com/office/drawing/2014/main" id="{8ECB9648-4582-4F6D-8BC3-D2709C2DD36F}"/>
              </a:ext>
            </a:extLst>
          </p:cNvPr>
          <p:cNvSpPr txBox="1">
            <a:spLocks/>
          </p:cNvSpPr>
          <p:nvPr/>
        </p:nvSpPr>
        <p:spPr>
          <a:xfrm>
            <a:off x="279662" y="226883"/>
            <a:ext cx="11658338" cy="776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Programa REDD+ es estratégico para apoyar la senda de desarrollo sostenible y mitigar el cambio climático</a:t>
            </a:r>
            <a:endParaRPr lang="es-GT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">
            <a:extLst>
              <a:ext uri="{FF2B5EF4-FFF2-40B4-BE49-F238E27FC236}">
                <a16:creationId xmlns:a16="http://schemas.microsoft.com/office/drawing/2014/main" id="{8AD91273-907A-47DC-ADBA-11E80B8F2E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8429" y="1966201"/>
            <a:ext cx="6085023" cy="40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L" sz="2800" dirty="0">
                <a:solidFill>
                  <a:schemeClr val="tx2"/>
                </a:solidFill>
              </a:rPr>
              <a:t>Ámbito subnacional, de contabilidad de reducción de emisiones nacional. </a:t>
            </a:r>
          </a:p>
          <a:p>
            <a:r>
              <a:rPr lang="es-CL" sz="2800" dirty="0">
                <a:solidFill>
                  <a:schemeClr val="tx2"/>
                </a:solidFill>
              </a:rPr>
              <a:t>Nivel subnacional contiene 3.3 millones ha de bosque que representan:</a:t>
            </a:r>
          </a:p>
          <a:p>
            <a:pPr lvl="1">
              <a:lnSpc>
                <a:spcPct val="150000"/>
              </a:lnSpc>
            </a:pPr>
            <a:r>
              <a:rPr lang="es-CL" b="1" dirty="0">
                <a:solidFill>
                  <a:schemeClr val="tx2"/>
                </a:solidFill>
              </a:rPr>
              <a:t>92%</a:t>
            </a:r>
            <a:r>
              <a:rPr lang="es-CL" dirty="0">
                <a:solidFill>
                  <a:schemeClr val="tx2"/>
                </a:solidFill>
              </a:rPr>
              <a:t> de los bosques del País </a:t>
            </a:r>
          </a:p>
          <a:p>
            <a:pPr lvl="1"/>
            <a:r>
              <a:rPr lang="es-CL" dirty="0">
                <a:solidFill>
                  <a:schemeClr val="tx2"/>
                </a:solidFill>
              </a:rPr>
              <a:t>De estos </a:t>
            </a:r>
            <a:r>
              <a:rPr lang="es-CL" b="1" dirty="0">
                <a:solidFill>
                  <a:schemeClr val="tx2"/>
                </a:solidFill>
              </a:rPr>
              <a:t>51,9%</a:t>
            </a:r>
            <a:r>
              <a:rPr lang="es-CL" dirty="0">
                <a:solidFill>
                  <a:schemeClr val="tx2"/>
                </a:solidFill>
              </a:rPr>
              <a:t> en áreas protegidas</a:t>
            </a:r>
          </a:p>
          <a:p>
            <a:pPr marL="0" indent="0" algn="ctr">
              <a:buNone/>
            </a:pPr>
            <a:endParaRPr lang="es-CL" sz="2800" dirty="0">
              <a:solidFill>
                <a:schemeClr val="tx2"/>
              </a:solidFill>
            </a:endParaRP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BB97D87B-EAFB-45C7-9898-32A5A7C77955}"/>
              </a:ext>
            </a:extLst>
          </p:cNvPr>
          <p:cNvSpPr txBox="1">
            <a:spLocks/>
          </p:cNvSpPr>
          <p:nvPr/>
        </p:nvSpPr>
        <p:spPr>
          <a:xfrm>
            <a:off x="145656" y="222270"/>
            <a:ext cx="11658338" cy="60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Ubicación del Programa REDD+</a:t>
            </a:r>
            <a:endParaRPr lang="es-GT" sz="3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388C2F16-1ABF-4A66-B527-264CCFE59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640" y="1005117"/>
            <a:ext cx="4842703" cy="60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2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06146AA8-6079-4C65-989D-21CA7377A71C}"/>
              </a:ext>
            </a:extLst>
          </p:cNvPr>
          <p:cNvSpPr txBox="1">
            <a:spLocks/>
          </p:cNvSpPr>
          <p:nvPr/>
        </p:nvSpPr>
        <p:spPr>
          <a:xfrm>
            <a:off x="279662" y="129779"/>
            <a:ext cx="11658338" cy="60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Causas de la deforestación y degradación </a:t>
            </a:r>
            <a:endParaRPr lang="es-GT" sz="3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1F225E01-FD62-43A4-94C5-B2C5667C8FFA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6442" y="1138895"/>
            <a:ext cx="6101272" cy="2785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4">
            <a:extLst>
              <a:ext uri="{FF2B5EF4-FFF2-40B4-BE49-F238E27FC236}">
                <a16:creationId xmlns:a16="http://schemas.microsoft.com/office/drawing/2014/main" id="{9AB2A569-FA8E-4536-8CB0-EC26BBEA24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562" y="3977852"/>
            <a:ext cx="3111115" cy="2803948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24E3C05F-097F-4633-A107-89D51CAA509D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5268" y="3977852"/>
            <a:ext cx="2997776" cy="2823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5">
            <a:extLst>
              <a:ext uri="{FF2B5EF4-FFF2-40B4-BE49-F238E27FC236}">
                <a16:creationId xmlns:a16="http://schemas.microsoft.com/office/drawing/2014/main" id="{877EDEA1-4F63-4671-BBF4-1BC730C1473D}"/>
              </a:ext>
            </a:extLst>
          </p:cNvPr>
          <p:cNvSpPr/>
          <p:nvPr/>
        </p:nvSpPr>
        <p:spPr>
          <a:xfrm>
            <a:off x="206509" y="908856"/>
            <a:ext cx="6059897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Deforestación histórica anual ~ 32,000 ha (2006-2016):</a:t>
            </a:r>
          </a:p>
          <a:p>
            <a:endParaRPr lang="es-ES_tradnl" sz="5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700" b="1" dirty="0">
                <a:solidFill>
                  <a:schemeClr val="accent1">
                    <a:lumMod val="75000"/>
                  </a:schemeClr>
                </a:solidFill>
              </a:rPr>
              <a:t>Ganadería causante del 73%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700" dirty="0">
                <a:solidFill>
                  <a:schemeClr val="accent1">
                    <a:lumMod val="75000"/>
                  </a:schemeClr>
                </a:solidFill>
              </a:rPr>
              <a:t>Acaparamiento y usurpación de tierra por actividades ilícitas, dependencia económica de actividad, falta de ordenamiento territorial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5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700" b="1" dirty="0">
                <a:solidFill>
                  <a:schemeClr val="accent1">
                    <a:lumMod val="75000"/>
                  </a:schemeClr>
                </a:solidFill>
              </a:rPr>
              <a:t>Agricultura causante del 21%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700" dirty="0">
                <a:solidFill>
                  <a:schemeClr val="accent1">
                    <a:lumMod val="75000"/>
                  </a:schemeClr>
                </a:solidFill>
              </a:rPr>
              <a:t>Alta demanda productos agroindustriales, falta de ordenamiento territorial, baja valoración de bosque, tenencia minifundista, producción agrícola itinerante, invasión de tierras, pobreza extrema</a:t>
            </a:r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id="{F1921C97-64B1-4C6B-BA2C-A7D30A2F8A1C}"/>
              </a:ext>
            </a:extLst>
          </p:cNvPr>
          <p:cNvSpPr/>
          <p:nvPr/>
        </p:nvSpPr>
        <p:spPr>
          <a:xfrm>
            <a:off x="6508708" y="884806"/>
            <a:ext cx="581130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900" b="1" dirty="0">
                <a:solidFill>
                  <a:schemeClr val="accent1">
                    <a:lumMod val="75000"/>
                  </a:schemeClr>
                </a:solidFill>
              </a:rPr>
              <a:t>Degradación histórica anual ~ 15,000 ha (2006-2016):</a:t>
            </a:r>
          </a:p>
        </p:txBody>
      </p:sp>
    </p:spTree>
    <p:extLst>
      <p:ext uri="{BB962C8B-B14F-4D97-AF65-F5344CB8AC3E}">
        <p14:creationId xmlns:p14="http://schemas.microsoft.com/office/powerpoint/2010/main" val="332028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62359540-AB79-4D81-8B73-6C9140543B71}"/>
              </a:ext>
            </a:extLst>
          </p:cNvPr>
          <p:cNvSpPr txBox="1">
            <a:spLocks/>
          </p:cNvSpPr>
          <p:nvPr/>
        </p:nvSpPr>
        <p:spPr>
          <a:xfrm>
            <a:off x="352814" y="221219"/>
            <a:ext cx="11658338" cy="60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Principales barreras a la implementación de REDD+</a:t>
            </a:r>
            <a:endParaRPr lang="es-GT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2D7A7B5-E6B6-49CB-BEA3-36641FCC1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90398"/>
              </p:ext>
            </p:extLst>
          </p:nvPr>
        </p:nvGraphicFramePr>
        <p:xfrm>
          <a:off x="2077315" y="11909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5066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D143BD09-B0FA-47B2-B0AC-07FD5CA53842}"/>
              </a:ext>
            </a:extLst>
          </p:cNvPr>
          <p:cNvSpPr>
            <a:spLocks noEditPoints="1"/>
          </p:cNvSpPr>
          <p:nvPr/>
        </p:nvSpPr>
        <p:spPr bwMode="auto">
          <a:xfrm>
            <a:off x="0" y="6190546"/>
            <a:ext cx="8696960" cy="667454"/>
          </a:xfrm>
          <a:custGeom>
            <a:avLst/>
            <a:gdLst>
              <a:gd name="T0" fmla="*/ 4482 w 5998"/>
              <a:gd name="T1" fmla="*/ 420 h 654"/>
              <a:gd name="T2" fmla="*/ 1794 w 5998"/>
              <a:gd name="T3" fmla="*/ 367 h 654"/>
              <a:gd name="T4" fmla="*/ 4798 w 5998"/>
              <a:gd name="T5" fmla="*/ 367 h 654"/>
              <a:gd name="T6" fmla="*/ 3151 w 5998"/>
              <a:gd name="T7" fmla="*/ 420 h 654"/>
              <a:gd name="T8" fmla="*/ 2643 w 5998"/>
              <a:gd name="T9" fmla="*/ 345 h 654"/>
              <a:gd name="T10" fmla="*/ 3914 w 5998"/>
              <a:gd name="T11" fmla="*/ 314 h 654"/>
              <a:gd name="T12" fmla="*/ 3342 w 5998"/>
              <a:gd name="T13" fmla="*/ 411 h 654"/>
              <a:gd name="T14" fmla="*/ 4691 w 5998"/>
              <a:gd name="T15" fmla="*/ 334 h 654"/>
              <a:gd name="T16" fmla="*/ 5785 w 5998"/>
              <a:gd name="T17" fmla="*/ 280 h 654"/>
              <a:gd name="T18" fmla="*/ 3431 w 5998"/>
              <a:gd name="T19" fmla="*/ 374 h 654"/>
              <a:gd name="T20" fmla="*/ 3051 w 5998"/>
              <a:gd name="T21" fmla="*/ 392 h 654"/>
              <a:gd name="T22" fmla="*/ 2302 w 5998"/>
              <a:gd name="T23" fmla="*/ 298 h 654"/>
              <a:gd name="T24" fmla="*/ 5942 w 5998"/>
              <a:gd name="T25" fmla="*/ 214 h 654"/>
              <a:gd name="T26" fmla="*/ 2011 w 5998"/>
              <a:gd name="T27" fmla="*/ 260 h 654"/>
              <a:gd name="T28" fmla="*/ 5338 w 5998"/>
              <a:gd name="T29" fmla="*/ 187 h 654"/>
              <a:gd name="T30" fmla="*/ 2351 w 5998"/>
              <a:gd name="T31" fmla="*/ 267 h 654"/>
              <a:gd name="T32" fmla="*/ 1998 w 5998"/>
              <a:gd name="T33" fmla="*/ 163 h 654"/>
              <a:gd name="T34" fmla="*/ 2534 w 5998"/>
              <a:gd name="T35" fmla="*/ 171 h 654"/>
              <a:gd name="T36" fmla="*/ 3734 w 5998"/>
              <a:gd name="T37" fmla="*/ 40 h 654"/>
              <a:gd name="T38" fmla="*/ 3865 w 5998"/>
              <a:gd name="T39" fmla="*/ 214 h 654"/>
              <a:gd name="T40" fmla="*/ 3980 w 5998"/>
              <a:gd name="T41" fmla="*/ 136 h 654"/>
              <a:gd name="T42" fmla="*/ 4140 w 5998"/>
              <a:gd name="T43" fmla="*/ 178 h 654"/>
              <a:gd name="T44" fmla="*/ 4265 w 5998"/>
              <a:gd name="T45" fmla="*/ 347 h 654"/>
              <a:gd name="T46" fmla="*/ 4465 w 5998"/>
              <a:gd name="T47" fmla="*/ 323 h 654"/>
              <a:gd name="T48" fmla="*/ 4525 w 5998"/>
              <a:gd name="T49" fmla="*/ 220 h 654"/>
              <a:gd name="T50" fmla="*/ 4645 w 5998"/>
              <a:gd name="T51" fmla="*/ 311 h 654"/>
              <a:gd name="T52" fmla="*/ 4794 w 5998"/>
              <a:gd name="T53" fmla="*/ 280 h 654"/>
              <a:gd name="T54" fmla="*/ 4849 w 5998"/>
              <a:gd name="T55" fmla="*/ 209 h 654"/>
              <a:gd name="T56" fmla="*/ 5034 w 5998"/>
              <a:gd name="T57" fmla="*/ 271 h 654"/>
              <a:gd name="T58" fmla="*/ 5125 w 5998"/>
              <a:gd name="T59" fmla="*/ 67 h 654"/>
              <a:gd name="T60" fmla="*/ 5262 w 5998"/>
              <a:gd name="T61" fmla="*/ 327 h 654"/>
              <a:gd name="T62" fmla="*/ 5414 w 5998"/>
              <a:gd name="T63" fmla="*/ 163 h 654"/>
              <a:gd name="T64" fmla="*/ 5565 w 5998"/>
              <a:gd name="T65" fmla="*/ 283 h 654"/>
              <a:gd name="T66" fmla="*/ 5654 w 5998"/>
              <a:gd name="T67" fmla="*/ 156 h 654"/>
              <a:gd name="T68" fmla="*/ 5774 w 5998"/>
              <a:gd name="T69" fmla="*/ 300 h 654"/>
              <a:gd name="T70" fmla="*/ 5891 w 5998"/>
              <a:gd name="T71" fmla="*/ 136 h 654"/>
              <a:gd name="T72" fmla="*/ 51 w 5998"/>
              <a:gd name="T73" fmla="*/ 287 h 654"/>
              <a:gd name="T74" fmla="*/ 145 w 5998"/>
              <a:gd name="T75" fmla="*/ 214 h 654"/>
              <a:gd name="T76" fmla="*/ 251 w 5998"/>
              <a:gd name="T77" fmla="*/ 131 h 654"/>
              <a:gd name="T78" fmla="*/ 420 w 5998"/>
              <a:gd name="T79" fmla="*/ 178 h 654"/>
              <a:gd name="T80" fmla="*/ 545 w 5998"/>
              <a:gd name="T81" fmla="*/ 347 h 654"/>
              <a:gd name="T82" fmla="*/ 745 w 5998"/>
              <a:gd name="T83" fmla="*/ 323 h 654"/>
              <a:gd name="T84" fmla="*/ 814 w 5998"/>
              <a:gd name="T85" fmla="*/ 254 h 654"/>
              <a:gd name="T86" fmla="*/ 934 w 5998"/>
              <a:gd name="T87" fmla="*/ 367 h 654"/>
              <a:gd name="T88" fmla="*/ 1063 w 5998"/>
              <a:gd name="T89" fmla="*/ 223 h 654"/>
              <a:gd name="T90" fmla="*/ 1165 w 5998"/>
              <a:gd name="T91" fmla="*/ 247 h 654"/>
              <a:gd name="T92" fmla="*/ 1303 w 5998"/>
              <a:gd name="T93" fmla="*/ 183 h 654"/>
              <a:gd name="T94" fmla="*/ 1420 w 5998"/>
              <a:gd name="T95" fmla="*/ 98 h 654"/>
              <a:gd name="T96" fmla="*/ 1578 w 5998"/>
              <a:gd name="T97" fmla="*/ 143 h 654"/>
              <a:gd name="T98" fmla="*/ 1762 w 5998"/>
              <a:gd name="T99" fmla="*/ 123 h 654"/>
              <a:gd name="T100" fmla="*/ 1871 w 5998"/>
              <a:gd name="T101" fmla="*/ 260 h 654"/>
              <a:gd name="T102" fmla="*/ 1962 w 5998"/>
              <a:gd name="T103" fmla="*/ 43 h 654"/>
              <a:gd name="T104" fmla="*/ 2098 w 5998"/>
              <a:gd name="T105" fmla="*/ 267 h 654"/>
              <a:gd name="T106" fmla="*/ 2227 w 5998"/>
              <a:gd name="T107" fmla="*/ 185 h 654"/>
              <a:gd name="T108" fmla="*/ 2402 w 5998"/>
              <a:gd name="T109" fmla="*/ 143 h 654"/>
              <a:gd name="T110" fmla="*/ 2578 w 5998"/>
              <a:gd name="T111" fmla="*/ 131 h 654"/>
              <a:gd name="T112" fmla="*/ 2731 w 5998"/>
              <a:gd name="T113" fmla="*/ 94 h 654"/>
              <a:gd name="T114" fmla="*/ 2878 w 5998"/>
              <a:gd name="T115" fmla="*/ 274 h 654"/>
              <a:gd name="T116" fmla="*/ 3003 w 5998"/>
              <a:gd name="T117" fmla="*/ 285 h 654"/>
              <a:gd name="T118" fmla="*/ 3191 w 5998"/>
              <a:gd name="T119" fmla="*/ 67 h 654"/>
              <a:gd name="T120" fmla="*/ 3311 w 5998"/>
              <a:gd name="T121" fmla="*/ 251 h 654"/>
              <a:gd name="T122" fmla="*/ 3476 w 5998"/>
              <a:gd name="T123" fmla="*/ 292 h 654"/>
              <a:gd name="T124" fmla="*/ 3578 w 5998"/>
              <a:gd name="T125" fmla="*/ 31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98" h="654">
                <a:moveTo>
                  <a:pt x="2642" y="447"/>
                </a:moveTo>
                <a:lnTo>
                  <a:pt x="2642" y="460"/>
                </a:lnTo>
                <a:lnTo>
                  <a:pt x="2645" y="460"/>
                </a:lnTo>
                <a:lnTo>
                  <a:pt x="2645" y="447"/>
                </a:lnTo>
                <a:lnTo>
                  <a:pt x="2642" y="447"/>
                </a:lnTo>
                <a:close/>
                <a:moveTo>
                  <a:pt x="4805" y="443"/>
                </a:moveTo>
                <a:lnTo>
                  <a:pt x="4805" y="463"/>
                </a:lnTo>
                <a:lnTo>
                  <a:pt x="4811" y="463"/>
                </a:lnTo>
                <a:lnTo>
                  <a:pt x="4811" y="443"/>
                </a:lnTo>
                <a:lnTo>
                  <a:pt x="4805" y="443"/>
                </a:lnTo>
                <a:close/>
                <a:moveTo>
                  <a:pt x="1085" y="443"/>
                </a:moveTo>
                <a:lnTo>
                  <a:pt x="1085" y="463"/>
                </a:lnTo>
                <a:lnTo>
                  <a:pt x="1091" y="463"/>
                </a:lnTo>
                <a:lnTo>
                  <a:pt x="1091" y="443"/>
                </a:lnTo>
                <a:lnTo>
                  <a:pt x="1085" y="443"/>
                </a:lnTo>
                <a:close/>
                <a:moveTo>
                  <a:pt x="38" y="440"/>
                </a:moveTo>
                <a:lnTo>
                  <a:pt x="38" y="463"/>
                </a:lnTo>
                <a:lnTo>
                  <a:pt x="42" y="463"/>
                </a:lnTo>
                <a:lnTo>
                  <a:pt x="42" y="440"/>
                </a:lnTo>
                <a:lnTo>
                  <a:pt x="38" y="440"/>
                </a:lnTo>
                <a:close/>
                <a:moveTo>
                  <a:pt x="5774" y="434"/>
                </a:moveTo>
                <a:lnTo>
                  <a:pt x="5774" y="460"/>
                </a:lnTo>
                <a:lnTo>
                  <a:pt x="5778" y="460"/>
                </a:lnTo>
                <a:lnTo>
                  <a:pt x="5778" y="434"/>
                </a:lnTo>
                <a:lnTo>
                  <a:pt x="5774" y="434"/>
                </a:lnTo>
                <a:close/>
                <a:moveTo>
                  <a:pt x="2054" y="434"/>
                </a:moveTo>
                <a:lnTo>
                  <a:pt x="2054" y="460"/>
                </a:lnTo>
                <a:lnTo>
                  <a:pt x="2058" y="460"/>
                </a:lnTo>
                <a:lnTo>
                  <a:pt x="2058" y="434"/>
                </a:lnTo>
                <a:lnTo>
                  <a:pt x="2054" y="434"/>
                </a:lnTo>
                <a:close/>
                <a:moveTo>
                  <a:pt x="5362" y="431"/>
                </a:moveTo>
                <a:lnTo>
                  <a:pt x="5360" y="443"/>
                </a:lnTo>
                <a:lnTo>
                  <a:pt x="5360" y="452"/>
                </a:lnTo>
                <a:lnTo>
                  <a:pt x="5362" y="463"/>
                </a:lnTo>
                <a:lnTo>
                  <a:pt x="5365" y="463"/>
                </a:lnTo>
                <a:lnTo>
                  <a:pt x="5365" y="431"/>
                </a:lnTo>
                <a:lnTo>
                  <a:pt x="5362" y="431"/>
                </a:lnTo>
                <a:close/>
                <a:moveTo>
                  <a:pt x="1642" y="431"/>
                </a:moveTo>
                <a:lnTo>
                  <a:pt x="1640" y="443"/>
                </a:lnTo>
                <a:lnTo>
                  <a:pt x="1640" y="452"/>
                </a:lnTo>
                <a:lnTo>
                  <a:pt x="1642" y="463"/>
                </a:lnTo>
                <a:lnTo>
                  <a:pt x="1645" y="463"/>
                </a:lnTo>
                <a:lnTo>
                  <a:pt x="1645" y="431"/>
                </a:lnTo>
                <a:lnTo>
                  <a:pt x="1642" y="431"/>
                </a:lnTo>
                <a:close/>
                <a:moveTo>
                  <a:pt x="2551" y="427"/>
                </a:moveTo>
                <a:lnTo>
                  <a:pt x="2551" y="443"/>
                </a:lnTo>
                <a:lnTo>
                  <a:pt x="2554" y="443"/>
                </a:lnTo>
                <a:lnTo>
                  <a:pt x="2554" y="427"/>
                </a:lnTo>
                <a:lnTo>
                  <a:pt x="2551" y="427"/>
                </a:lnTo>
                <a:close/>
                <a:moveTo>
                  <a:pt x="4274" y="423"/>
                </a:moveTo>
                <a:lnTo>
                  <a:pt x="4274" y="443"/>
                </a:lnTo>
                <a:lnTo>
                  <a:pt x="4278" y="443"/>
                </a:lnTo>
                <a:lnTo>
                  <a:pt x="4278" y="423"/>
                </a:lnTo>
                <a:lnTo>
                  <a:pt x="4274" y="423"/>
                </a:lnTo>
                <a:close/>
                <a:moveTo>
                  <a:pt x="554" y="423"/>
                </a:moveTo>
                <a:lnTo>
                  <a:pt x="554" y="443"/>
                </a:lnTo>
                <a:lnTo>
                  <a:pt x="558" y="443"/>
                </a:lnTo>
                <a:lnTo>
                  <a:pt x="558" y="423"/>
                </a:lnTo>
                <a:lnTo>
                  <a:pt x="554" y="423"/>
                </a:lnTo>
                <a:close/>
                <a:moveTo>
                  <a:pt x="5365" y="416"/>
                </a:moveTo>
                <a:lnTo>
                  <a:pt x="5365" y="427"/>
                </a:lnTo>
                <a:lnTo>
                  <a:pt x="5371" y="427"/>
                </a:lnTo>
                <a:lnTo>
                  <a:pt x="5371" y="416"/>
                </a:lnTo>
                <a:lnTo>
                  <a:pt x="5365" y="416"/>
                </a:lnTo>
                <a:close/>
                <a:moveTo>
                  <a:pt x="1645" y="416"/>
                </a:moveTo>
                <a:lnTo>
                  <a:pt x="1645" y="427"/>
                </a:lnTo>
                <a:lnTo>
                  <a:pt x="1651" y="427"/>
                </a:lnTo>
                <a:lnTo>
                  <a:pt x="1651" y="416"/>
                </a:lnTo>
                <a:lnTo>
                  <a:pt x="1645" y="416"/>
                </a:lnTo>
                <a:close/>
                <a:moveTo>
                  <a:pt x="4478" y="407"/>
                </a:moveTo>
                <a:lnTo>
                  <a:pt x="4478" y="420"/>
                </a:lnTo>
                <a:lnTo>
                  <a:pt x="4482" y="420"/>
                </a:lnTo>
                <a:lnTo>
                  <a:pt x="4482" y="407"/>
                </a:lnTo>
                <a:lnTo>
                  <a:pt x="4478" y="407"/>
                </a:lnTo>
                <a:close/>
                <a:moveTo>
                  <a:pt x="758" y="407"/>
                </a:moveTo>
                <a:lnTo>
                  <a:pt x="758" y="420"/>
                </a:lnTo>
                <a:lnTo>
                  <a:pt x="762" y="420"/>
                </a:lnTo>
                <a:lnTo>
                  <a:pt x="762" y="407"/>
                </a:lnTo>
                <a:lnTo>
                  <a:pt x="758" y="407"/>
                </a:lnTo>
                <a:close/>
                <a:moveTo>
                  <a:pt x="5365" y="380"/>
                </a:moveTo>
                <a:lnTo>
                  <a:pt x="5365" y="407"/>
                </a:lnTo>
                <a:lnTo>
                  <a:pt x="5371" y="407"/>
                </a:lnTo>
                <a:lnTo>
                  <a:pt x="5371" y="380"/>
                </a:lnTo>
                <a:lnTo>
                  <a:pt x="5365" y="380"/>
                </a:lnTo>
                <a:close/>
                <a:moveTo>
                  <a:pt x="1645" y="380"/>
                </a:moveTo>
                <a:lnTo>
                  <a:pt x="1645" y="407"/>
                </a:lnTo>
                <a:lnTo>
                  <a:pt x="1651" y="407"/>
                </a:lnTo>
                <a:lnTo>
                  <a:pt x="1651" y="380"/>
                </a:lnTo>
                <a:lnTo>
                  <a:pt x="1645" y="380"/>
                </a:lnTo>
                <a:close/>
                <a:moveTo>
                  <a:pt x="5505" y="371"/>
                </a:moveTo>
                <a:lnTo>
                  <a:pt x="5505" y="385"/>
                </a:lnTo>
                <a:lnTo>
                  <a:pt x="5503" y="400"/>
                </a:lnTo>
                <a:lnTo>
                  <a:pt x="5505" y="412"/>
                </a:lnTo>
                <a:lnTo>
                  <a:pt x="5511" y="423"/>
                </a:lnTo>
                <a:lnTo>
                  <a:pt x="5511" y="411"/>
                </a:lnTo>
                <a:lnTo>
                  <a:pt x="5511" y="394"/>
                </a:lnTo>
                <a:lnTo>
                  <a:pt x="5511" y="381"/>
                </a:lnTo>
                <a:lnTo>
                  <a:pt x="5505" y="371"/>
                </a:lnTo>
                <a:close/>
                <a:moveTo>
                  <a:pt x="1785" y="371"/>
                </a:moveTo>
                <a:lnTo>
                  <a:pt x="1785" y="385"/>
                </a:lnTo>
                <a:lnTo>
                  <a:pt x="1783" y="400"/>
                </a:lnTo>
                <a:lnTo>
                  <a:pt x="1785" y="412"/>
                </a:lnTo>
                <a:lnTo>
                  <a:pt x="1791" y="423"/>
                </a:lnTo>
                <a:lnTo>
                  <a:pt x="1791" y="411"/>
                </a:lnTo>
                <a:lnTo>
                  <a:pt x="1791" y="394"/>
                </a:lnTo>
                <a:lnTo>
                  <a:pt x="1791" y="381"/>
                </a:lnTo>
                <a:lnTo>
                  <a:pt x="1785" y="371"/>
                </a:lnTo>
                <a:close/>
                <a:moveTo>
                  <a:pt x="2351" y="367"/>
                </a:moveTo>
                <a:lnTo>
                  <a:pt x="2349" y="380"/>
                </a:lnTo>
                <a:lnTo>
                  <a:pt x="2349" y="396"/>
                </a:lnTo>
                <a:lnTo>
                  <a:pt x="2351" y="409"/>
                </a:lnTo>
                <a:lnTo>
                  <a:pt x="2354" y="420"/>
                </a:lnTo>
                <a:lnTo>
                  <a:pt x="2354" y="405"/>
                </a:lnTo>
                <a:lnTo>
                  <a:pt x="2354" y="391"/>
                </a:lnTo>
                <a:lnTo>
                  <a:pt x="2354" y="376"/>
                </a:lnTo>
                <a:lnTo>
                  <a:pt x="2351" y="367"/>
                </a:lnTo>
                <a:close/>
                <a:moveTo>
                  <a:pt x="2305" y="363"/>
                </a:moveTo>
                <a:lnTo>
                  <a:pt x="2305" y="374"/>
                </a:lnTo>
                <a:lnTo>
                  <a:pt x="2311" y="374"/>
                </a:lnTo>
                <a:lnTo>
                  <a:pt x="2311" y="363"/>
                </a:lnTo>
                <a:lnTo>
                  <a:pt x="2305" y="363"/>
                </a:lnTo>
                <a:close/>
                <a:moveTo>
                  <a:pt x="5511" y="360"/>
                </a:moveTo>
                <a:lnTo>
                  <a:pt x="5511" y="367"/>
                </a:lnTo>
                <a:lnTo>
                  <a:pt x="5514" y="367"/>
                </a:lnTo>
                <a:lnTo>
                  <a:pt x="5514" y="360"/>
                </a:lnTo>
                <a:lnTo>
                  <a:pt x="5511" y="360"/>
                </a:lnTo>
                <a:close/>
                <a:moveTo>
                  <a:pt x="5218" y="360"/>
                </a:moveTo>
                <a:lnTo>
                  <a:pt x="5218" y="387"/>
                </a:lnTo>
                <a:lnTo>
                  <a:pt x="5222" y="387"/>
                </a:lnTo>
                <a:lnTo>
                  <a:pt x="5222" y="360"/>
                </a:lnTo>
                <a:lnTo>
                  <a:pt x="5218" y="360"/>
                </a:lnTo>
                <a:close/>
                <a:moveTo>
                  <a:pt x="4374" y="360"/>
                </a:moveTo>
                <a:lnTo>
                  <a:pt x="4374" y="383"/>
                </a:lnTo>
                <a:lnTo>
                  <a:pt x="4378" y="383"/>
                </a:lnTo>
                <a:lnTo>
                  <a:pt x="4378" y="360"/>
                </a:lnTo>
                <a:lnTo>
                  <a:pt x="4374" y="360"/>
                </a:lnTo>
                <a:close/>
                <a:moveTo>
                  <a:pt x="3485" y="360"/>
                </a:moveTo>
                <a:lnTo>
                  <a:pt x="3485" y="367"/>
                </a:lnTo>
                <a:lnTo>
                  <a:pt x="3491" y="367"/>
                </a:lnTo>
                <a:lnTo>
                  <a:pt x="3491" y="360"/>
                </a:lnTo>
                <a:lnTo>
                  <a:pt x="3485" y="360"/>
                </a:lnTo>
                <a:close/>
                <a:moveTo>
                  <a:pt x="1791" y="360"/>
                </a:moveTo>
                <a:lnTo>
                  <a:pt x="1791" y="367"/>
                </a:lnTo>
                <a:lnTo>
                  <a:pt x="1794" y="367"/>
                </a:lnTo>
                <a:lnTo>
                  <a:pt x="1794" y="360"/>
                </a:lnTo>
                <a:lnTo>
                  <a:pt x="1791" y="360"/>
                </a:lnTo>
                <a:close/>
                <a:moveTo>
                  <a:pt x="1498" y="360"/>
                </a:moveTo>
                <a:lnTo>
                  <a:pt x="1498" y="387"/>
                </a:lnTo>
                <a:lnTo>
                  <a:pt x="1502" y="387"/>
                </a:lnTo>
                <a:lnTo>
                  <a:pt x="1502" y="360"/>
                </a:lnTo>
                <a:lnTo>
                  <a:pt x="1498" y="360"/>
                </a:lnTo>
                <a:close/>
                <a:moveTo>
                  <a:pt x="654" y="360"/>
                </a:moveTo>
                <a:lnTo>
                  <a:pt x="654" y="383"/>
                </a:lnTo>
                <a:lnTo>
                  <a:pt x="658" y="383"/>
                </a:lnTo>
                <a:lnTo>
                  <a:pt x="658" y="360"/>
                </a:lnTo>
                <a:lnTo>
                  <a:pt x="654" y="360"/>
                </a:lnTo>
                <a:close/>
                <a:moveTo>
                  <a:pt x="5971" y="356"/>
                </a:moveTo>
                <a:lnTo>
                  <a:pt x="5971" y="380"/>
                </a:lnTo>
                <a:lnTo>
                  <a:pt x="5974" y="380"/>
                </a:lnTo>
                <a:lnTo>
                  <a:pt x="5974" y="356"/>
                </a:lnTo>
                <a:lnTo>
                  <a:pt x="5971" y="356"/>
                </a:lnTo>
                <a:close/>
                <a:moveTo>
                  <a:pt x="4898" y="356"/>
                </a:moveTo>
                <a:lnTo>
                  <a:pt x="4898" y="383"/>
                </a:lnTo>
                <a:lnTo>
                  <a:pt x="4902" y="383"/>
                </a:lnTo>
                <a:lnTo>
                  <a:pt x="4902" y="356"/>
                </a:lnTo>
                <a:lnTo>
                  <a:pt x="4898" y="356"/>
                </a:lnTo>
                <a:close/>
                <a:moveTo>
                  <a:pt x="4665" y="356"/>
                </a:moveTo>
                <a:lnTo>
                  <a:pt x="4665" y="374"/>
                </a:lnTo>
                <a:lnTo>
                  <a:pt x="4671" y="374"/>
                </a:lnTo>
                <a:lnTo>
                  <a:pt x="4671" y="356"/>
                </a:lnTo>
                <a:lnTo>
                  <a:pt x="4665" y="356"/>
                </a:lnTo>
                <a:close/>
                <a:moveTo>
                  <a:pt x="2251" y="356"/>
                </a:moveTo>
                <a:lnTo>
                  <a:pt x="2251" y="380"/>
                </a:lnTo>
                <a:lnTo>
                  <a:pt x="2254" y="380"/>
                </a:lnTo>
                <a:lnTo>
                  <a:pt x="2254" y="356"/>
                </a:lnTo>
                <a:lnTo>
                  <a:pt x="2251" y="356"/>
                </a:lnTo>
                <a:close/>
                <a:moveTo>
                  <a:pt x="1178" y="356"/>
                </a:moveTo>
                <a:lnTo>
                  <a:pt x="1178" y="383"/>
                </a:lnTo>
                <a:lnTo>
                  <a:pt x="1182" y="383"/>
                </a:lnTo>
                <a:lnTo>
                  <a:pt x="1182" y="356"/>
                </a:lnTo>
                <a:lnTo>
                  <a:pt x="1178" y="356"/>
                </a:lnTo>
                <a:close/>
                <a:moveTo>
                  <a:pt x="945" y="356"/>
                </a:moveTo>
                <a:lnTo>
                  <a:pt x="945" y="374"/>
                </a:lnTo>
                <a:lnTo>
                  <a:pt x="951" y="374"/>
                </a:lnTo>
                <a:lnTo>
                  <a:pt x="951" y="356"/>
                </a:lnTo>
                <a:lnTo>
                  <a:pt x="945" y="356"/>
                </a:lnTo>
                <a:close/>
                <a:moveTo>
                  <a:pt x="5771" y="347"/>
                </a:moveTo>
                <a:lnTo>
                  <a:pt x="5769" y="361"/>
                </a:lnTo>
                <a:lnTo>
                  <a:pt x="5769" y="381"/>
                </a:lnTo>
                <a:lnTo>
                  <a:pt x="5769" y="403"/>
                </a:lnTo>
                <a:lnTo>
                  <a:pt x="5771" y="421"/>
                </a:lnTo>
                <a:lnTo>
                  <a:pt x="5774" y="431"/>
                </a:lnTo>
                <a:lnTo>
                  <a:pt x="5774" y="416"/>
                </a:lnTo>
                <a:lnTo>
                  <a:pt x="5774" y="396"/>
                </a:lnTo>
                <a:lnTo>
                  <a:pt x="5774" y="376"/>
                </a:lnTo>
                <a:lnTo>
                  <a:pt x="5774" y="358"/>
                </a:lnTo>
                <a:lnTo>
                  <a:pt x="5771" y="347"/>
                </a:lnTo>
                <a:close/>
                <a:moveTo>
                  <a:pt x="4778" y="347"/>
                </a:moveTo>
                <a:lnTo>
                  <a:pt x="4782" y="354"/>
                </a:lnTo>
                <a:lnTo>
                  <a:pt x="4783" y="361"/>
                </a:lnTo>
                <a:lnTo>
                  <a:pt x="4787" y="369"/>
                </a:lnTo>
                <a:lnTo>
                  <a:pt x="4791" y="374"/>
                </a:lnTo>
                <a:lnTo>
                  <a:pt x="4791" y="391"/>
                </a:lnTo>
                <a:lnTo>
                  <a:pt x="4794" y="391"/>
                </a:lnTo>
                <a:lnTo>
                  <a:pt x="4796" y="403"/>
                </a:lnTo>
                <a:lnTo>
                  <a:pt x="4798" y="414"/>
                </a:lnTo>
                <a:lnTo>
                  <a:pt x="4802" y="423"/>
                </a:lnTo>
                <a:lnTo>
                  <a:pt x="4803" y="420"/>
                </a:lnTo>
                <a:lnTo>
                  <a:pt x="4807" y="416"/>
                </a:lnTo>
                <a:lnTo>
                  <a:pt x="4807" y="414"/>
                </a:lnTo>
                <a:lnTo>
                  <a:pt x="4809" y="409"/>
                </a:lnTo>
                <a:lnTo>
                  <a:pt x="4811" y="403"/>
                </a:lnTo>
                <a:lnTo>
                  <a:pt x="4805" y="403"/>
                </a:lnTo>
                <a:lnTo>
                  <a:pt x="4802" y="383"/>
                </a:lnTo>
                <a:lnTo>
                  <a:pt x="4798" y="383"/>
                </a:lnTo>
                <a:lnTo>
                  <a:pt x="4798" y="367"/>
                </a:lnTo>
                <a:lnTo>
                  <a:pt x="4791" y="363"/>
                </a:lnTo>
                <a:lnTo>
                  <a:pt x="4791" y="356"/>
                </a:lnTo>
                <a:lnTo>
                  <a:pt x="4778" y="347"/>
                </a:lnTo>
                <a:close/>
                <a:moveTo>
                  <a:pt x="2051" y="347"/>
                </a:moveTo>
                <a:lnTo>
                  <a:pt x="2049" y="361"/>
                </a:lnTo>
                <a:lnTo>
                  <a:pt x="2049" y="381"/>
                </a:lnTo>
                <a:lnTo>
                  <a:pt x="2049" y="403"/>
                </a:lnTo>
                <a:lnTo>
                  <a:pt x="2051" y="421"/>
                </a:lnTo>
                <a:lnTo>
                  <a:pt x="2054" y="431"/>
                </a:lnTo>
                <a:lnTo>
                  <a:pt x="2054" y="416"/>
                </a:lnTo>
                <a:lnTo>
                  <a:pt x="2054" y="396"/>
                </a:lnTo>
                <a:lnTo>
                  <a:pt x="2054" y="376"/>
                </a:lnTo>
                <a:lnTo>
                  <a:pt x="2054" y="358"/>
                </a:lnTo>
                <a:lnTo>
                  <a:pt x="2051" y="347"/>
                </a:lnTo>
                <a:close/>
                <a:moveTo>
                  <a:pt x="1058" y="347"/>
                </a:moveTo>
                <a:lnTo>
                  <a:pt x="1062" y="354"/>
                </a:lnTo>
                <a:lnTo>
                  <a:pt x="1063" y="361"/>
                </a:lnTo>
                <a:lnTo>
                  <a:pt x="1067" y="369"/>
                </a:lnTo>
                <a:lnTo>
                  <a:pt x="1071" y="374"/>
                </a:lnTo>
                <a:lnTo>
                  <a:pt x="1071" y="391"/>
                </a:lnTo>
                <a:lnTo>
                  <a:pt x="1074" y="391"/>
                </a:lnTo>
                <a:lnTo>
                  <a:pt x="1076" y="403"/>
                </a:lnTo>
                <a:lnTo>
                  <a:pt x="1078" y="414"/>
                </a:lnTo>
                <a:lnTo>
                  <a:pt x="1082" y="423"/>
                </a:lnTo>
                <a:lnTo>
                  <a:pt x="1085" y="420"/>
                </a:lnTo>
                <a:lnTo>
                  <a:pt x="1087" y="416"/>
                </a:lnTo>
                <a:lnTo>
                  <a:pt x="1087" y="414"/>
                </a:lnTo>
                <a:lnTo>
                  <a:pt x="1089" y="409"/>
                </a:lnTo>
                <a:lnTo>
                  <a:pt x="1091" y="403"/>
                </a:lnTo>
                <a:lnTo>
                  <a:pt x="1085" y="403"/>
                </a:lnTo>
                <a:lnTo>
                  <a:pt x="1082" y="383"/>
                </a:lnTo>
                <a:lnTo>
                  <a:pt x="1078" y="383"/>
                </a:lnTo>
                <a:lnTo>
                  <a:pt x="1078" y="367"/>
                </a:lnTo>
                <a:lnTo>
                  <a:pt x="1071" y="363"/>
                </a:lnTo>
                <a:lnTo>
                  <a:pt x="1071" y="356"/>
                </a:lnTo>
                <a:lnTo>
                  <a:pt x="1058" y="347"/>
                </a:lnTo>
                <a:close/>
                <a:moveTo>
                  <a:pt x="5002" y="343"/>
                </a:moveTo>
                <a:lnTo>
                  <a:pt x="4998" y="356"/>
                </a:lnTo>
                <a:lnTo>
                  <a:pt x="4994" y="356"/>
                </a:lnTo>
                <a:lnTo>
                  <a:pt x="4998" y="411"/>
                </a:lnTo>
                <a:lnTo>
                  <a:pt x="5002" y="411"/>
                </a:lnTo>
                <a:lnTo>
                  <a:pt x="5002" y="440"/>
                </a:lnTo>
                <a:lnTo>
                  <a:pt x="5005" y="440"/>
                </a:lnTo>
                <a:lnTo>
                  <a:pt x="5007" y="425"/>
                </a:lnTo>
                <a:lnTo>
                  <a:pt x="5007" y="407"/>
                </a:lnTo>
                <a:lnTo>
                  <a:pt x="5007" y="387"/>
                </a:lnTo>
                <a:lnTo>
                  <a:pt x="5007" y="367"/>
                </a:lnTo>
                <a:lnTo>
                  <a:pt x="5005" y="352"/>
                </a:lnTo>
                <a:lnTo>
                  <a:pt x="5002" y="343"/>
                </a:lnTo>
                <a:close/>
                <a:moveTo>
                  <a:pt x="4958" y="343"/>
                </a:moveTo>
                <a:lnTo>
                  <a:pt x="4958" y="351"/>
                </a:lnTo>
                <a:lnTo>
                  <a:pt x="4951" y="356"/>
                </a:lnTo>
                <a:lnTo>
                  <a:pt x="4954" y="400"/>
                </a:lnTo>
                <a:lnTo>
                  <a:pt x="4958" y="400"/>
                </a:lnTo>
                <a:lnTo>
                  <a:pt x="4960" y="411"/>
                </a:lnTo>
                <a:lnTo>
                  <a:pt x="4958" y="421"/>
                </a:lnTo>
                <a:lnTo>
                  <a:pt x="4958" y="431"/>
                </a:lnTo>
                <a:lnTo>
                  <a:pt x="4962" y="440"/>
                </a:lnTo>
                <a:lnTo>
                  <a:pt x="4962" y="425"/>
                </a:lnTo>
                <a:lnTo>
                  <a:pt x="4963" y="407"/>
                </a:lnTo>
                <a:lnTo>
                  <a:pt x="4963" y="387"/>
                </a:lnTo>
                <a:lnTo>
                  <a:pt x="4963" y="367"/>
                </a:lnTo>
                <a:lnTo>
                  <a:pt x="4962" y="352"/>
                </a:lnTo>
                <a:lnTo>
                  <a:pt x="4958" y="343"/>
                </a:lnTo>
                <a:close/>
                <a:moveTo>
                  <a:pt x="3162" y="343"/>
                </a:moveTo>
                <a:lnTo>
                  <a:pt x="3154" y="380"/>
                </a:lnTo>
                <a:lnTo>
                  <a:pt x="3151" y="380"/>
                </a:lnTo>
                <a:lnTo>
                  <a:pt x="3151" y="391"/>
                </a:lnTo>
                <a:lnTo>
                  <a:pt x="3145" y="391"/>
                </a:lnTo>
                <a:lnTo>
                  <a:pt x="3145" y="396"/>
                </a:lnTo>
                <a:lnTo>
                  <a:pt x="3151" y="396"/>
                </a:lnTo>
                <a:lnTo>
                  <a:pt x="3151" y="420"/>
                </a:lnTo>
                <a:lnTo>
                  <a:pt x="3154" y="420"/>
                </a:lnTo>
                <a:lnTo>
                  <a:pt x="3154" y="463"/>
                </a:lnTo>
                <a:lnTo>
                  <a:pt x="3158" y="463"/>
                </a:lnTo>
                <a:lnTo>
                  <a:pt x="3158" y="460"/>
                </a:lnTo>
                <a:lnTo>
                  <a:pt x="3162" y="449"/>
                </a:lnTo>
                <a:lnTo>
                  <a:pt x="3163" y="436"/>
                </a:lnTo>
                <a:lnTo>
                  <a:pt x="3162" y="418"/>
                </a:lnTo>
                <a:lnTo>
                  <a:pt x="3162" y="401"/>
                </a:lnTo>
                <a:lnTo>
                  <a:pt x="3160" y="385"/>
                </a:lnTo>
                <a:lnTo>
                  <a:pt x="3162" y="371"/>
                </a:lnTo>
                <a:lnTo>
                  <a:pt x="3165" y="371"/>
                </a:lnTo>
                <a:lnTo>
                  <a:pt x="3165" y="343"/>
                </a:lnTo>
                <a:lnTo>
                  <a:pt x="3162" y="343"/>
                </a:lnTo>
                <a:close/>
                <a:moveTo>
                  <a:pt x="1282" y="343"/>
                </a:moveTo>
                <a:lnTo>
                  <a:pt x="1278" y="356"/>
                </a:lnTo>
                <a:lnTo>
                  <a:pt x="1274" y="356"/>
                </a:lnTo>
                <a:lnTo>
                  <a:pt x="1278" y="411"/>
                </a:lnTo>
                <a:lnTo>
                  <a:pt x="1282" y="411"/>
                </a:lnTo>
                <a:lnTo>
                  <a:pt x="1282" y="440"/>
                </a:lnTo>
                <a:lnTo>
                  <a:pt x="1285" y="440"/>
                </a:lnTo>
                <a:lnTo>
                  <a:pt x="1287" y="425"/>
                </a:lnTo>
                <a:lnTo>
                  <a:pt x="1287" y="407"/>
                </a:lnTo>
                <a:lnTo>
                  <a:pt x="1287" y="387"/>
                </a:lnTo>
                <a:lnTo>
                  <a:pt x="1287" y="367"/>
                </a:lnTo>
                <a:lnTo>
                  <a:pt x="1285" y="352"/>
                </a:lnTo>
                <a:lnTo>
                  <a:pt x="1282" y="343"/>
                </a:lnTo>
                <a:close/>
                <a:moveTo>
                  <a:pt x="1238" y="343"/>
                </a:moveTo>
                <a:lnTo>
                  <a:pt x="1238" y="351"/>
                </a:lnTo>
                <a:lnTo>
                  <a:pt x="1231" y="356"/>
                </a:lnTo>
                <a:lnTo>
                  <a:pt x="1234" y="400"/>
                </a:lnTo>
                <a:lnTo>
                  <a:pt x="1238" y="400"/>
                </a:lnTo>
                <a:lnTo>
                  <a:pt x="1240" y="411"/>
                </a:lnTo>
                <a:lnTo>
                  <a:pt x="1238" y="421"/>
                </a:lnTo>
                <a:lnTo>
                  <a:pt x="1238" y="431"/>
                </a:lnTo>
                <a:lnTo>
                  <a:pt x="1242" y="440"/>
                </a:lnTo>
                <a:lnTo>
                  <a:pt x="1242" y="425"/>
                </a:lnTo>
                <a:lnTo>
                  <a:pt x="1243" y="407"/>
                </a:lnTo>
                <a:lnTo>
                  <a:pt x="1243" y="387"/>
                </a:lnTo>
                <a:lnTo>
                  <a:pt x="1243" y="367"/>
                </a:lnTo>
                <a:lnTo>
                  <a:pt x="1242" y="352"/>
                </a:lnTo>
                <a:lnTo>
                  <a:pt x="1238" y="343"/>
                </a:lnTo>
                <a:close/>
                <a:moveTo>
                  <a:pt x="3911" y="340"/>
                </a:moveTo>
                <a:lnTo>
                  <a:pt x="3909" y="351"/>
                </a:lnTo>
                <a:lnTo>
                  <a:pt x="3909" y="363"/>
                </a:lnTo>
                <a:lnTo>
                  <a:pt x="3911" y="374"/>
                </a:lnTo>
                <a:lnTo>
                  <a:pt x="3914" y="383"/>
                </a:lnTo>
                <a:lnTo>
                  <a:pt x="3914" y="367"/>
                </a:lnTo>
                <a:lnTo>
                  <a:pt x="3914" y="352"/>
                </a:lnTo>
                <a:lnTo>
                  <a:pt x="3918" y="340"/>
                </a:lnTo>
                <a:lnTo>
                  <a:pt x="3911" y="340"/>
                </a:lnTo>
                <a:close/>
                <a:moveTo>
                  <a:pt x="3671" y="340"/>
                </a:moveTo>
                <a:lnTo>
                  <a:pt x="3671" y="343"/>
                </a:lnTo>
                <a:lnTo>
                  <a:pt x="3673" y="351"/>
                </a:lnTo>
                <a:lnTo>
                  <a:pt x="3673" y="361"/>
                </a:lnTo>
                <a:lnTo>
                  <a:pt x="3673" y="372"/>
                </a:lnTo>
                <a:lnTo>
                  <a:pt x="3674" y="383"/>
                </a:lnTo>
                <a:lnTo>
                  <a:pt x="3678" y="383"/>
                </a:lnTo>
                <a:lnTo>
                  <a:pt x="3678" y="451"/>
                </a:lnTo>
                <a:lnTo>
                  <a:pt x="3682" y="451"/>
                </a:lnTo>
                <a:lnTo>
                  <a:pt x="3678" y="463"/>
                </a:lnTo>
                <a:lnTo>
                  <a:pt x="3685" y="463"/>
                </a:lnTo>
                <a:lnTo>
                  <a:pt x="3694" y="340"/>
                </a:lnTo>
                <a:lnTo>
                  <a:pt x="3671" y="340"/>
                </a:lnTo>
                <a:close/>
                <a:moveTo>
                  <a:pt x="2638" y="340"/>
                </a:moveTo>
                <a:lnTo>
                  <a:pt x="2642" y="380"/>
                </a:lnTo>
                <a:lnTo>
                  <a:pt x="2645" y="380"/>
                </a:lnTo>
                <a:lnTo>
                  <a:pt x="2645" y="360"/>
                </a:lnTo>
                <a:lnTo>
                  <a:pt x="2642" y="360"/>
                </a:lnTo>
                <a:lnTo>
                  <a:pt x="2643" y="354"/>
                </a:lnTo>
                <a:lnTo>
                  <a:pt x="2645" y="351"/>
                </a:lnTo>
                <a:lnTo>
                  <a:pt x="2645" y="349"/>
                </a:lnTo>
                <a:lnTo>
                  <a:pt x="2643" y="345"/>
                </a:lnTo>
                <a:lnTo>
                  <a:pt x="2642" y="343"/>
                </a:lnTo>
                <a:lnTo>
                  <a:pt x="2638" y="340"/>
                </a:lnTo>
                <a:close/>
                <a:moveTo>
                  <a:pt x="2311" y="340"/>
                </a:moveTo>
                <a:lnTo>
                  <a:pt x="2311" y="356"/>
                </a:lnTo>
                <a:lnTo>
                  <a:pt x="2314" y="356"/>
                </a:lnTo>
                <a:lnTo>
                  <a:pt x="2314" y="340"/>
                </a:lnTo>
                <a:lnTo>
                  <a:pt x="2311" y="340"/>
                </a:lnTo>
                <a:close/>
                <a:moveTo>
                  <a:pt x="191" y="340"/>
                </a:moveTo>
                <a:lnTo>
                  <a:pt x="189" y="351"/>
                </a:lnTo>
                <a:lnTo>
                  <a:pt x="189" y="363"/>
                </a:lnTo>
                <a:lnTo>
                  <a:pt x="191" y="374"/>
                </a:lnTo>
                <a:lnTo>
                  <a:pt x="194" y="383"/>
                </a:lnTo>
                <a:lnTo>
                  <a:pt x="194" y="367"/>
                </a:lnTo>
                <a:lnTo>
                  <a:pt x="194" y="352"/>
                </a:lnTo>
                <a:lnTo>
                  <a:pt x="198" y="340"/>
                </a:lnTo>
                <a:lnTo>
                  <a:pt x="191" y="340"/>
                </a:lnTo>
                <a:close/>
                <a:moveTo>
                  <a:pt x="62" y="331"/>
                </a:moveTo>
                <a:lnTo>
                  <a:pt x="62" y="356"/>
                </a:lnTo>
                <a:lnTo>
                  <a:pt x="65" y="356"/>
                </a:lnTo>
                <a:lnTo>
                  <a:pt x="65" y="331"/>
                </a:lnTo>
                <a:lnTo>
                  <a:pt x="62" y="331"/>
                </a:lnTo>
                <a:close/>
                <a:moveTo>
                  <a:pt x="4594" y="327"/>
                </a:moveTo>
                <a:lnTo>
                  <a:pt x="4594" y="351"/>
                </a:lnTo>
                <a:lnTo>
                  <a:pt x="4598" y="351"/>
                </a:lnTo>
                <a:lnTo>
                  <a:pt x="4598" y="327"/>
                </a:lnTo>
                <a:lnTo>
                  <a:pt x="4594" y="327"/>
                </a:lnTo>
                <a:close/>
                <a:moveTo>
                  <a:pt x="4551" y="327"/>
                </a:moveTo>
                <a:lnTo>
                  <a:pt x="4551" y="338"/>
                </a:lnTo>
                <a:lnTo>
                  <a:pt x="4554" y="351"/>
                </a:lnTo>
                <a:lnTo>
                  <a:pt x="4558" y="360"/>
                </a:lnTo>
                <a:lnTo>
                  <a:pt x="4558" y="345"/>
                </a:lnTo>
                <a:lnTo>
                  <a:pt x="4556" y="334"/>
                </a:lnTo>
                <a:lnTo>
                  <a:pt x="4551" y="327"/>
                </a:lnTo>
                <a:close/>
                <a:moveTo>
                  <a:pt x="3251" y="327"/>
                </a:moveTo>
                <a:lnTo>
                  <a:pt x="3249" y="340"/>
                </a:lnTo>
                <a:lnTo>
                  <a:pt x="3249" y="356"/>
                </a:lnTo>
                <a:lnTo>
                  <a:pt x="3251" y="369"/>
                </a:lnTo>
                <a:lnTo>
                  <a:pt x="3254" y="380"/>
                </a:lnTo>
                <a:lnTo>
                  <a:pt x="3254" y="365"/>
                </a:lnTo>
                <a:lnTo>
                  <a:pt x="3254" y="351"/>
                </a:lnTo>
                <a:lnTo>
                  <a:pt x="3254" y="336"/>
                </a:lnTo>
                <a:lnTo>
                  <a:pt x="3251" y="327"/>
                </a:lnTo>
                <a:close/>
                <a:moveTo>
                  <a:pt x="874" y="327"/>
                </a:moveTo>
                <a:lnTo>
                  <a:pt x="874" y="351"/>
                </a:lnTo>
                <a:lnTo>
                  <a:pt x="878" y="351"/>
                </a:lnTo>
                <a:lnTo>
                  <a:pt x="878" y="327"/>
                </a:lnTo>
                <a:lnTo>
                  <a:pt x="874" y="327"/>
                </a:lnTo>
                <a:close/>
                <a:moveTo>
                  <a:pt x="831" y="327"/>
                </a:moveTo>
                <a:lnTo>
                  <a:pt x="831" y="338"/>
                </a:lnTo>
                <a:lnTo>
                  <a:pt x="834" y="351"/>
                </a:lnTo>
                <a:lnTo>
                  <a:pt x="838" y="360"/>
                </a:lnTo>
                <a:lnTo>
                  <a:pt x="838" y="345"/>
                </a:lnTo>
                <a:lnTo>
                  <a:pt x="836" y="334"/>
                </a:lnTo>
                <a:lnTo>
                  <a:pt x="831" y="327"/>
                </a:lnTo>
                <a:close/>
                <a:moveTo>
                  <a:pt x="5445" y="314"/>
                </a:moveTo>
                <a:lnTo>
                  <a:pt x="5445" y="327"/>
                </a:lnTo>
                <a:lnTo>
                  <a:pt x="5445" y="345"/>
                </a:lnTo>
                <a:lnTo>
                  <a:pt x="5445" y="363"/>
                </a:lnTo>
                <a:lnTo>
                  <a:pt x="5445" y="380"/>
                </a:lnTo>
                <a:lnTo>
                  <a:pt x="5447" y="394"/>
                </a:lnTo>
                <a:lnTo>
                  <a:pt x="5451" y="403"/>
                </a:lnTo>
                <a:lnTo>
                  <a:pt x="5451" y="391"/>
                </a:lnTo>
                <a:lnTo>
                  <a:pt x="5451" y="374"/>
                </a:lnTo>
                <a:lnTo>
                  <a:pt x="5451" y="356"/>
                </a:lnTo>
                <a:lnTo>
                  <a:pt x="5451" y="338"/>
                </a:lnTo>
                <a:lnTo>
                  <a:pt x="5449" y="323"/>
                </a:lnTo>
                <a:lnTo>
                  <a:pt x="5445" y="314"/>
                </a:lnTo>
                <a:close/>
                <a:moveTo>
                  <a:pt x="3914" y="314"/>
                </a:moveTo>
                <a:lnTo>
                  <a:pt x="3914" y="334"/>
                </a:lnTo>
                <a:lnTo>
                  <a:pt x="3918" y="334"/>
                </a:lnTo>
                <a:lnTo>
                  <a:pt x="3918" y="314"/>
                </a:lnTo>
                <a:lnTo>
                  <a:pt x="3914" y="314"/>
                </a:lnTo>
                <a:close/>
                <a:moveTo>
                  <a:pt x="1725" y="314"/>
                </a:moveTo>
                <a:lnTo>
                  <a:pt x="1725" y="327"/>
                </a:lnTo>
                <a:lnTo>
                  <a:pt x="1725" y="345"/>
                </a:lnTo>
                <a:lnTo>
                  <a:pt x="1725" y="363"/>
                </a:lnTo>
                <a:lnTo>
                  <a:pt x="1725" y="380"/>
                </a:lnTo>
                <a:lnTo>
                  <a:pt x="1727" y="394"/>
                </a:lnTo>
                <a:lnTo>
                  <a:pt x="1731" y="403"/>
                </a:lnTo>
                <a:lnTo>
                  <a:pt x="1731" y="391"/>
                </a:lnTo>
                <a:lnTo>
                  <a:pt x="1731" y="374"/>
                </a:lnTo>
                <a:lnTo>
                  <a:pt x="1731" y="356"/>
                </a:lnTo>
                <a:lnTo>
                  <a:pt x="1731" y="338"/>
                </a:lnTo>
                <a:lnTo>
                  <a:pt x="1729" y="323"/>
                </a:lnTo>
                <a:lnTo>
                  <a:pt x="1725" y="314"/>
                </a:lnTo>
                <a:close/>
                <a:moveTo>
                  <a:pt x="194" y="314"/>
                </a:moveTo>
                <a:lnTo>
                  <a:pt x="194" y="334"/>
                </a:lnTo>
                <a:lnTo>
                  <a:pt x="198" y="334"/>
                </a:lnTo>
                <a:lnTo>
                  <a:pt x="198" y="314"/>
                </a:lnTo>
                <a:lnTo>
                  <a:pt x="194" y="314"/>
                </a:lnTo>
                <a:close/>
                <a:moveTo>
                  <a:pt x="4598" y="311"/>
                </a:moveTo>
                <a:lnTo>
                  <a:pt x="4598" y="323"/>
                </a:lnTo>
                <a:lnTo>
                  <a:pt x="4602" y="323"/>
                </a:lnTo>
                <a:lnTo>
                  <a:pt x="4602" y="311"/>
                </a:lnTo>
                <a:lnTo>
                  <a:pt x="4598" y="311"/>
                </a:lnTo>
                <a:close/>
                <a:moveTo>
                  <a:pt x="4142" y="311"/>
                </a:moveTo>
                <a:lnTo>
                  <a:pt x="4142" y="334"/>
                </a:lnTo>
                <a:lnTo>
                  <a:pt x="4145" y="334"/>
                </a:lnTo>
                <a:lnTo>
                  <a:pt x="4145" y="311"/>
                </a:lnTo>
                <a:lnTo>
                  <a:pt x="4142" y="311"/>
                </a:lnTo>
                <a:close/>
                <a:moveTo>
                  <a:pt x="878" y="311"/>
                </a:moveTo>
                <a:lnTo>
                  <a:pt x="878" y="323"/>
                </a:lnTo>
                <a:lnTo>
                  <a:pt x="882" y="323"/>
                </a:lnTo>
                <a:lnTo>
                  <a:pt x="882" y="311"/>
                </a:lnTo>
                <a:lnTo>
                  <a:pt x="878" y="311"/>
                </a:lnTo>
                <a:close/>
                <a:moveTo>
                  <a:pt x="422" y="311"/>
                </a:moveTo>
                <a:lnTo>
                  <a:pt x="422" y="334"/>
                </a:lnTo>
                <a:lnTo>
                  <a:pt x="425" y="334"/>
                </a:lnTo>
                <a:lnTo>
                  <a:pt x="425" y="311"/>
                </a:lnTo>
                <a:lnTo>
                  <a:pt x="422" y="311"/>
                </a:lnTo>
                <a:close/>
                <a:moveTo>
                  <a:pt x="4891" y="307"/>
                </a:moveTo>
                <a:lnTo>
                  <a:pt x="4891" y="314"/>
                </a:lnTo>
                <a:lnTo>
                  <a:pt x="4894" y="314"/>
                </a:lnTo>
                <a:lnTo>
                  <a:pt x="4894" y="307"/>
                </a:lnTo>
                <a:lnTo>
                  <a:pt x="4891" y="307"/>
                </a:lnTo>
                <a:close/>
                <a:moveTo>
                  <a:pt x="4374" y="307"/>
                </a:moveTo>
                <a:lnTo>
                  <a:pt x="4374" y="320"/>
                </a:lnTo>
                <a:lnTo>
                  <a:pt x="4373" y="332"/>
                </a:lnTo>
                <a:lnTo>
                  <a:pt x="4374" y="343"/>
                </a:lnTo>
                <a:lnTo>
                  <a:pt x="4378" y="351"/>
                </a:lnTo>
                <a:lnTo>
                  <a:pt x="4378" y="340"/>
                </a:lnTo>
                <a:lnTo>
                  <a:pt x="4378" y="327"/>
                </a:lnTo>
                <a:lnTo>
                  <a:pt x="4378" y="316"/>
                </a:lnTo>
                <a:lnTo>
                  <a:pt x="4374" y="307"/>
                </a:lnTo>
                <a:close/>
                <a:moveTo>
                  <a:pt x="3491" y="307"/>
                </a:moveTo>
                <a:lnTo>
                  <a:pt x="3489" y="320"/>
                </a:lnTo>
                <a:lnTo>
                  <a:pt x="3491" y="334"/>
                </a:lnTo>
                <a:lnTo>
                  <a:pt x="3494" y="343"/>
                </a:lnTo>
                <a:lnTo>
                  <a:pt x="3494" y="331"/>
                </a:lnTo>
                <a:lnTo>
                  <a:pt x="3494" y="316"/>
                </a:lnTo>
                <a:lnTo>
                  <a:pt x="3491" y="307"/>
                </a:lnTo>
                <a:close/>
                <a:moveTo>
                  <a:pt x="3334" y="307"/>
                </a:moveTo>
                <a:lnTo>
                  <a:pt x="3333" y="334"/>
                </a:lnTo>
                <a:lnTo>
                  <a:pt x="3331" y="363"/>
                </a:lnTo>
                <a:lnTo>
                  <a:pt x="3331" y="392"/>
                </a:lnTo>
                <a:lnTo>
                  <a:pt x="3334" y="420"/>
                </a:lnTo>
                <a:lnTo>
                  <a:pt x="3334" y="432"/>
                </a:lnTo>
                <a:lnTo>
                  <a:pt x="3334" y="445"/>
                </a:lnTo>
                <a:lnTo>
                  <a:pt x="3338" y="456"/>
                </a:lnTo>
                <a:lnTo>
                  <a:pt x="3338" y="431"/>
                </a:lnTo>
                <a:lnTo>
                  <a:pt x="3342" y="431"/>
                </a:lnTo>
                <a:lnTo>
                  <a:pt x="3342" y="427"/>
                </a:lnTo>
                <a:lnTo>
                  <a:pt x="3338" y="427"/>
                </a:lnTo>
                <a:lnTo>
                  <a:pt x="3342" y="411"/>
                </a:lnTo>
                <a:lnTo>
                  <a:pt x="3338" y="411"/>
                </a:lnTo>
                <a:lnTo>
                  <a:pt x="3338" y="343"/>
                </a:lnTo>
                <a:lnTo>
                  <a:pt x="3338" y="329"/>
                </a:lnTo>
                <a:lnTo>
                  <a:pt x="3338" y="316"/>
                </a:lnTo>
                <a:lnTo>
                  <a:pt x="3334" y="307"/>
                </a:lnTo>
                <a:close/>
                <a:moveTo>
                  <a:pt x="2454" y="307"/>
                </a:moveTo>
                <a:lnTo>
                  <a:pt x="2454" y="334"/>
                </a:lnTo>
                <a:lnTo>
                  <a:pt x="2458" y="334"/>
                </a:lnTo>
                <a:lnTo>
                  <a:pt x="2458" y="307"/>
                </a:lnTo>
                <a:lnTo>
                  <a:pt x="2454" y="307"/>
                </a:lnTo>
                <a:close/>
                <a:moveTo>
                  <a:pt x="1171" y="307"/>
                </a:moveTo>
                <a:lnTo>
                  <a:pt x="1171" y="314"/>
                </a:lnTo>
                <a:lnTo>
                  <a:pt x="1174" y="314"/>
                </a:lnTo>
                <a:lnTo>
                  <a:pt x="1174" y="307"/>
                </a:lnTo>
                <a:lnTo>
                  <a:pt x="1171" y="307"/>
                </a:lnTo>
                <a:close/>
                <a:moveTo>
                  <a:pt x="654" y="307"/>
                </a:moveTo>
                <a:lnTo>
                  <a:pt x="654" y="320"/>
                </a:lnTo>
                <a:lnTo>
                  <a:pt x="653" y="332"/>
                </a:lnTo>
                <a:lnTo>
                  <a:pt x="654" y="343"/>
                </a:lnTo>
                <a:lnTo>
                  <a:pt x="658" y="351"/>
                </a:lnTo>
                <a:lnTo>
                  <a:pt x="658" y="340"/>
                </a:lnTo>
                <a:lnTo>
                  <a:pt x="658" y="327"/>
                </a:lnTo>
                <a:lnTo>
                  <a:pt x="658" y="316"/>
                </a:lnTo>
                <a:lnTo>
                  <a:pt x="654" y="307"/>
                </a:lnTo>
                <a:close/>
                <a:moveTo>
                  <a:pt x="5245" y="303"/>
                </a:moveTo>
                <a:lnTo>
                  <a:pt x="5245" y="363"/>
                </a:lnTo>
                <a:lnTo>
                  <a:pt x="5251" y="363"/>
                </a:lnTo>
                <a:lnTo>
                  <a:pt x="5251" y="367"/>
                </a:lnTo>
                <a:lnTo>
                  <a:pt x="5245" y="367"/>
                </a:lnTo>
                <a:lnTo>
                  <a:pt x="5245" y="380"/>
                </a:lnTo>
                <a:lnTo>
                  <a:pt x="5247" y="394"/>
                </a:lnTo>
                <a:lnTo>
                  <a:pt x="5251" y="403"/>
                </a:lnTo>
                <a:lnTo>
                  <a:pt x="5251" y="416"/>
                </a:lnTo>
                <a:lnTo>
                  <a:pt x="5251" y="429"/>
                </a:lnTo>
                <a:lnTo>
                  <a:pt x="5254" y="440"/>
                </a:lnTo>
                <a:lnTo>
                  <a:pt x="5254" y="414"/>
                </a:lnTo>
                <a:lnTo>
                  <a:pt x="5254" y="387"/>
                </a:lnTo>
                <a:lnTo>
                  <a:pt x="5254" y="361"/>
                </a:lnTo>
                <a:lnTo>
                  <a:pt x="5251" y="340"/>
                </a:lnTo>
                <a:lnTo>
                  <a:pt x="5249" y="325"/>
                </a:lnTo>
                <a:lnTo>
                  <a:pt x="5249" y="312"/>
                </a:lnTo>
                <a:lnTo>
                  <a:pt x="5245" y="303"/>
                </a:lnTo>
                <a:close/>
                <a:moveTo>
                  <a:pt x="1525" y="303"/>
                </a:moveTo>
                <a:lnTo>
                  <a:pt x="1525" y="363"/>
                </a:lnTo>
                <a:lnTo>
                  <a:pt x="1531" y="363"/>
                </a:lnTo>
                <a:lnTo>
                  <a:pt x="1531" y="367"/>
                </a:lnTo>
                <a:lnTo>
                  <a:pt x="1525" y="367"/>
                </a:lnTo>
                <a:lnTo>
                  <a:pt x="1525" y="380"/>
                </a:lnTo>
                <a:lnTo>
                  <a:pt x="1527" y="394"/>
                </a:lnTo>
                <a:lnTo>
                  <a:pt x="1531" y="403"/>
                </a:lnTo>
                <a:lnTo>
                  <a:pt x="1531" y="416"/>
                </a:lnTo>
                <a:lnTo>
                  <a:pt x="1531" y="429"/>
                </a:lnTo>
                <a:lnTo>
                  <a:pt x="1534" y="440"/>
                </a:lnTo>
                <a:lnTo>
                  <a:pt x="1534" y="414"/>
                </a:lnTo>
                <a:lnTo>
                  <a:pt x="1534" y="387"/>
                </a:lnTo>
                <a:lnTo>
                  <a:pt x="1534" y="361"/>
                </a:lnTo>
                <a:lnTo>
                  <a:pt x="1531" y="340"/>
                </a:lnTo>
                <a:lnTo>
                  <a:pt x="1529" y="325"/>
                </a:lnTo>
                <a:lnTo>
                  <a:pt x="1529" y="312"/>
                </a:lnTo>
                <a:lnTo>
                  <a:pt x="1525" y="303"/>
                </a:lnTo>
                <a:close/>
                <a:moveTo>
                  <a:pt x="5791" y="300"/>
                </a:moveTo>
                <a:lnTo>
                  <a:pt x="5791" y="307"/>
                </a:lnTo>
                <a:lnTo>
                  <a:pt x="5794" y="307"/>
                </a:lnTo>
                <a:lnTo>
                  <a:pt x="5794" y="300"/>
                </a:lnTo>
                <a:lnTo>
                  <a:pt x="5791" y="300"/>
                </a:lnTo>
                <a:close/>
                <a:moveTo>
                  <a:pt x="4682" y="300"/>
                </a:moveTo>
                <a:lnTo>
                  <a:pt x="4694" y="374"/>
                </a:lnTo>
                <a:lnTo>
                  <a:pt x="4694" y="389"/>
                </a:lnTo>
                <a:lnTo>
                  <a:pt x="4694" y="401"/>
                </a:lnTo>
                <a:lnTo>
                  <a:pt x="4698" y="411"/>
                </a:lnTo>
                <a:lnTo>
                  <a:pt x="4698" y="340"/>
                </a:lnTo>
                <a:lnTo>
                  <a:pt x="4691" y="334"/>
                </a:lnTo>
                <a:lnTo>
                  <a:pt x="4691" y="327"/>
                </a:lnTo>
                <a:lnTo>
                  <a:pt x="4698" y="327"/>
                </a:lnTo>
                <a:lnTo>
                  <a:pt x="4698" y="311"/>
                </a:lnTo>
                <a:lnTo>
                  <a:pt x="4694" y="311"/>
                </a:lnTo>
                <a:lnTo>
                  <a:pt x="4694" y="307"/>
                </a:lnTo>
                <a:lnTo>
                  <a:pt x="4698" y="307"/>
                </a:lnTo>
                <a:lnTo>
                  <a:pt x="4698" y="300"/>
                </a:lnTo>
                <a:lnTo>
                  <a:pt x="4682" y="300"/>
                </a:lnTo>
                <a:close/>
                <a:moveTo>
                  <a:pt x="2071" y="300"/>
                </a:moveTo>
                <a:lnTo>
                  <a:pt x="2071" y="307"/>
                </a:lnTo>
                <a:lnTo>
                  <a:pt x="2074" y="307"/>
                </a:lnTo>
                <a:lnTo>
                  <a:pt x="2074" y="300"/>
                </a:lnTo>
                <a:lnTo>
                  <a:pt x="2071" y="300"/>
                </a:lnTo>
                <a:close/>
                <a:moveTo>
                  <a:pt x="962" y="300"/>
                </a:moveTo>
                <a:lnTo>
                  <a:pt x="974" y="374"/>
                </a:lnTo>
                <a:lnTo>
                  <a:pt x="974" y="389"/>
                </a:lnTo>
                <a:lnTo>
                  <a:pt x="974" y="401"/>
                </a:lnTo>
                <a:lnTo>
                  <a:pt x="978" y="411"/>
                </a:lnTo>
                <a:lnTo>
                  <a:pt x="978" y="340"/>
                </a:lnTo>
                <a:lnTo>
                  <a:pt x="971" y="334"/>
                </a:lnTo>
                <a:lnTo>
                  <a:pt x="971" y="327"/>
                </a:lnTo>
                <a:lnTo>
                  <a:pt x="978" y="327"/>
                </a:lnTo>
                <a:lnTo>
                  <a:pt x="978" y="311"/>
                </a:lnTo>
                <a:lnTo>
                  <a:pt x="974" y="311"/>
                </a:lnTo>
                <a:lnTo>
                  <a:pt x="974" y="307"/>
                </a:lnTo>
                <a:lnTo>
                  <a:pt x="978" y="307"/>
                </a:lnTo>
                <a:lnTo>
                  <a:pt x="978" y="300"/>
                </a:lnTo>
                <a:lnTo>
                  <a:pt x="962" y="300"/>
                </a:lnTo>
                <a:close/>
                <a:moveTo>
                  <a:pt x="5378" y="296"/>
                </a:moveTo>
                <a:lnTo>
                  <a:pt x="5378" y="311"/>
                </a:lnTo>
                <a:lnTo>
                  <a:pt x="5378" y="325"/>
                </a:lnTo>
                <a:lnTo>
                  <a:pt x="5382" y="334"/>
                </a:lnTo>
                <a:lnTo>
                  <a:pt x="5383" y="320"/>
                </a:lnTo>
                <a:lnTo>
                  <a:pt x="5382" y="305"/>
                </a:lnTo>
                <a:lnTo>
                  <a:pt x="5378" y="296"/>
                </a:lnTo>
                <a:close/>
                <a:moveTo>
                  <a:pt x="3038" y="296"/>
                </a:moveTo>
                <a:lnTo>
                  <a:pt x="3022" y="298"/>
                </a:lnTo>
                <a:lnTo>
                  <a:pt x="3002" y="300"/>
                </a:lnTo>
                <a:lnTo>
                  <a:pt x="2998" y="316"/>
                </a:lnTo>
                <a:lnTo>
                  <a:pt x="2996" y="336"/>
                </a:lnTo>
                <a:lnTo>
                  <a:pt x="2996" y="358"/>
                </a:lnTo>
                <a:lnTo>
                  <a:pt x="2998" y="380"/>
                </a:lnTo>
                <a:lnTo>
                  <a:pt x="3002" y="380"/>
                </a:lnTo>
                <a:lnTo>
                  <a:pt x="3002" y="391"/>
                </a:lnTo>
                <a:lnTo>
                  <a:pt x="3005" y="391"/>
                </a:lnTo>
                <a:lnTo>
                  <a:pt x="3014" y="331"/>
                </a:lnTo>
                <a:lnTo>
                  <a:pt x="3025" y="331"/>
                </a:lnTo>
                <a:lnTo>
                  <a:pt x="3023" y="343"/>
                </a:lnTo>
                <a:lnTo>
                  <a:pt x="3022" y="358"/>
                </a:lnTo>
                <a:lnTo>
                  <a:pt x="3022" y="372"/>
                </a:lnTo>
                <a:lnTo>
                  <a:pt x="3025" y="383"/>
                </a:lnTo>
                <a:lnTo>
                  <a:pt x="3027" y="351"/>
                </a:lnTo>
                <a:lnTo>
                  <a:pt x="3033" y="321"/>
                </a:lnTo>
                <a:lnTo>
                  <a:pt x="3038" y="296"/>
                </a:lnTo>
                <a:close/>
                <a:moveTo>
                  <a:pt x="1658" y="296"/>
                </a:moveTo>
                <a:lnTo>
                  <a:pt x="1658" y="311"/>
                </a:lnTo>
                <a:lnTo>
                  <a:pt x="1658" y="325"/>
                </a:lnTo>
                <a:lnTo>
                  <a:pt x="1662" y="334"/>
                </a:lnTo>
                <a:lnTo>
                  <a:pt x="1663" y="320"/>
                </a:lnTo>
                <a:lnTo>
                  <a:pt x="1662" y="305"/>
                </a:lnTo>
                <a:lnTo>
                  <a:pt x="1658" y="296"/>
                </a:lnTo>
                <a:close/>
                <a:moveTo>
                  <a:pt x="2902" y="283"/>
                </a:moveTo>
                <a:lnTo>
                  <a:pt x="2894" y="360"/>
                </a:lnTo>
                <a:lnTo>
                  <a:pt x="2898" y="360"/>
                </a:lnTo>
                <a:lnTo>
                  <a:pt x="2898" y="356"/>
                </a:lnTo>
                <a:lnTo>
                  <a:pt x="2902" y="349"/>
                </a:lnTo>
                <a:lnTo>
                  <a:pt x="2903" y="336"/>
                </a:lnTo>
                <a:lnTo>
                  <a:pt x="2905" y="320"/>
                </a:lnTo>
                <a:lnTo>
                  <a:pt x="2905" y="303"/>
                </a:lnTo>
                <a:lnTo>
                  <a:pt x="2905" y="291"/>
                </a:lnTo>
                <a:lnTo>
                  <a:pt x="2902" y="283"/>
                </a:lnTo>
                <a:close/>
                <a:moveTo>
                  <a:pt x="5785" y="280"/>
                </a:moveTo>
                <a:lnTo>
                  <a:pt x="5785" y="287"/>
                </a:lnTo>
                <a:lnTo>
                  <a:pt x="5791" y="287"/>
                </a:lnTo>
                <a:lnTo>
                  <a:pt x="5791" y="280"/>
                </a:lnTo>
                <a:lnTo>
                  <a:pt x="5785" y="280"/>
                </a:lnTo>
                <a:close/>
                <a:moveTo>
                  <a:pt x="2065" y="280"/>
                </a:moveTo>
                <a:lnTo>
                  <a:pt x="2065" y="287"/>
                </a:lnTo>
                <a:lnTo>
                  <a:pt x="2071" y="287"/>
                </a:lnTo>
                <a:lnTo>
                  <a:pt x="2071" y="280"/>
                </a:lnTo>
                <a:lnTo>
                  <a:pt x="2065" y="280"/>
                </a:lnTo>
                <a:close/>
                <a:moveTo>
                  <a:pt x="3831" y="274"/>
                </a:moveTo>
                <a:lnTo>
                  <a:pt x="3831" y="343"/>
                </a:lnTo>
                <a:lnTo>
                  <a:pt x="3834" y="343"/>
                </a:lnTo>
                <a:lnTo>
                  <a:pt x="3834" y="356"/>
                </a:lnTo>
                <a:lnTo>
                  <a:pt x="3838" y="356"/>
                </a:lnTo>
                <a:lnTo>
                  <a:pt x="3838" y="374"/>
                </a:lnTo>
                <a:lnTo>
                  <a:pt x="3842" y="374"/>
                </a:lnTo>
                <a:lnTo>
                  <a:pt x="3842" y="400"/>
                </a:lnTo>
                <a:lnTo>
                  <a:pt x="3845" y="400"/>
                </a:lnTo>
                <a:lnTo>
                  <a:pt x="3847" y="378"/>
                </a:lnTo>
                <a:lnTo>
                  <a:pt x="3845" y="354"/>
                </a:lnTo>
                <a:lnTo>
                  <a:pt x="3845" y="329"/>
                </a:lnTo>
                <a:lnTo>
                  <a:pt x="3842" y="307"/>
                </a:lnTo>
                <a:lnTo>
                  <a:pt x="3838" y="287"/>
                </a:lnTo>
                <a:lnTo>
                  <a:pt x="3831" y="274"/>
                </a:lnTo>
                <a:close/>
                <a:moveTo>
                  <a:pt x="3342" y="274"/>
                </a:moveTo>
                <a:lnTo>
                  <a:pt x="3343" y="283"/>
                </a:lnTo>
                <a:lnTo>
                  <a:pt x="3345" y="298"/>
                </a:lnTo>
                <a:lnTo>
                  <a:pt x="3349" y="312"/>
                </a:lnTo>
                <a:lnTo>
                  <a:pt x="3351" y="325"/>
                </a:lnTo>
                <a:lnTo>
                  <a:pt x="3354" y="331"/>
                </a:lnTo>
                <a:lnTo>
                  <a:pt x="3351" y="274"/>
                </a:lnTo>
                <a:lnTo>
                  <a:pt x="3342" y="274"/>
                </a:lnTo>
                <a:close/>
                <a:moveTo>
                  <a:pt x="2905" y="271"/>
                </a:moveTo>
                <a:lnTo>
                  <a:pt x="2905" y="280"/>
                </a:lnTo>
                <a:lnTo>
                  <a:pt x="2911" y="280"/>
                </a:lnTo>
                <a:lnTo>
                  <a:pt x="2911" y="271"/>
                </a:lnTo>
                <a:lnTo>
                  <a:pt x="2905" y="271"/>
                </a:lnTo>
                <a:close/>
                <a:moveTo>
                  <a:pt x="5782" y="267"/>
                </a:moveTo>
                <a:lnTo>
                  <a:pt x="5782" y="274"/>
                </a:lnTo>
                <a:lnTo>
                  <a:pt x="5785" y="274"/>
                </a:lnTo>
                <a:lnTo>
                  <a:pt x="5785" y="267"/>
                </a:lnTo>
                <a:lnTo>
                  <a:pt x="5782" y="267"/>
                </a:lnTo>
                <a:close/>
                <a:moveTo>
                  <a:pt x="2062" y="267"/>
                </a:moveTo>
                <a:lnTo>
                  <a:pt x="2062" y="274"/>
                </a:lnTo>
                <a:lnTo>
                  <a:pt x="2065" y="274"/>
                </a:lnTo>
                <a:lnTo>
                  <a:pt x="2065" y="267"/>
                </a:lnTo>
                <a:lnTo>
                  <a:pt x="2062" y="267"/>
                </a:lnTo>
                <a:close/>
                <a:moveTo>
                  <a:pt x="5754" y="263"/>
                </a:moveTo>
                <a:lnTo>
                  <a:pt x="5754" y="271"/>
                </a:lnTo>
                <a:lnTo>
                  <a:pt x="5758" y="271"/>
                </a:lnTo>
                <a:lnTo>
                  <a:pt x="5758" y="263"/>
                </a:lnTo>
                <a:lnTo>
                  <a:pt x="5754" y="263"/>
                </a:lnTo>
                <a:close/>
                <a:moveTo>
                  <a:pt x="2334" y="263"/>
                </a:moveTo>
                <a:lnTo>
                  <a:pt x="2333" y="280"/>
                </a:lnTo>
                <a:lnTo>
                  <a:pt x="2333" y="294"/>
                </a:lnTo>
                <a:lnTo>
                  <a:pt x="2338" y="311"/>
                </a:lnTo>
                <a:lnTo>
                  <a:pt x="2338" y="327"/>
                </a:lnTo>
                <a:lnTo>
                  <a:pt x="2342" y="327"/>
                </a:lnTo>
                <a:lnTo>
                  <a:pt x="2342" y="311"/>
                </a:lnTo>
                <a:lnTo>
                  <a:pt x="2340" y="292"/>
                </a:lnTo>
                <a:lnTo>
                  <a:pt x="2338" y="274"/>
                </a:lnTo>
                <a:lnTo>
                  <a:pt x="2334" y="263"/>
                </a:lnTo>
                <a:close/>
                <a:moveTo>
                  <a:pt x="2034" y="263"/>
                </a:moveTo>
                <a:lnTo>
                  <a:pt x="2034" y="271"/>
                </a:lnTo>
                <a:lnTo>
                  <a:pt x="2038" y="271"/>
                </a:lnTo>
                <a:lnTo>
                  <a:pt x="2038" y="263"/>
                </a:lnTo>
                <a:lnTo>
                  <a:pt x="2034" y="263"/>
                </a:lnTo>
                <a:close/>
                <a:moveTo>
                  <a:pt x="3431" y="247"/>
                </a:moveTo>
                <a:lnTo>
                  <a:pt x="3429" y="280"/>
                </a:lnTo>
                <a:lnTo>
                  <a:pt x="3425" y="312"/>
                </a:lnTo>
                <a:lnTo>
                  <a:pt x="3425" y="345"/>
                </a:lnTo>
                <a:lnTo>
                  <a:pt x="3431" y="374"/>
                </a:lnTo>
                <a:lnTo>
                  <a:pt x="3431" y="407"/>
                </a:lnTo>
                <a:lnTo>
                  <a:pt x="3434" y="407"/>
                </a:lnTo>
                <a:lnTo>
                  <a:pt x="3436" y="381"/>
                </a:lnTo>
                <a:lnTo>
                  <a:pt x="3438" y="352"/>
                </a:lnTo>
                <a:lnTo>
                  <a:pt x="3440" y="323"/>
                </a:lnTo>
                <a:lnTo>
                  <a:pt x="3438" y="296"/>
                </a:lnTo>
                <a:lnTo>
                  <a:pt x="3434" y="271"/>
                </a:lnTo>
                <a:lnTo>
                  <a:pt x="3434" y="247"/>
                </a:lnTo>
                <a:lnTo>
                  <a:pt x="3431" y="247"/>
                </a:lnTo>
                <a:close/>
                <a:moveTo>
                  <a:pt x="4234" y="243"/>
                </a:moveTo>
                <a:lnTo>
                  <a:pt x="4234" y="251"/>
                </a:lnTo>
                <a:lnTo>
                  <a:pt x="4238" y="251"/>
                </a:lnTo>
                <a:lnTo>
                  <a:pt x="4238" y="243"/>
                </a:lnTo>
                <a:lnTo>
                  <a:pt x="4234" y="243"/>
                </a:lnTo>
                <a:close/>
                <a:moveTo>
                  <a:pt x="4022" y="243"/>
                </a:moveTo>
                <a:lnTo>
                  <a:pt x="4022" y="256"/>
                </a:lnTo>
                <a:lnTo>
                  <a:pt x="4020" y="271"/>
                </a:lnTo>
                <a:lnTo>
                  <a:pt x="4020" y="285"/>
                </a:lnTo>
                <a:lnTo>
                  <a:pt x="4022" y="298"/>
                </a:lnTo>
                <a:lnTo>
                  <a:pt x="4025" y="307"/>
                </a:lnTo>
                <a:lnTo>
                  <a:pt x="4027" y="294"/>
                </a:lnTo>
                <a:lnTo>
                  <a:pt x="4027" y="280"/>
                </a:lnTo>
                <a:lnTo>
                  <a:pt x="4027" y="265"/>
                </a:lnTo>
                <a:lnTo>
                  <a:pt x="4025" y="252"/>
                </a:lnTo>
                <a:lnTo>
                  <a:pt x="4022" y="243"/>
                </a:lnTo>
                <a:close/>
                <a:moveTo>
                  <a:pt x="514" y="243"/>
                </a:moveTo>
                <a:lnTo>
                  <a:pt x="514" y="251"/>
                </a:lnTo>
                <a:lnTo>
                  <a:pt x="518" y="251"/>
                </a:lnTo>
                <a:lnTo>
                  <a:pt x="518" y="243"/>
                </a:lnTo>
                <a:lnTo>
                  <a:pt x="514" y="243"/>
                </a:lnTo>
                <a:close/>
                <a:moveTo>
                  <a:pt x="302" y="243"/>
                </a:moveTo>
                <a:lnTo>
                  <a:pt x="302" y="256"/>
                </a:lnTo>
                <a:lnTo>
                  <a:pt x="300" y="271"/>
                </a:lnTo>
                <a:lnTo>
                  <a:pt x="300" y="285"/>
                </a:lnTo>
                <a:lnTo>
                  <a:pt x="302" y="298"/>
                </a:lnTo>
                <a:lnTo>
                  <a:pt x="305" y="307"/>
                </a:lnTo>
                <a:lnTo>
                  <a:pt x="307" y="294"/>
                </a:lnTo>
                <a:lnTo>
                  <a:pt x="307" y="280"/>
                </a:lnTo>
                <a:lnTo>
                  <a:pt x="307" y="265"/>
                </a:lnTo>
                <a:lnTo>
                  <a:pt x="305" y="252"/>
                </a:lnTo>
                <a:lnTo>
                  <a:pt x="302" y="243"/>
                </a:lnTo>
                <a:close/>
                <a:moveTo>
                  <a:pt x="4618" y="240"/>
                </a:moveTo>
                <a:lnTo>
                  <a:pt x="4618" y="254"/>
                </a:lnTo>
                <a:lnTo>
                  <a:pt x="4616" y="274"/>
                </a:lnTo>
                <a:lnTo>
                  <a:pt x="4616" y="294"/>
                </a:lnTo>
                <a:lnTo>
                  <a:pt x="4618" y="312"/>
                </a:lnTo>
                <a:lnTo>
                  <a:pt x="4622" y="323"/>
                </a:lnTo>
                <a:lnTo>
                  <a:pt x="4622" y="309"/>
                </a:lnTo>
                <a:lnTo>
                  <a:pt x="4623" y="289"/>
                </a:lnTo>
                <a:lnTo>
                  <a:pt x="4623" y="267"/>
                </a:lnTo>
                <a:lnTo>
                  <a:pt x="4622" y="249"/>
                </a:lnTo>
                <a:lnTo>
                  <a:pt x="4618" y="240"/>
                </a:lnTo>
                <a:close/>
                <a:moveTo>
                  <a:pt x="898" y="240"/>
                </a:moveTo>
                <a:lnTo>
                  <a:pt x="898" y="254"/>
                </a:lnTo>
                <a:lnTo>
                  <a:pt x="896" y="274"/>
                </a:lnTo>
                <a:lnTo>
                  <a:pt x="896" y="294"/>
                </a:lnTo>
                <a:lnTo>
                  <a:pt x="898" y="312"/>
                </a:lnTo>
                <a:lnTo>
                  <a:pt x="902" y="323"/>
                </a:lnTo>
                <a:lnTo>
                  <a:pt x="902" y="309"/>
                </a:lnTo>
                <a:lnTo>
                  <a:pt x="903" y="289"/>
                </a:lnTo>
                <a:lnTo>
                  <a:pt x="903" y="267"/>
                </a:lnTo>
                <a:lnTo>
                  <a:pt x="902" y="249"/>
                </a:lnTo>
                <a:lnTo>
                  <a:pt x="898" y="240"/>
                </a:lnTo>
                <a:close/>
                <a:moveTo>
                  <a:pt x="3065" y="231"/>
                </a:moveTo>
                <a:lnTo>
                  <a:pt x="3062" y="258"/>
                </a:lnTo>
                <a:lnTo>
                  <a:pt x="3054" y="283"/>
                </a:lnTo>
                <a:lnTo>
                  <a:pt x="3054" y="314"/>
                </a:lnTo>
                <a:lnTo>
                  <a:pt x="3051" y="314"/>
                </a:lnTo>
                <a:lnTo>
                  <a:pt x="3049" y="329"/>
                </a:lnTo>
                <a:lnTo>
                  <a:pt x="3047" y="349"/>
                </a:lnTo>
                <a:lnTo>
                  <a:pt x="3049" y="371"/>
                </a:lnTo>
                <a:lnTo>
                  <a:pt x="3051" y="392"/>
                </a:lnTo>
                <a:lnTo>
                  <a:pt x="3053" y="412"/>
                </a:lnTo>
                <a:lnTo>
                  <a:pt x="3054" y="423"/>
                </a:lnTo>
                <a:lnTo>
                  <a:pt x="3054" y="434"/>
                </a:lnTo>
                <a:lnTo>
                  <a:pt x="3054" y="445"/>
                </a:lnTo>
                <a:lnTo>
                  <a:pt x="3054" y="454"/>
                </a:lnTo>
                <a:lnTo>
                  <a:pt x="3058" y="463"/>
                </a:lnTo>
                <a:lnTo>
                  <a:pt x="3062" y="380"/>
                </a:lnTo>
                <a:lnTo>
                  <a:pt x="3065" y="380"/>
                </a:lnTo>
                <a:lnTo>
                  <a:pt x="3065" y="291"/>
                </a:lnTo>
                <a:lnTo>
                  <a:pt x="3067" y="278"/>
                </a:lnTo>
                <a:lnTo>
                  <a:pt x="3067" y="263"/>
                </a:lnTo>
                <a:lnTo>
                  <a:pt x="3069" y="251"/>
                </a:lnTo>
                <a:lnTo>
                  <a:pt x="3069" y="238"/>
                </a:lnTo>
                <a:lnTo>
                  <a:pt x="3065" y="231"/>
                </a:lnTo>
                <a:close/>
                <a:moveTo>
                  <a:pt x="4205" y="223"/>
                </a:moveTo>
                <a:lnTo>
                  <a:pt x="4203" y="234"/>
                </a:lnTo>
                <a:lnTo>
                  <a:pt x="4200" y="252"/>
                </a:lnTo>
                <a:lnTo>
                  <a:pt x="4198" y="272"/>
                </a:lnTo>
                <a:lnTo>
                  <a:pt x="4196" y="294"/>
                </a:lnTo>
                <a:lnTo>
                  <a:pt x="4196" y="311"/>
                </a:lnTo>
                <a:lnTo>
                  <a:pt x="4198" y="320"/>
                </a:lnTo>
                <a:lnTo>
                  <a:pt x="4202" y="298"/>
                </a:lnTo>
                <a:lnTo>
                  <a:pt x="4205" y="278"/>
                </a:lnTo>
                <a:lnTo>
                  <a:pt x="4209" y="260"/>
                </a:lnTo>
                <a:lnTo>
                  <a:pt x="4205" y="240"/>
                </a:lnTo>
                <a:lnTo>
                  <a:pt x="4205" y="234"/>
                </a:lnTo>
                <a:lnTo>
                  <a:pt x="4205" y="231"/>
                </a:lnTo>
                <a:lnTo>
                  <a:pt x="4207" y="229"/>
                </a:lnTo>
                <a:lnTo>
                  <a:pt x="4209" y="225"/>
                </a:lnTo>
                <a:lnTo>
                  <a:pt x="4211" y="223"/>
                </a:lnTo>
                <a:lnTo>
                  <a:pt x="4205" y="223"/>
                </a:lnTo>
                <a:close/>
                <a:moveTo>
                  <a:pt x="485" y="223"/>
                </a:moveTo>
                <a:lnTo>
                  <a:pt x="483" y="234"/>
                </a:lnTo>
                <a:lnTo>
                  <a:pt x="480" y="252"/>
                </a:lnTo>
                <a:lnTo>
                  <a:pt x="478" y="272"/>
                </a:lnTo>
                <a:lnTo>
                  <a:pt x="476" y="294"/>
                </a:lnTo>
                <a:lnTo>
                  <a:pt x="476" y="311"/>
                </a:lnTo>
                <a:lnTo>
                  <a:pt x="478" y="320"/>
                </a:lnTo>
                <a:lnTo>
                  <a:pt x="482" y="298"/>
                </a:lnTo>
                <a:lnTo>
                  <a:pt x="485" y="278"/>
                </a:lnTo>
                <a:lnTo>
                  <a:pt x="489" y="260"/>
                </a:lnTo>
                <a:lnTo>
                  <a:pt x="485" y="240"/>
                </a:lnTo>
                <a:lnTo>
                  <a:pt x="485" y="234"/>
                </a:lnTo>
                <a:lnTo>
                  <a:pt x="485" y="231"/>
                </a:lnTo>
                <a:lnTo>
                  <a:pt x="487" y="229"/>
                </a:lnTo>
                <a:lnTo>
                  <a:pt x="489" y="225"/>
                </a:lnTo>
                <a:lnTo>
                  <a:pt x="491" y="223"/>
                </a:lnTo>
                <a:lnTo>
                  <a:pt x="485" y="223"/>
                </a:lnTo>
                <a:close/>
                <a:moveTo>
                  <a:pt x="5758" y="220"/>
                </a:moveTo>
                <a:lnTo>
                  <a:pt x="5758" y="231"/>
                </a:lnTo>
                <a:lnTo>
                  <a:pt x="5762" y="231"/>
                </a:lnTo>
                <a:lnTo>
                  <a:pt x="5762" y="220"/>
                </a:lnTo>
                <a:lnTo>
                  <a:pt x="5758" y="220"/>
                </a:lnTo>
                <a:close/>
                <a:moveTo>
                  <a:pt x="2038" y="220"/>
                </a:moveTo>
                <a:lnTo>
                  <a:pt x="2038" y="231"/>
                </a:lnTo>
                <a:lnTo>
                  <a:pt x="2042" y="231"/>
                </a:lnTo>
                <a:lnTo>
                  <a:pt x="2042" y="220"/>
                </a:lnTo>
                <a:lnTo>
                  <a:pt x="2038" y="220"/>
                </a:lnTo>
                <a:close/>
                <a:moveTo>
                  <a:pt x="3438" y="214"/>
                </a:moveTo>
                <a:lnTo>
                  <a:pt x="3438" y="221"/>
                </a:lnTo>
                <a:lnTo>
                  <a:pt x="3438" y="229"/>
                </a:lnTo>
                <a:lnTo>
                  <a:pt x="3436" y="232"/>
                </a:lnTo>
                <a:lnTo>
                  <a:pt x="3434" y="238"/>
                </a:lnTo>
                <a:lnTo>
                  <a:pt x="3434" y="243"/>
                </a:lnTo>
                <a:lnTo>
                  <a:pt x="3442" y="243"/>
                </a:lnTo>
                <a:lnTo>
                  <a:pt x="3442" y="214"/>
                </a:lnTo>
                <a:lnTo>
                  <a:pt x="3438" y="214"/>
                </a:lnTo>
                <a:close/>
                <a:moveTo>
                  <a:pt x="2302" y="214"/>
                </a:moveTo>
                <a:lnTo>
                  <a:pt x="2302" y="231"/>
                </a:lnTo>
                <a:lnTo>
                  <a:pt x="2302" y="251"/>
                </a:lnTo>
                <a:lnTo>
                  <a:pt x="2300" y="276"/>
                </a:lnTo>
                <a:lnTo>
                  <a:pt x="2302" y="298"/>
                </a:lnTo>
                <a:lnTo>
                  <a:pt x="2303" y="316"/>
                </a:lnTo>
                <a:lnTo>
                  <a:pt x="2305" y="327"/>
                </a:lnTo>
                <a:lnTo>
                  <a:pt x="2311" y="300"/>
                </a:lnTo>
                <a:lnTo>
                  <a:pt x="2314" y="300"/>
                </a:lnTo>
                <a:lnTo>
                  <a:pt x="2316" y="283"/>
                </a:lnTo>
                <a:lnTo>
                  <a:pt x="2314" y="261"/>
                </a:lnTo>
                <a:lnTo>
                  <a:pt x="2313" y="241"/>
                </a:lnTo>
                <a:lnTo>
                  <a:pt x="2307" y="225"/>
                </a:lnTo>
                <a:lnTo>
                  <a:pt x="2302" y="214"/>
                </a:lnTo>
                <a:close/>
                <a:moveTo>
                  <a:pt x="4434" y="211"/>
                </a:moveTo>
                <a:lnTo>
                  <a:pt x="4431" y="236"/>
                </a:lnTo>
                <a:lnTo>
                  <a:pt x="4431" y="265"/>
                </a:lnTo>
                <a:lnTo>
                  <a:pt x="4431" y="296"/>
                </a:lnTo>
                <a:lnTo>
                  <a:pt x="4433" y="327"/>
                </a:lnTo>
                <a:lnTo>
                  <a:pt x="4433" y="354"/>
                </a:lnTo>
                <a:lnTo>
                  <a:pt x="4431" y="374"/>
                </a:lnTo>
                <a:lnTo>
                  <a:pt x="4431" y="385"/>
                </a:lnTo>
                <a:lnTo>
                  <a:pt x="4433" y="398"/>
                </a:lnTo>
                <a:lnTo>
                  <a:pt x="4436" y="412"/>
                </a:lnTo>
                <a:lnTo>
                  <a:pt x="4438" y="420"/>
                </a:lnTo>
                <a:lnTo>
                  <a:pt x="4440" y="383"/>
                </a:lnTo>
                <a:lnTo>
                  <a:pt x="4443" y="347"/>
                </a:lnTo>
                <a:lnTo>
                  <a:pt x="4445" y="312"/>
                </a:lnTo>
                <a:lnTo>
                  <a:pt x="4443" y="276"/>
                </a:lnTo>
                <a:lnTo>
                  <a:pt x="4438" y="243"/>
                </a:lnTo>
                <a:lnTo>
                  <a:pt x="4438" y="211"/>
                </a:lnTo>
                <a:lnTo>
                  <a:pt x="4434" y="211"/>
                </a:lnTo>
                <a:close/>
                <a:moveTo>
                  <a:pt x="714" y="211"/>
                </a:moveTo>
                <a:lnTo>
                  <a:pt x="711" y="236"/>
                </a:lnTo>
                <a:lnTo>
                  <a:pt x="711" y="265"/>
                </a:lnTo>
                <a:lnTo>
                  <a:pt x="711" y="296"/>
                </a:lnTo>
                <a:lnTo>
                  <a:pt x="713" y="327"/>
                </a:lnTo>
                <a:lnTo>
                  <a:pt x="713" y="354"/>
                </a:lnTo>
                <a:lnTo>
                  <a:pt x="711" y="374"/>
                </a:lnTo>
                <a:lnTo>
                  <a:pt x="711" y="385"/>
                </a:lnTo>
                <a:lnTo>
                  <a:pt x="713" y="398"/>
                </a:lnTo>
                <a:lnTo>
                  <a:pt x="716" y="412"/>
                </a:lnTo>
                <a:lnTo>
                  <a:pt x="718" y="420"/>
                </a:lnTo>
                <a:lnTo>
                  <a:pt x="720" y="383"/>
                </a:lnTo>
                <a:lnTo>
                  <a:pt x="723" y="347"/>
                </a:lnTo>
                <a:lnTo>
                  <a:pt x="725" y="312"/>
                </a:lnTo>
                <a:lnTo>
                  <a:pt x="723" y="276"/>
                </a:lnTo>
                <a:lnTo>
                  <a:pt x="718" y="243"/>
                </a:lnTo>
                <a:lnTo>
                  <a:pt x="718" y="211"/>
                </a:lnTo>
                <a:lnTo>
                  <a:pt x="714" y="211"/>
                </a:lnTo>
                <a:close/>
                <a:moveTo>
                  <a:pt x="5491" y="207"/>
                </a:moveTo>
                <a:lnTo>
                  <a:pt x="5494" y="278"/>
                </a:lnTo>
                <a:lnTo>
                  <a:pt x="5498" y="351"/>
                </a:lnTo>
                <a:lnTo>
                  <a:pt x="5505" y="351"/>
                </a:lnTo>
                <a:lnTo>
                  <a:pt x="5511" y="334"/>
                </a:lnTo>
                <a:lnTo>
                  <a:pt x="5514" y="334"/>
                </a:lnTo>
                <a:lnTo>
                  <a:pt x="5505" y="240"/>
                </a:lnTo>
                <a:lnTo>
                  <a:pt x="5502" y="240"/>
                </a:lnTo>
                <a:lnTo>
                  <a:pt x="5502" y="231"/>
                </a:lnTo>
                <a:lnTo>
                  <a:pt x="5498" y="231"/>
                </a:lnTo>
                <a:lnTo>
                  <a:pt x="5494" y="207"/>
                </a:lnTo>
                <a:lnTo>
                  <a:pt x="5491" y="207"/>
                </a:lnTo>
                <a:close/>
                <a:moveTo>
                  <a:pt x="1771" y="207"/>
                </a:moveTo>
                <a:lnTo>
                  <a:pt x="1774" y="278"/>
                </a:lnTo>
                <a:lnTo>
                  <a:pt x="1778" y="351"/>
                </a:lnTo>
                <a:lnTo>
                  <a:pt x="1785" y="351"/>
                </a:lnTo>
                <a:lnTo>
                  <a:pt x="1791" y="334"/>
                </a:lnTo>
                <a:lnTo>
                  <a:pt x="1794" y="334"/>
                </a:lnTo>
                <a:lnTo>
                  <a:pt x="1785" y="240"/>
                </a:lnTo>
                <a:lnTo>
                  <a:pt x="1782" y="240"/>
                </a:lnTo>
                <a:lnTo>
                  <a:pt x="1782" y="231"/>
                </a:lnTo>
                <a:lnTo>
                  <a:pt x="1778" y="231"/>
                </a:lnTo>
                <a:lnTo>
                  <a:pt x="1774" y="207"/>
                </a:lnTo>
                <a:lnTo>
                  <a:pt x="1771" y="207"/>
                </a:lnTo>
                <a:close/>
                <a:moveTo>
                  <a:pt x="5938" y="203"/>
                </a:moveTo>
                <a:lnTo>
                  <a:pt x="5938" y="214"/>
                </a:lnTo>
                <a:lnTo>
                  <a:pt x="5942" y="214"/>
                </a:lnTo>
                <a:lnTo>
                  <a:pt x="5942" y="203"/>
                </a:lnTo>
                <a:lnTo>
                  <a:pt x="5938" y="203"/>
                </a:lnTo>
                <a:close/>
                <a:moveTo>
                  <a:pt x="2218" y="203"/>
                </a:moveTo>
                <a:lnTo>
                  <a:pt x="2218" y="214"/>
                </a:lnTo>
                <a:lnTo>
                  <a:pt x="2222" y="214"/>
                </a:lnTo>
                <a:lnTo>
                  <a:pt x="2222" y="203"/>
                </a:lnTo>
                <a:lnTo>
                  <a:pt x="2218" y="203"/>
                </a:lnTo>
                <a:close/>
                <a:moveTo>
                  <a:pt x="2405" y="196"/>
                </a:moveTo>
                <a:lnTo>
                  <a:pt x="2400" y="232"/>
                </a:lnTo>
                <a:lnTo>
                  <a:pt x="2391" y="267"/>
                </a:lnTo>
                <a:lnTo>
                  <a:pt x="2387" y="285"/>
                </a:lnTo>
                <a:lnTo>
                  <a:pt x="2387" y="309"/>
                </a:lnTo>
                <a:lnTo>
                  <a:pt x="2391" y="332"/>
                </a:lnTo>
                <a:lnTo>
                  <a:pt x="2393" y="354"/>
                </a:lnTo>
                <a:lnTo>
                  <a:pt x="2394" y="371"/>
                </a:lnTo>
                <a:lnTo>
                  <a:pt x="2394" y="387"/>
                </a:lnTo>
                <a:lnTo>
                  <a:pt x="2394" y="405"/>
                </a:lnTo>
                <a:lnTo>
                  <a:pt x="2396" y="425"/>
                </a:lnTo>
                <a:lnTo>
                  <a:pt x="2398" y="441"/>
                </a:lnTo>
                <a:lnTo>
                  <a:pt x="2402" y="451"/>
                </a:lnTo>
                <a:lnTo>
                  <a:pt x="2403" y="405"/>
                </a:lnTo>
                <a:lnTo>
                  <a:pt x="2409" y="363"/>
                </a:lnTo>
                <a:lnTo>
                  <a:pt x="2413" y="318"/>
                </a:lnTo>
                <a:lnTo>
                  <a:pt x="2414" y="271"/>
                </a:lnTo>
                <a:lnTo>
                  <a:pt x="2414" y="254"/>
                </a:lnTo>
                <a:lnTo>
                  <a:pt x="2414" y="238"/>
                </a:lnTo>
                <a:lnTo>
                  <a:pt x="2414" y="220"/>
                </a:lnTo>
                <a:lnTo>
                  <a:pt x="2413" y="205"/>
                </a:lnTo>
                <a:lnTo>
                  <a:pt x="2405" y="196"/>
                </a:lnTo>
                <a:close/>
                <a:moveTo>
                  <a:pt x="5725" y="180"/>
                </a:moveTo>
                <a:lnTo>
                  <a:pt x="5718" y="271"/>
                </a:lnTo>
                <a:lnTo>
                  <a:pt x="5722" y="271"/>
                </a:lnTo>
                <a:lnTo>
                  <a:pt x="5722" y="269"/>
                </a:lnTo>
                <a:lnTo>
                  <a:pt x="5723" y="265"/>
                </a:lnTo>
                <a:lnTo>
                  <a:pt x="5723" y="263"/>
                </a:lnTo>
                <a:lnTo>
                  <a:pt x="5725" y="260"/>
                </a:lnTo>
                <a:lnTo>
                  <a:pt x="5727" y="258"/>
                </a:lnTo>
                <a:lnTo>
                  <a:pt x="5731" y="260"/>
                </a:lnTo>
                <a:lnTo>
                  <a:pt x="5731" y="263"/>
                </a:lnTo>
                <a:lnTo>
                  <a:pt x="5734" y="263"/>
                </a:lnTo>
                <a:lnTo>
                  <a:pt x="5725" y="296"/>
                </a:lnTo>
                <a:lnTo>
                  <a:pt x="5720" y="334"/>
                </a:lnTo>
                <a:lnTo>
                  <a:pt x="5718" y="374"/>
                </a:lnTo>
                <a:lnTo>
                  <a:pt x="5718" y="387"/>
                </a:lnTo>
                <a:lnTo>
                  <a:pt x="5718" y="400"/>
                </a:lnTo>
                <a:lnTo>
                  <a:pt x="5718" y="411"/>
                </a:lnTo>
                <a:lnTo>
                  <a:pt x="5722" y="420"/>
                </a:lnTo>
                <a:lnTo>
                  <a:pt x="5722" y="387"/>
                </a:lnTo>
                <a:lnTo>
                  <a:pt x="5725" y="387"/>
                </a:lnTo>
                <a:lnTo>
                  <a:pt x="5734" y="334"/>
                </a:lnTo>
                <a:lnTo>
                  <a:pt x="5742" y="331"/>
                </a:lnTo>
                <a:lnTo>
                  <a:pt x="5742" y="274"/>
                </a:lnTo>
                <a:lnTo>
                  <a:pt x="5745" y="274"/>
                </a:lnTo>
                <a:lnTo>
                  <a:pt x="5745" y="240"/>
                </a:lnTo>
                <a:lnTo>
                  <a:pt x="5747" y="238"/>
                </a:lnTo>
                <a:lnTo>
                  <a:pt x="5747" y="238"/>
                </a:lnTo>
                <a:lnTo>
                  <a:pt x="5749" y="236"/>
                </a:lnTo>
                <a:lnTo>
                  <a:pt x="5751" y="234"/>
                </a:lnTo>
                <a:lnTo>
                  <a:pt x="5751" y="231"/>
                </a:lnTo>
                <a:lnTo>
                  <a:pt x="5745" y="231"/>
                </a:lnTo>
                <a:lnTo>
                  <a:pt x="5742" y="212"/>
                </a:lnTo>
                <a:lnTo>
                  <a:pt x="5736" y="194"/>
                </a:lnTo>
                <a:lnTo>
                  <a:pt x="5725" y="180"/>
                </a:lnTo>
                <a:close/>
                <a:moveTo>
                  <a:pt x="2005" y="180"/>
                </a:moveTo>
                <a:lnTo>
                  <a:pt x="1998" y="271"/>
                </a:lnTo>
                <a:lnTo>
                  <a:pt x="2002" y="271"/>
                </a:lnTo>
                <a:lnTo>
                  <a:pt x="2002" y="269"/>
                </a:lnTo>
                <a:lnTo>
                  <a:pt x="2003" y="265"/>
                </a:lnTo>
                <a:lnTo>
                  <a:pt x="2003" y="263"/>
                </a:lnTo>
                <a:lnTo>
                  <a:pt x="2005" y="260"/>
                </a:lnTo>
                <a:lnTo>
                  <a:pt x="2007" y="258"/>
                </a:lnTo>
                <a:lnTo>
                  <a:pt x="2011" y="260"/>
                </a:lnTo>
                <a:lnTo>
                  <a:pt x="2011" y="263"/>
                </a:lnTo>
                <a:lnTo>
                  <a:pt x="2014" y="263"/>
                </a:lnTo>
                <a:lnTo>
                  <a:pt x="2005" y="296"/>
                </a:lnTo>
                <a:lnTo>
                  <a:pt x="2000" y="334"/>
                </a:lnTo>
                <a:lnTo>
                  <a:pt x="1998" y="374"/>
                </a:lnTo>
                <a:lnTo>
                  <a:pt x="1998" y="387"/>
                </a:lnTo>
                <a:lnTo>
                  <a:pt x="1998" y="400"/>
                </a:lnTo>
                <a:lnTo>
                  <a:pt x="1998" y="411"/>
                </a:lnTo>
                <a:lnTo>
                  <a:pt x="2002" y="420"/>
                </a:lnTo>
                <a:lnTo>
                  <a:pt x="2002" y="387"/>
                </a:lnTo>
                <a:lnTo>
                  <a:pt x="2005" y="387"/>
                </a:lnTo>
                <a:lnTo>
                  <a:pt x="2014" y="334"/>
                </a:lnTo>
                <a:lnTo>
                  <a:pt x="2022" y="331"/>
                </a:lnTo>
                <a:lnTo>
                  <a:pt x="2022" y="274"/>
                </a:lnTo>
                <a:lnTo>
                  <a:pt x="2025" y="274"/>
                </a:lnTo>
                <a:lnTo>
                  <a:pt x="2025" y="240"/>
                </a:lnTo>
                <a:lnTo>
                  <a:pt x="2027" y="238"/>
                </a:lnTo>
                <a:lnTo>
                  <a:pt x="2027" y="238"/>
                </a:lnTo>
                <a:lnTo>
                  <a:pt x="2029" y="236"/>
                </a:lnTo>
                <a:lnTo>
                  <a:pt x="2031" y="234"/>
                </a:lnTo>
                <a:lnTo>
                  <a:pt x="2031" y="231"/>
                </a:lnTo>
                <a:lnTo>
                  <a:pt x="2025" y="231"/>
                </a:lnTo>
                <a:lnTo>
                  <a:pt x="2022" y="212"/>
                </a:lnTo>
                <a:lnTo>
                  <a:pt x="2016" y="194"/>
                </a:lnTo>
                <a:lnTo>
                  <a:pt x="2005" y="180"/>
                </a:lnTo>
                <a:close/>
                <a:moveTo>
                  <a:pt x="5322" y="167"/>
                </a:moveTo>
                <a:lnTo>
                  <a:pt x="5322" y="220"/>
                </a:lnTo>
                <a:lnTo>
                  <a:pt x="5325" y="220"/>
                </a:lnTo>
                <a:lnTo>
                  <a:pt x="5322" y="231"/>
                </a:lnTo>
                <a:lnTo>
                  <a:pt x="5325" y="231"/>
                </a:lnTo>
                <a:lnTo>
                  <a:pt x="5325" y="300"/>
                </a:lnTo>
                <a:lnTo>
                  <a:pt x="5331" y="300"/>
                </a:lnTo>
                <a:lnTo>
                  <a:pt x="5331" y="314"/>
                </a:lnTo>
                <a:lnTo>
                  <a:pt x="5334" y="314"/>
                </a:lnTo>
                <a:lnTo>
                  <a:pt x="5334" y="331"/>
                </a:lnTo>
                <a:lnTo>
                  <a:pt x="5338" y="331"/>
                </a:lnTo>
                <a:lnTo>
                  <a:pt x="5338" y="360"/>
                </a:lnTo>
                <a:lnTo>
                  <a:pt x="5342" y="360"/>
                </a:lnTo>
                <a:lnTo>
                  <a:pt x="5342" y="334"/>
                </a:lnTo>
                <a:lnTo>
                  <a:pt x="5345" y="334"/>
                </a:lnTo>
                <a:lnTo>
                  <a:pt x="5347" y="334"/>
                </a:lnTo>
                <a:lnTo>
                  <a:pt x="5349" y="332"/>
                </a:lnTo>
                <a:lnTo>
                  <a:pt x="5349" y="332"/>
                </a:lnTo>
                <a:lnTo>
                  <a:pt x="5349" y="332"/>
                </a:lnTo>
                <a:lnTo>
                  <a:pt x="5351" y="332"/>
                </a:lnTo>
                <a:lnTo>
                  <a:pt x="5354" y="331"/>
                </a:lnTo>
                <a:lnTo>
                  <a:pt x="5351" y="354"/>
                </a:lnTo>
                <a:lnTo>
                  <a:pt x="5347" y="376"/>
                </a:lnTo>
                <a:lnTo>
                  <a:pt x="5345" y="403"/>
                </a:lnTo>
                <a:lnTo>
                  <a:pt x="5351" y="403"/>
                </a:lnTo>
                <a:lnTo>
                  <a:pt x="5351" y="372"/>
                </a:lnTo>
                <a:lnTo>
                  <a:pt x="5356" y="347"/>
                </a:lnTo>
                <a:lnTo>
                  <a:pt x="5362" y="323"/>
                </a:lnTo>
                <a:lnTo>
                  <a:pt x="5363" y="300"/>
                </a:lnTo>
                <a:lnTo>
                  <a:pt x="5358" y="278"/>
                </a:lnTo>
                <a:lnTo>
                  <a:pt x="5354" y="260"/>
                </a:lnTo>
                <a:lnTo>
                  <a:pt x="5362" y="260"/>
                </a:lnTo>
                <a:lnTo>
                  <a:pt x="5365" y="271"/>
                </a:lnTo>
                <a:lnTo>
                  <a:pt x="5371" y="271"/>
                </a:lnTo>
                <a:lnTo>
                  <a:pt x="5371" y="243"/>
                </a:lnTo>
                <a:lnTo>
                  <a:pt x="5373" y="241"/>
                </a:lnTo>
                <a:lnTo>
                  <a:pt x="5373" y="241"/>
                </a:lnTo>
                <a:lnTo>
                  <a:pt x="5373" y="240"/>
                </a:lnTo>
                <a:lnTo>
                  <a:pt x="5373" y="240"/>
                </a:lnTo>
                <a:lnTo>
                  <a:pt x="5373" y="238"/>
                </a:lnTo>
                <a:lnTo>
                  <a:pt x="5374" y="236"/>
                </a:lnTo>
                <a:lnTo>
                  <a:pt x="5365" y="225"/>
                </a:lnTo>
                <a:lnTo>
                  <a:pt x="5360" y="214"/>
                </a:lnTo>
                <a:lnTo>
                  <a:pt x="5354" y="203"/>
                </a:lnTo>
                <a:lnTo>
                  <a:pt x="5345" y="200"/>
                </a:lnTo>
                <a:lnTo>
                  <a:pt x="5345" y="191"/>
                </a:lnTo>
                <a:lnTo>
                  <a:pt x="5338" y="187"/>
                </a:lnTo>
                <a:lnTo>
                  <a:pt x="5325" y="167"/>
                </a:lnTo>
                <a:lnTo>
                  <a:pt x="5322" y="167"/>
                </a:lnTo>
                <a:close/>
                <a:moveTo>
                  <a:pt x="3725" y="167"/>
                </a:moveTo>
                <a:lnTo>
                  <a:pt x="3725" y="271"/>
                </a:lnTo>
                <a:lnTo>
                  <a:pt x="3731" y="271"/>
                </a:lnTo>
                <a:lnTo>
                  <a:pt x="3734" y="307"/>
                </a:lnTo>
                <a:lnTo>
                  <a:pt x="3742" y="307"/>
                </a:lnTo>
                <a:lnTo>
                  <a:pt x="3742" y="278"/>
                </a:lnTo>
                <a:lnTo>
                  <a:pt x="3740" y="249"/>
                </a:lnTo>
                <a:lnTo>
                  <a:pt x="3734" y="223"/>
                </a:lnTo>
                <a:lnTo>
                  <a:pt x="3733" y="209"/>
                </a:lnTo>
                <a:lnTo>
                  <a:pt x="3733" y="192"/>
                </a:lnTo>
                <a:lnTo>
                  <a:pt x="3731" y="178"/>
                </a:lnTo>
                <a:lnTo>
                  <a:pt x="3725" y="167"/>
                </a:lnTo>
                <a:close/>
                <a:moveTo>
                  <a:pt x="1602" y="167"/>
                </a:moveTo>
                <a:lnTo>
                  <a:pt x="1602" y="220"/>
                </a:lnTo>
                <a:lnTo>
                  <a:pt x="1605" y="220"/>
                </a:lnTo>
                <a:lnTo>
                  <a:pt x="1602" y="231"/>
                </a:lnTo>
                <a:lnTo>
                  <a:pt x="1605" y="231"/>
                </a:lnTo>
                <a:lnTo>
                  <a:pt x="1605" y="300"/>
                </a:lnTo>
                <a:lnTo>
                  <a:pt x="1611" y="300"/>
                </a:lnTo>
                <a:lnTo>
                  <a:pt x="1611" y="314"/>
                </a:lnTo>
                <a:lnTo>
                  <a:pt x="1614" y="314"/>
                </a:lnTo>
                <a:lnTo>
                  <a:pt x="1614" y="331"/>
                </a:lnTo>
                <a:lnTo>
                  <a:pt x="1618" y="331"/>
                </a:lnTo>
                <a:lnTo>
                  <a:pt x="1618" y="360"/>
                </a:lnTo>
                <a:lnTo>
                  <a:pt x="1622" y="360"/>
                </a:lnTo>
                <a:lnTo>
                  <a:pt x="1622" y="334"/>
                </a:lnTo>
                <a:lnTo>
                  <a:pt x="1625" y="334"/>
                </a:lnTo>
                <a:lnTo>
                  <a:pt x="1627" y="334"/>
                </a:lnTo>
                <a:lnTo>
                  <a:pt x="1629" y="332"/>
                </a:lnTo>
                <a:lnTo>
                  <a:pt x="1629" y="332"/>
                </a:lnTo>
                <a:lnTo>
                  <a:pt x="1629" y="332"/>
                </a:lnTo>
                <a:lnTo>
                  <a:pt x="1631" y="332"/>
                </a:lnTo>
                <a:lnTo>
                  <a:pt x="1634" y="331"/>
                </a:lnTo>
                <a:lnTo>
                  <a:pt x="1631" y="354"/>
                </a:lnTo>
                <a:lnTo>
                  <a:pt x="1627" y="376"/>
                </a:lnTo>
                <a:lnTo>
                  <a:pt x="1625" y="403"/>
                </a:lnTo>
                <a:lnTo>
                  <a:pt x="1631" y="403"/>
                </a:lnTo>
                <a:lnTo>
                  <a:pt x="1631" y="372"/>
                </a:lnTo>
                <a:lnTo>
                  <a:pt x="1636" y="347"/>
                </a:lnTo>
                <a:lnTo>
                  <a:pt x="1642" y="323"/>
                </a:lnTo>
                <a:lnTo>
                  <a:pt x="1643" y="300"/>
                </a:lnTo>
                <a:lnTo>
                  <a:pt x="1638" y="278"/>
                </a:lnTo>
                <a:lnTo>
                  <a:pt x="1634" y="260"/>
                </a:lnTo>
                <a:lnTo>
                  <a:pt x="1642" y="260"/>
                </a:lnTo>
                <a:lnTo>
                  <a:pt x="1645" y="271"/>
                </a:lnTo>
                <a:lnTo>
                  <a:pt x="1651" y="271"/>
                </a:lnTo>
                <a:lnTo>
                  <a:pt x="1651" y="243"/>
                </a:lnTo>
                <a:lnTo>
                  <a:pt x="1653" y="241"/>
                </a:lnTo>
                <a:lnTo>
                  <a:pt x="1653" y="241"/>
                </a:lnTo>
                <a:lnTo>
                  <a:pt x="1653" y="240"/>
                </a:lnTo>
                <a:lnTo>
                  <a:pt x="1653" y="240"/>
                </a:lnTo>
                <a:lnTo>
                  <a:pt x="1653" y="238"/>
                </a:lnTo>
                <a:lnTo>
                  <a:pt x="1654" y="236"/>
                </a:lnTo>
                <a:lnTo>
                  <a:pt x="1645" y="225"/>
                </a:lnTo>
                <a:lnTo>
                  <a:pt x="1640" y="214"/>
                </a:lnTo>
                <a:lnTo>
                  <a:pt x="1634" y="203"/>
                </a:lnTo>
                <a:lnTo>
                  <a:pt x="1625" y="200"/>
                </a:lnTo>
                <a:lnTo>
                  <a:pt x="1625" y="191"/>
                </a:lnTo>
                <a:lnTo>
                  <a:pt x="1618" y="187"/>
                </a:lnTo>
                <a:lnTo>
                  <a:pt x="1605" y="167"/>
                </a:lnTo>
                <a:lnTo>
                  <a:pt x="1602" y="167"/>
                </a:lnTo>
                <a:close/>
                <a:moveTo>
                  <a:pt x="2398" y="154"/>
                </a:moveTo>
                <a:lnTo>
                  <a:pt x="2398" y="160"/>
                </a:lnTo>
                <a:lnTo>
                  <a:pt x="2385" y="171"/>
                </a:lnTo>
                <a:lnTo>
                  <a:pt x="2373" y="189"/>
                </a:lnTo>
                <a:lnTo>
                  <a:pt x="2360" y="211"/>
                </a:lnTo>
                <a:lnTo>
                  <a:pt x="2351" y="234"/>
                </a:lnTo>
                <a:lnTo>
                  <a:pt x="2345" y="254"/>
                </a:lnTo>
                <a:lnTo>
                  <a:pt x="2351" y="254"/>
                </a:lnTo>
                <a:lnTo>
                  <a:pt x="2351" y="267"/>
                </a:lnTo>
                <a:lnTo>
                  <a:pt x="2354" y="267"/>
                </a:lnTo>
                <a:lnTo>
                  <a:pt x="2354" y="263"/>
                </a:lnTo>
                <a:lnTo>
                  <a:pt x="2356" y="260"/>
                </a:lnTo>
                <a:lnTo>
                  <a:pt x="2356" y="258"/>
                </a:lnTo>
                <a:lnTo>
                  <a:pt x="2358" y="258"/>
                </a:lnTo>
                <a:lnTo>
                  <a:pt x="2362" y="256"/>
                </a:lnTo>
                <a:lnTo>
                  <a:pt x="2365" y="254"/>
                </a:lnTo>
                <a:lnTo>
                  <a:pt x="2362" y="274"/>
                </a:lnTo>
                <a:lnTo>
                  <a:pt x="2358" y="274"/>
                </a:lnTo>
                <a:lnTo>
                  <a:pt x="2358" y="285"/>
                </a:lnTo>
                <a:lnTo>
                  <a:pt x="2360" y="296"/>
                </a:lnTo>
                <a:lnTo>
                  <a:pt x="2363" y="311"/>
                </a:lnTo>
                <a:lnTo>
                  <a:pt x="2367" y="321"/>
                </a:lnTo>
                <a:lnTo>
                  <a:pt x="2371" y="327"/>
                </a:lnTo>
                <a:lnTo>
                  <a:pt x="2373" y="291"/>
                </a:lnTo>
                <a:lnTo>
                  <a:pt x="2380" y="256"/>
                </a:lnTo>
                <a:lnTo>
                  <a:pt x="2389" y="223"/>
                </a:lnTo>
                <a:lnTo>
                  <a:pt x="2398" y="191"/>
                </a:lnTo>
                <a:lnTo>
                  <a:pt x="2411" y="187"/>
                </a:lnTo>
                <a:lnTo>
                  <a:pt x="2407" y="171"/>
                </a:lnTo>
                <a:lnTo>
                  <a:pt x="2402" y="154"/>
                </a:lnTo>
                <a:lnTo>
                  <a:pt x="2398" y="154"/>
                </a:lnTo>
                <a:close/>
                <a:moveTo>
                  <a:pt x="5705" y="151"/>
                </a:moveTo>
                <a:lnTo>
                  <a:pt x="5702" y="176"/>
                </a:lnTo>
                <a:lnTo>
                  <a:pt x="5698" y="176"/>
                </a:lnTo>
                <a:lnTo>
                  <a:pt x="5694" y="267"/>
                </a:lnTo>
                <a:lnTo>
                  <a:pt x="5698" y="267"/>
                </a:lnTo>
                <a:lnTo>
                  <a:pt x="5700" y="278"/>
                </a:lnTo>
                <a:lnTo>
                  <a:pt x="5698" y="289"/>
                </a:lnTo>
                <a:lnTo>
                  <a:pt x="5698" y="300"/>
                </a:lnTo>
                <a:lnTo>
                  <a:pt x="5702" y="307"/>
                </a:lnTo>
                <a:lnTo>
                  <a:pt x="5703" y="283"/>
                </a:lnTo>
                <a:lnTo>
                  <a:pt x="5705" y="261"/>
                </a:lnTo>
                <a:lnTo>
                  <a:pt x="5711" y="243"/>
                </a:lnTo>
                <a:lnTo>
                  <a:pt x="5711" y="207"/>
                </a:lnTo>
                <a:lnTo>
                  <a:pt x="5714" y="207"/>
                </a:lnTo>
                <a:lnTo>
                  <a:pt x="5714" y="176"/>
                </a:lnTo>
                <a:lnTo>
                  <a:pt x="5718" y="176"/>
                </a:lnTo>
                <a:lnTo>
                  <a:pt x="5718" y="171"/>
                </a:lnTo>
                <a:lnTo>
                  <a:pt x="5714" y="171"/>
                </a:lnTo>
                <a:lnTo>
                  <a:pt x="5714" y="169"/>
                </a:lnTo>
                <a:lnTo>
                  <a:pt x="5714" y="167"/>
                </a:lnTo>
                <a:lnTo>
                  <a:pt x="5714" y="165"/>
                </a:lnTo>
                <a:lnTo>
                  <a:pt x="5716" y="165"/>
                </a:lnTo>
                <a:lnTo>
                  <a:pt x="5716" y="163"/>
                </a:lnTo>
                <a:lnTo>
                  <a:pt x="5718" y="163"/>
                </a:lnTo>
                <a:lnTo>
                  <a:pt x="5714" y="151"/>
                </a:lnTo>
                <a:lnTo>
                  <a:pt x="5705" y="151"/>
                </a:lnTo>
                <a:close/>
                <a:moveTo>
                  <a:pt x="1985" y="151"/>
                </a:moveTo>
                <a:lnTo>
                  <a:pt x="1982" y="176"/>
                </a:lnTo>
                <a:lnTo>
                  <a:pt x="1978" y="176"/>
                </a:lnTo>
                <a:lnTo>
                  <a:pt x="1974" y="267"/>
                </a:lnTo>
                <a:lnTo>
                  <a:pt x="1978" y="267"/>
                </a:lnTo>
                <a:lnTo>
                  <a:pt x="1980" y="278"/>
                </a:lnTo>
                <a:lnTo>
                  <a:pt x="1978" y="289"/>
                </a:lnTo>
                <a:lnTo>
                  <a:pt x="1978" y="300"/>
                </a:lnTo>
                <a:lnTo>
                  <a:pt x="1982" y="307"/>
                </a:lnTo>
                <a:lnTo>
                  <a:pt x="1983" y="283"/>
                </a:lnTo>
                <a:lnTo>
                  <a:pt x="1985" y="261"/>
                </a:lnTo>
                <a:lnTo>
                  <a:pt x="1991" y="243"/>
                </a:lnTo>
                <a:lnTo>
                  <a:pt x="1991" y="207"/>
                </a:lnTo>
                <a:lnTo>
                  <a:pt x="1994" y="207"/>
                </a:lnTo>
                <a:lnTo>
                  <a:pt x="1994" y="176"/>
                </a:lnTo>
                <a:lnTo>
                  <a:pt x="1998" y="176"/>
                </a:lnTo>
                <a:lnTo>
                  <a:pt x="1998" y="171"/>
                </a:lnTo>
                <a:lnTo>
                  <a:pt x="1994" y="171"/>
                </a:lnTo>
                <a:lnTo>
                  <a:pt x="1994" y="169"/>
                </a:lnTo>
                <a:lnTo>
                  <a:pt x="1994" y="167"/>
                </a:lnTo>
                <a:lnTo>
                  <a:pt x="1994" y="165"/>
                </a:lnTo>
                <a:lnTo>
                  <a:pt x="1996" y="165"/>
                </a:lnTo>
                <a:lnTo>
                  <a:pt x="1996" y="163"/>
                </a:lnTo>
                <a:lnTo>
                  <a:pt x="1998" y="163"/>
                </a:lnTo>
                <a:lnTo>
                  <a:pt x="1994" y="151"/>
                </a:lnTo>
                <a:lnTo>
                  <a:pt x="1985" y="151"/>
                </a:lnTo>
                <a:close/>
                <a:moveTo>
                  <a:pt x="5774" y="127"/>
                </a:moveTo>
                <a:lnTo>
                  <a:pt x="5773" y="140"/>
                </a:lnTo>
                <a:lnTo>
                  <a:pt x="5769" y="156"/>
                </a:lnTo>
                <a:lnTo>
                  <a:pt x="5765" y="174"/>
                </a:lnTo>
                <a:lnTo>
                  <a:pt x="5763" y="191"/>
                </a:lnTo>
                <a:lnTo>
                  <a:pt x="5763" y="205"/>
                </a:lnTo>
                <a:lnTo>
                  <a:pt x="5765" y="214"/>
                </a:lnTo>
                <a:lnTo>
                  <a:pt x="5767" y="201"/>
                </a:lnTo>
                <a:lnTo>
                  <a:pt x="5769" y="183"/>
                </a:lnTo>
                <a:lnTo>
                  <a:pt x="5773" y="165"/>
                </a:lnTo>
                <a:lnTo>
                  <a:pt x="5774" y="149"/>
                </a:lnTo>
                <a:lnTo>
                  <a:pt x="5776" y="134"/>
                </a:lnTo>
                <a:lnTo>
                  <a:pt x="5774" y="127"/>
                </a:lnTo>
                <a:close/>
                <a:moveTo>
                  <a:pt x="2054" y="127"/>
                </a:moveTo>
                <a:lnTo>
                  <a:pt x="2053" y="140"/>
                </a:lnTo>
                <a:lnTo>
                  <a:pt x="2049" y="156"/>
                </a:lnTo>
                <a:lnTo>
                  <a:pt x="2045" y="174"/>
                </a:lnTo>
                <a:lnTo>
                  <a:pt x="2043" y="191"/>
                </a:lnTo>
                <a:lnTo>
                  <a:pt x="2043" y="205"/>
                </a:lnTo>
                <a:lnTo>
                  <a:pt x="2045" y="214"/>
                </a:lnTo>
                <a:lnTo>
                  <a:pt x="2047" y="201"/>
                </a:lnTo>
                <a:lnTo>
                  <a:pt x="2049" y="183"/>
                </a:lnTo>
                <a:lnTo>
                  <a:pt x="2053" y="165"/>
                </a:lnTo>
                <a:lnTo>
                  <a:pt x="2054" y="149"/>
                </a:lnTo>
                <a:lnTo>
                  <a:pt x="2056" y="134"/>
                </a:lnTo>
                <a:lnTo>
                  <a:pt x="2054" y="127"/>
                </a:lnTo>
                <a:close/>
                <a:moveTo>
                  <a:pt x="5722" y="123"/>
                </a:moveTo>
                <a:lnTo>
                  <a:pt x="5718" y="131"/>
                </a:lnTo>
                <a:lnTo>
                  <a:pt x="5720" y="131"/>
                </a:lnTo>
                <a:lnTo>
                  <a:pt x="5722" y="129"/>
                </a:lnTo>
                <a:lnTo>
                  <a:pt x="5723" y="127"/>
                </a:lnTo>
                <a:lnTo>
                  <a:pt x="5725" y="125"/>
                </a:lnTo>
                <a:lnTo>
                  <a:pt x="5727" y="125"/>
                </a:lnTo>
                <a:lnTo>
                  <a:pt x="5725" y="123"/>
                </a:lnTo>
                <a:lnTo>
                  <a:pt x="5722" y="123"/>
                </a:lnTo>
                <a:close/>
                <a:moveTo>
                  <a:pt x="2002" y="123"/>
                </a:moveTo>
                <a:lnTo>
                  <a:pt x="1998" y="131"/>
                </a:lnTo>
                <a:lnTo>
                  <a:pt x="2000" y="131"/>
                </a:lnTo>
                <a:lnTo>
                  <a:pt x="2002" y="129"/>
                </a:lnTo>
                <a:lnTo>
                  <a:pt x="2003" y="127"/>
                </a:lnTo>
                <a:lnTo>
                  <a:pt x="2005" y="125"/>
                </a:lnTo>
                <a:lnTo>
                  <a:pt x="2007" y="125"/>
                </a:lnTo>
                <a:lnTo>
                  <a:pt x="2005" y="123"/>
                </a:lnTo>
                <a:lnTo>
                  <a:pt x="2002" y="123"/>
                </a:lnTo>
                <a:close/>
                <a:moveTo>
                  <a:pt x="5682" y="120"/>
                </a:moveTo>
                <a:lnTo>
                  <a:pt x="5682" y="131"/>
                </a:lnTo>
                <a:lnTo>
                  <a:pt x="5683" y="145"/>
                </a:lnTo>
                <a:lnTo>
                  <a:pt x="5685" y="160"/>
                </a:lnTo>
                <a:lnTo>
                  <a:pt x="5691" y="167"/>
                </a:lnTo>
                <a:lnTo>
                  <a:pt x="5698" y="131"/>
                </a:lnTo>
                <a:lnTo>
                  <a:pt x="5691" y="127"/>
                </a:lnTo>
                <a:lnTo>
                  <a:pt x="5691" y="120"/>
                </a:lnTo>
                <a:lnTo>
                  <a:pt x="5682" y="120"/>
                </a:lnTo>
                <a:close/>
                <a:moveTo>
                  <a:pt x="1962" y="120"/>
                </a:moveTo>
                <a:lnTo>
                  <a:pt x="1962" y="131"/>
                </a:lnTo>
                <a:lnTo>
                  <a:pt x="1963" y="145"/>
                </a:lnTo>
                <a:lnTo>
                  <a:pt x="1965" y="160"/>
                </a:lnTo>
                <a:lnTo>
                  <a:pt x="1971" y="167"/>
                </a:lnTo>
                <a:lnTo>
                  <a:pt x="1978" y="131"/>
                </a:lnTo>
                <a:lnTo>
                  <a:pt x="1971" y="127"/>
                </a:lnTo>
                <a:lnTo>
                  <a:pt x="1971" y="120"/>
                </a:lnTo>
                <a:lnTo>
                  <a:pt x="1962" y="120"/>
                </a:lnTo>
                <a:close/>
                <a:moveTo>
                  <a:pt x="2551" y="76"/>
                </a:moveTo>
                <a:lnTo>
                  <a:pt x="2551" y="80"/>
                </a:lnTo>
                <a:lnTo>
                  <a:pt x="2545" y="89"/>
                </a:lnTo>
                <a:lnTo>
                  <a:pt x="2543" y="100"/>
                </a:lnTo>
                <a:lnTo>
                  <a:pt x="2543" y="111"/>
                </a:lnTo>
                <a:lnTo>
                  <a:pt x="2542" y="123"/>
                </a:lnTo>
                <a:lnTo>
                  <a:pt x="2538" y="123"/>
                </a:lnTo>
                <a:lnTo>
                  <a:pt x="2534" y="171"/>
                </a:lnTo>
                <a:lnTo>
                  <a:pt x="2531" y="171"/>
                </a:lnTo>
                <a:lnTo>
                  <a:pt x="2531" y="207"/>
                </a:lnTo>
                <a:lnTo>
                  <a:pt x="2525" y="207"/>
                </a:lnTo>
                <a:lnTo>
                  <a:pt x="2525" y="251"/>
                </a:lnTo>
                <a:lnTo>
                  <a:pt x="2522" y="251"/>
                </a:lnTo>
                <a:lnTo>
                  <a:pt x="2520" y="265"/>
                </a:lnTo>
                <a:lnTo>
                  <a:pt x="2520" y="283"/>
                </a:lnTo>
                <a:lnTo>
                  <a:pt x="2522" y="301"/>
                </a:lnTo>
                <a:lnTo>
                  <a:pt x="2525" y="311"/>
                </a:lnTo>
                <a:lnTo>
                  <a:pt x="2527" y="292"/>
                </a:lnTo>
                <a:lnTo>
                  <a:pt x="2533" y="276"/>
                </a:lnTo>
                <a:lnTo>
                  <a:pt x="2538" y="263"/>
                </a:lnTo>
                <a:lnTo>
                  <a:pt x="2542" y="247"/>
                </a:lnTo>
                <a:lnTo>
                  <a:pt x="2551" y="247"/>
                </a:lnTo>
                <a:lnTo>
                  <a:pt x="2547" y="261"/>
                </a:lnTo>
                <a:lnTo>
                  <a:pt x="2543" y="272"/>
                </a:lnTo>
                <a:lnTo>
                  <a:pt x="2538" y="283"/>
                </a:lnTo>
                <a:lnTo>
                  <a:pt x="2538" y="296"/>
                </a:lnTo>
                <a:lnTo>
                  <a:pt x="2534" y="296"/>
                </a:lnTo>
                <a:lnTo>
                  <a:pt x="2538" y="303"/>
                </a:lnTo>
                <a:lnTo>
                  <a:pt x="2534" y="303"/>
                </a:lnTo>
                <a:lnTo>
                  <a:pt x="2531" y="334"/>
                </a:lnTo>
                <a:lnTo>
                  <a:pt x="2525" y="334"/>
                </a:lnTo>
                <a:lnTo>
                  <a:pt x="2525" y="347"/>
                </a:lnTo>
                <a:lnTo>
                  <a:pt x="2525" y="360"/>
                </a:lnTo>
                <a:lnTo>
                  <a:pt x="2527" y="372"/>
                </a:lnTo>
                <a:lnTo>
                  <a:pt x="2531" y="380"/>
                </a:lnTo>
                <a:lnTo>
                  <a:pt x="2533" y="343"/>
                </a:lnTo>
                <a:lnTo>
                  <a:pt x="2540" y="309"/>
                </a:lnTo>
                <a:lnTo>
                  <a:pt x="2551" y="280"/>
                </a:lnTo>
                <a:lnTo>
                  <a:pt x="2554" y="251"/>
                </a:lnTo>
                <a:lnTo>
                  <a:pt x="2558" y="251"/>
                </a:lnTo>
                <a:lnTo>
                  <a:pt x="2560" y="249"/>
                </a:lnTo>
                <a:lnTo>
                  <a:pt x="2560" y="249"/>
                </a:lnTo>
                <a:lnTo>
                  <a:pt x="2560" y="249"/>
                </a:lnTo>
                <a:lnTo>
                  <a:pt x="2562" y="249"/>
                </a:lnTo>
                <a:lnTo>
                  <a:pt x="2563" y="249"/>
                </a:lnTo>
                <a:lnTo>
                  <a:pt x="2565" y="247"/>
                </a:lnTo>
                <a:lnTo>
                  <a:pt x="2562" y="269"/>
                </a:lnTo>
                <a:lnTo>
                  <a:pt x="2554" y="287"/>
                </a:lnTo>
                <a:lnTo>
                  <a:pt x="2554" y="307"/>
                </a:lnTo>
                <a:lnTo>
                  <a:pt x="2551" y="307"/>
                </a:lnTo>
                <a:lnTo>
                  <a:pt x="2551" y="407"/>
                </a:lnTo>
                <a:lnTo>
                  <a:pt x="2554" y="407"/>
                </a:lnTo>
                <a:lnTo>
                  <a:pt x="2554" y="403"/>
                </a:lnTo>
                <a:lnTo>
                  <a:pt x="2558" y="392"/>
                </a:lnTo>
                <a:lnTo>
                  <a:pt x="2560" y="380"/>
                </a:lnTo>
                <a:lnTo>
                  <a:pt x="2560" y="365"/>
                </a:lnTo>
                <a:lnTo>
                  <a:pt x="2562" y="351"/>
                </a:lnTo>
                <a:lnTo>
                  <a:pt x="2565" y="351"/>
                </a:lnTo>
                <a:lnTo>
                  <a:pt x="2565" y="334"/>
                </a:lnTo>
                <a:lnTo>
                  <a:pt x="2571" y="334"/>
                </a:lnTo>
                <a:lnTo>
                  <a:pt x="2574" y="300"/>
                </a:lnTo>
                <a:lnTo>
                  <a:pt x="2578" y="300"/>
                </a:lnTo>
                <a:lnTo>
                  <a:pt x="2578" y="247"/>
                </a:lnTo>
                <a:lnTo>
                  <a:pt x="2578" y="212"/>
                </a:lnTo>
                <a:lnTo>
                  <a:pt x="2576" y="180"/>
                </a:lnTo>
                <a:lnTo>
                  <a:pt x="2571" y="151"/>
                </a:lnTo>
                <a:lnTo>
                  <a:pt x="2571" y="131"/>
                </a:lnTo>
                <a:lnTo>
                  <a:pt x="2565" y="131"/>
                </a:lnTo>
                <a:lnTo>
                  <a:pt x="2565" y="120"/>
                </a:lnTo>
                <a:lnTo>
                  <a:pt x="2562" y="120"/>
                </a:lnTo>
                <a:lnTo>
                  <a:pt x="2562" y="103"/>
                </a:lnTo>
                <a:lnTo>
                  <a:pt x="2558" y="103"/>
                </a:lnTo>
                <a:lnTo>
                  <a:pt x="2554" y="76"/>
                </a:lnTo>
                <a:lnTo>
                  <a:pt x="2551" y="76"/>
                </a:lnTo>
                <a:close/>
                <a:moveTo>
                  <a:pt x="3725" y="0"/>
                </a:moveTo>
                <a:lnTo>
                  <a:pt x="3738" y="0"/>
                </a:lnTo>
                <a:lnTo>
                  <a:pt x="3738" y="3"/>
                </a:lnTo>
                <a:lnTo>
                  <a:pt x="3734" y="12"/>
                </a:lnTo>
                <a:lnTo>
                  <a:pt x="3734" y="25"/>
                </a:lnTo>
                <a:lnTo>
                  <a:pt x="3734" y="40"/>
                </a:lnTo>
                <a:lnTo>
                  <a:pt x="3731" y="40"/>
                </a:lnTo>
                <a:lnTo>
                  <a:pt x="3731" y="123"/>
                </a:lnTo>
                <a:lnTo>
                  <a:pt x="3725" y="123"/>
                </a:lnTo>
                <a:lnTo>
                  <a:pt x="3725" y="127"/>
                </a:lnTo>
                <a:lnTo>
                  <a:pt x="3731" y="127"/>
                </a:lnTo>
                <a:lnTo>
                  <a:pt x="3731" y="140"/>
                </a:lnTo>
                <a:lnTo>
                  <a:pt x="3725" y="140"/>
                </a:lnTo>
                <a:lnTo>
                  <a:pt x="3725" y="143"/>
                </a:lnTo>
                <a:lnTo>
                  <a:pt x="3734" y="147"/>
                </a:lnTo>
                <a:lnTo>
                  <a:pt x="3734" y="167"/>
                </a:lnTo>
                <a:lnTo>
                  <a:pt x="3738" y="167"/>
                </a:lnTo>
                <a:lnTo>
                  <a:pt x="3738" y="183"/>
                </a:lnTo>
                <a:lnTo>
                  <a:pt x="3742" y="183"/>
                </a:lnTo>
                <a:lnTo>
                  <a:pt x="3742" y="203"/>
                </a:lnTo>
                <a:lnTo>
                  <a:pt x="3745" y="203"/>
                </a:lnTo>
                <a:lnTo>
                  <a:pt x="3751" y="247"/>
                </a:lnTo>
                <a:lnTo>
                  <a:pt x="3754" y="247"/>
                </a:lnTo>
                <a:lnTo>
                  <a:pt x="3754" y="254"/>
                </a:lnTo>
                <a:lnTo>
                  <a:pt x="3762" y="260"/>
                </a:lnTo>
                <a:lnTo>
                  <a:pt x="3762" y="274"/>
                </a:lnTo>
                <a:lnTo>
                  <a:pt x="3765" y="274"/>
                </a:lnTo>
                <a:lnTo>
                  <a:pt x="3758" y="180"/>
                </a:lnTo>
                <a:lnTo>
                  <a:pt x="3753" y="165"/>
                </a:lnTo>
                <a:lnTo>
                  <a:pt x="3751" y="147"/>
                </a:lnTo>
                <a:lnTo>
                  <a:pt x="3754" y="147"/>
                </a:lnTo>
                <a:lnTo>
                  <a:pt x="3754" y="151"/>
                </a:lnTo>
                <a:lnTo>
                  <a:pt x="3765" y="147"/>
                </a:lnTo>
                <a:lnTo>
                  <a:pt x="3765" y="151"/>
                </a:lnTo>
                <a:lnTo>
                  <a:pt x="3771" y="151"/>
                </a:lnTo>
                <a:lnTo>
                  <a:pt x="3771" y="163"/>
                </a:lnTo>
                <a:lnTo>
                  <a:pt x="3774" y="163"/>
                </a:lnTo>
                <a:lnTo>
                  <a:pt x="3771" y="123"/>
                </a:lnTo>
                <a:lnTo>
                  <a:pt x="3782" y="123"/>
                </a:lnTo>
                <a:lnTo>
                  <a:pt x="3785" y="147"/>
                </a:lnTo>
                <a:lnTo>
                  <a:pt x="3791" y="167"/>
                </a:lnTo>
                <a:lnTo>
                  <a:pt x="3791" y="203"/>
                </a:lnTo>
                <a:lnTo>
                  <a:pt x="3794" y="203"/>
                </a:lnTo>
                <a:lnTo>
                  <a:pt x="3794" y="231"/>
                </a:lnTo>
                <a:lnTo>
                  <a:pt x="3798" y="231"/>
                </a:lnTo>
                <a:lnTo>
                  <a:pt x="3798" y="240"/>
                </a:lnTo>
                <a:lnTo>
                  <a:pt x="3802" y="240"/>
                </a:lnTo>
                <a:lnTo>
                  <a:pt x="3805" y="263"/>
                </a:lnTo>
                <a:lnTo>
                  <a:pt x="3811" y="263"/>
                </a:lnTo>
                <a:lnTo>
                  <a:pt x="3811" y="231"/>
                </a:lnTo>
                <a:lnTo>
                  <a:pt x="3813" y="201"/>
                </a:lnTo>
                <a:lnTo>
                  <a:pt x="3818" y="176"/>
                </a:lnTo>
                <a:lnTo>
                  <a:pt x="3822" y="176"/>
                </a:lnTo>
                <a:lnTo>
                  <a:pt x="3822" y="180"/>
                </a:lnTo>
                <a:lnTo>
                  <a:pt x="3825" y="180"/>
                </a:lnTo>
                <a:lnTo>
                  <a:pt x="3825" y="183"/>
                </a:lnTo>
                <a:lnTo>
                  <a:pt x="3822" y="191"/>
                </a:lnTo>
                <a:lnTo>
                  <a:pt x="3831" y="187"/>
                </a:lnTo>
                <a:lnTo>
                  <a:pt x="3831" y="254"/>
                </a:lnTo>
                <a:lnTo>
                  <a:pt x="3838" y="265"/>
                </a:lnTo>
                <a:lnTo>
                  <a:pt x="3845" y="281"/>
                </a:lnTo>
                <a:lnTo>
                  <a:pt x="3851" y="300"/>
                </a:lnTo>
                <a:lnTo>
                  <a:pt x="3854" y="320"/>
                </a:lnTo>
                <a:lnTo>
                  <a:pt x="3858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2" y="332"/>
                </a:lnTo>
                <a:lnTo>
                  <a:pt x="3862" y="331"/>
                </a:lnTo>
                <a:lnTo>
                  <a:pt x="3865" y="331"/>
                </a:lnTo>
                <a:lnTo>
                  <a:pt x="3862" y="314"/>
                </a:lnTo>
                <a:lnTo>
                  <a:pt x="3863" y="294"/>
                </a:lnTo>
                <a:lnTo>
                  <a:pt x="3863" y="269"/>
                </a:lnTo>
                <a:lnTo>
                  <a:pt x="3863" y="245"/>
                </a:lnTo>
                <a:lnTo>
                  <a:pt x="3865" y="223"/>
                </a:lnTo>
                <a:lnTo>
                  <a:pt x="3871" y="223"/>
                </a:lnTo>
                <a:lnTo>
                  <a:pt x="3865" y="214"/>
                </a:lnTo>
                <a:lnTo>
                  <a:pt x="3871" y="214"/>
                </a:lnTo>
                <a:lnTo>
                  <a:pt x="3871" y="180"/>
                </a:lnTo>
                <a:lnTo>
                  <a:pt x="3874" y="180"/>
                </a:lnTo>
                <a:lnTo>
                  <a:pt x="3874" y="154"/>
                </a:lnTo>
                <a:lnTo>
                  <a:pt x="3882" y="132"/>
                </a:lnTo>
                <a:lnTo>
                  <a:pt x="3885" y="107"/>
                </a:lnTo>
                <a:lnTo>
                  <a:pt x="3894" y="107"/>
                </a:lnTo>
                <a:lnTo>
                  <a:pt x="3885" y="167"/>
                </a:lnTo>
                <a:lnTo>
                  <a:pt x="3882" y="167"/>
                </a:lnTo>
                <a:lnTo>
                  <a:pt x="3882" y="203"/>
                </a:lnTo>
                <a:lnTo>
                  <a:pt x="3878" y="203"/>
                </a:lnTo>
                <a:lnTo>
                  <a:pt x="3882" y="211"/>
                </a:lnTo>
                <a:lnTo>
                  <a:pt x="3882" y="214"/>
                </a:lnTo>
                <a:lnTo>
                  <a:pt x="3880" y="218"/>
                </a:lnTo>
                <a:lnTo>
                  <a:pt x="3878" y="218"/>
                </a:lnTo>
                <a:lnTo>
                  <a:pt x="3878" y="220"/>
                </a:lnTo>
                <a:lnTo>
                  <a:pt x="3882" y="260"/>
                </a:lnTo>
                <a:lnTo>
                  <a:pt x="3882" y="323"/>
                </a:lnTo>
                <a:lnTo>
                  <a:pt x="3885" y="323"/>
                </a:lnTo>
                <a:lnTo>
                  <a:pt x="3887" y="336"/>
                </a:lnTo>
                <a:lnTo>
                  <a:pt x="3887" y="349"/>
                </a:lnTo>
                <a:lnTo>
                  <a:pt x="3891" y="360"/>
                </a:lnTo>
                <a:lnTo>
                  <a:pt x="3894" y="327"/>
                </a:lnTo>
                <a:lnTo>
                  <a:pt x="3898" y="327"/>
                </a:lnTo>
                <a:lnTo>
                  <a:pt x="3898" y="320"/>
                </a:lnTo>
                <a:lnTo>
                  <a:pt x="3902" y="320"/>
                </a:lnTo>
                <a:lnTo>
                  <a:pt x="3905" y="300"/>
                </a:lnTo>
                <a:lnTo>
                  <a:pt x="3922" y="287"/>
                </a:lnTo>
                <a:lnTo>
                  <a:pt x="3923" y="256"/>
                </a:lnTo>
                <a:lnTo>
                  <a:pt x="3925" y="221"/>
                </a:lnTo>
                <a:lnTo>
                  <a:pt x="3931" y="185"/>
                </a:lnTo>
                <a:lnTo>
                  <a:pt x="3938" y="154"/>
                </a:lnTo>
                <a:lnTo>
                  <a:pt x="3940" y="143"/>
                </a:lnTo>
                <a:lnTo>
                  <a:pt x="3940" y="132"/>
                </a:lnTo>
                <a:lnTo>
                  <a:pt x="3943" y="123"/>
                </a:lnTo>
                <a:lnTo>
                  <a:pt x="3951" y="114"/>
                </a:lnTo>
                <a:lnTo>
                  <a:pt x="3951" y="111"/>
                </a:lnTo>
                <a:lnTo>
                  <a:pt x="3954" y="111"/>
                </a:lnTo>
                <a:lnTo>
                  <a:pt x="3954" y="131"/>
                </a:lnTo>
                <a:lnTo>
                  <a:pt x="3951" y="131"/>
                </a:lnTo>
                <a:lnTo>
                  <a:pt x="3942" y="191"/>
                </a:lnTo>
                <a:lnTo>
                  <a:pt x="3938" y="211"/>
                </a:lnTo>
                <a:lnTo>
                  <a:pt x="3936" y="238"/>
                </a:lnTo>
                <a:lnTo>
                  <a:pt x="3936" y="271"/>
                </a:lnTo>
                <a:lnTo>
                  <a:pt x="3936" y="305"/>
                </a:lnTo>
                <a:lnTo>
                  <a:pt x="3936" y="338"/>
                </a:lnTo>
                <a:lnTo>
                  <a:pt x="3938" y="365"/>
                </a:lnTo>
                <a:lnTo>
                  <a:pt x="3942" y="383"/>
                </a:lnTo>
                <a:lnTo>
                  <a:pt x="3943" y="394"/>
                </a:lnTo>
                <a:lnTo>
                  <a:pt x="3942" y="407"/>
                </a:lnTo>
                <a:lnTo>
                  <a:pt x="3942" y="418"/>
                </a:lnTo>
                <a:lnTo>
                  <a:pt x="3945" y="427"/>
                </a:lnTo>
                <a:lnTo>
                  <a:pt x="3945" y="283"/>
                </a:lnTo>
                <a:lnTo>
                  <a:pt x="3942" y="283"/>
                </a:lnTo>
                <a:lnTo>
                  <a:pt x="3942" y="251"/>
                </a:lnTo>
                <a:lnTo>
                  <a:pt x="3954" y="254"/>
                </a:lnTo>
                <a:lnTo>
                  <a:pt x="3958" y="283"/>
                </a:lnTo>
                <a:lnTo>
                  <a:pt x="3962" y="283"/>
                </a:lnTo>
                <a:lnTo>
                  <a:pt x="3971" y="207"/>
                </a:lnTo>
                <a:lnTo>
                  <a:pt x="3974" y="207"/>
                </a:lnTo>
                <a:lnTo>
                  <a:pt x="3974" y="196"/>
                </a:lnTo>
                <a:lnTo>
                  <a:pt x="3978" y="196"/>
                </a:lnTo>
                <a:lnTo>
                  <a:pt x="3978" y="180"/>
                </a:lnTo>
                <a:lnTo>
                  <a:pt x="3982" y="180"/>
                </a:lnTo>
                <a:lnTo>
                  <a:pt x="3982" y="169"/>
                </a:lnTo>
                <a:lnTo>
                  <a:pt x="3978" y="156"/>
                </a:lnTo>
                <a:lnTo>
                  <a:pt x="3973" y="143"/>
                </a:lnTo>
                <a:lnTo>
                  <a:pt x="3971" y="131"/>
                </a:lnTo>
                <a:lnTo>
                  <a:pt x="3974" y="132"/>
                </a:lnTo>
                <a:lnTo>
                  <a:pt x="3978" y="132"/>
                </a:lnTo>
                <a:lnTo>
                  <a:pt x="3980" y="134"/>
                </a:lnTo>
                <a:lnTo>
                  <a:pt x="3980" y="136"/>
                </a:lnTo>
                <a:lnTo>
                  <a:pt x="3982" y="138"/>
                </a:lnTo>
                <a:lnTo>
                  <a:pt x="3982" y="143"/>
                </a:lnTo>
                <a:lnTo>
                  <a:pt x="3989" y="154"/>
                </a:lnTo>
                <a:lnTo>
                  <a:pt x="3993" y="171"/>
                </a:lnTo>
                <a:lnTo>
                  <a:pt x="3994" y="185"/>
                </a:lnTo>
                <a:lnTo>
                  <a:pt x="3996" y="200"/>
                </a:lnTo>
                <a:lnTo>
                  <a:pt x="4002" y="211"/>
                </a:lnTo>
                <a:lnTo>
                  <a:pt x="4002" y="203"/>
                </a:lnTo>
                <a:lnTo>
                  <a:pt x="4005" y="192"/>
                </a:lnTo>
                <a:lnTo>
                  <a:pt x="4005" y="180"/>
                </a:lnTo>
                <a:lnTo>
                  <a:pt x="4002" y="167"/>
                </a:lnTo>
                <a:lnTo>
                  <a:pt x="4014" y="167"/>
                </a:lnTo>
                <a:lnTo>
                  <a:pt x="4014" y="151"/>
                </a:lnTo>
                <a:lnTo>
                  <a:pt x="4025" y="151"/>
                </a:lnTo>
                <a:lnTo>
                  <a:pt x="4022" y="200"/>
                </a:lnTo>
                <a:lnTo>
                  <a:pt x="4031" y="203"/>
                </a:lnTo>
                <a:lnTo>
                  <a:pt x="4031" y="220"/>
                </a:lnTo>
                <a:lnTo>
                  <a:pt x="4034" y="220"/>
                </a:lnTo>
                <a:lnTo>
                  <a:pt x="4038" y="236"/>
                </a:lnTo>
                <a:lnTo>
                  <a:pt x="4042" y="236"/>
                </a:lnTo>
                <a:lnTo>
                  <a:pt x="4051" y="271"/>
                </a:lnTo>
                <a:lnTo>
                  <a:pt x="4058" y="271"/>
                </a:lnTo>
                <a:lnTo>
                  <a:pt x="4062" y="307"/>
                </a:lnTo>
                <a:lnTo>
                  <a:pt x="4065" y="307"/>
                </a:lnTo>
                <a:lnTo>
                  <a:pt x="4065" y="303"/>
                </a:lnTo>
                <a:lnTo>
                  <a:pt x="4074" y="289"/>
                </a:lnTo>
                <a:lnTo>
                  <a:pt x="4076" y="269"/>
                </a:lnTo>
                <a:lnTo>
                  <a:pt x="4076" y="245"/>
                </a:lnTo>
                <a:lnTo>
                  <a:pt x="4074" y="221"/>
                </a:lnTo>
                <a:lnTo>
                  <a:pt x="4073" y="198"/>
                </a:lnTo>
                <a:lnTo>
                  <a:pt x="4071" y="180"/>
                </a:lnTo>
                <a:lnTo>
                  <a:pt x="4074" y="180"/>
                </a:lnTo>
                <a:lnTo>
                  <a:pt x="4074" y="183"/>
                </a:lnTo>
                <a:lnTo>
                  <a:pt x="4076" y="185"/>
                </a:lnTo>
                <a:lnTo>
                  <a:pt x="4076" y="185"/>
                </a:lnTo>
                <a:lnTo>
                  <a:pt x="4076" y="183"/>
                </a:lnTo>
                <a:lnTo>
                  <a:pt x="4078" y="181"/>
                </a:lnTo>
                <a:lnTo>
                  <a:pt x="4078" y="178"/>
                </a:lnTo>
                <a:lnTo>
                  <a:pt x="4078" y="176"/>
                </a:lnTo>
                <a:lnTo>
                  <a:pt x="4078" y="176"/>
                </a:lnTo>
                <a:lnTo>
                  <a:pt x="4074" y="176"/>
                </a:lnTo>
                <a:lnTo>
                  <a:pt x="4065" y="123"/>
                </a:lnTo>
                <a:lnTo>
                  <a:pt x="4062" y="123"/>
                </a:lnTo>
                <a:lnTo>
                  <a:pt x="4062" y="100"/>
                </a:lnTo>
                <a:lnTo>
                  <a:pt x="4058" y="100"/>
                </a:lnTo>
                <a:lnTo>
                  <a:pt x="4054" y="80"/>
                </a:lnTo>
                <a:lnTo>
                  <a:pt x="4065" y="80"/>
                </a:lnTo>
                <a:lnTo>
                  <a:pt x="4071" y="112"/>
                </a:lnTo>
                <a:lnTo>
                  <a:pt x="4080" y="145"/>
                </a:lnTo>
                <a:lnTo>
                  <a:pt x="4091" y="176"/>
                </a:lnTo>
                <a:lnTo>
                  <a:pt x="4098" y="240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2" y="236"/>
                </a:lnTo>
                <a:lnTo>
                  <a:pt x="4102" y="236"/>
                </a:lnTo>
                <a:lnTo>
                  <a:pt x="4109" y="227"/>
                </a:lnTo>
                <a:lnTo>
                  <a:pt x="4111" y="218"/>
                </a:lnTo>
                <a:lnTo>
                  <a:pt x="4111" y="207"/>
                </a:lnTo>
                <a:lnTo>
                  <a:pt x="4114" y="196"/>
                </a:lnTo>
                <a:lnTo>
                  <a:pt x="4125" y="156"/>
                </a:lnTo>
                <a:lnTo>
                  <a:pt x="4134" y="114"/>
                </a:lnTo>
                <a:lnTo>
                  <a:pt x="4142" y="114"/>
                </a:lnTo>
                <a:lnTo>
                  <a:pt x="4140" y="143"/>
                </a:lnTo>
                <a:lnTo>
                  <a:pt x="4133" y="169"/>
                </a:lnTo>
                <a:lnTo>
                  <a:pt x="4127" y="194"/>
                </a:lnTo>
                <a:lnTo>
                  <a:pt x="4122" y="220"/>
                </a:lnTo>
                <a:lnTo>
                  <a:pt x="4125" y="220"/>
                </a:lnTo>
                <a:lnTo>
                  <a:pt x="4125" y="211"/>
                </a:lnTo>
                <a:lnTo>
                  <a:pt x="4133" y="198"/>
                </a:lnTo>
                <a:lnTo>
                  <a:pt x="4140" y="178"/>
                </a:lnTo>
                <a:lnTo>
                  <a:pt x="4143" y="154"/>
                </a:lnTo>
                <a:lnTo>
                  <a:pt x="4149" y="132"/>
                </a:lnTo>
                <a:lnTo>
                  <a:pt x="4154" y="114"/>
                </a:lnTo>
                <a:lnTo>
                  <a:pt x="4158" y="114"/>
                </a:lnTo>
                <a:lnTo>
                  <a:pt x="4158" y="140"/>
                </a:lnTo>
                <a:lnTo>
                  <a:pt x="4154" y="140"/>
                </a:lnTo>
                <a:lnTo>
                  <a:pt x="4154" y="160"/>
                </a:lnTo>
                <a:lnTo>
                  <a:pt x="4151" y="160"/>
                </a:lnTo>
                <a:lnTo>
                  <a:pt x="4143" y="189"/>
                </a:lnTo>
                <a:lnTo>
                  <a:pt x="4143" y="220"/>
                </a:lnTo>
                <a:lnTo>
                  <a:pt x="4145" y="252"/>
                </a:lnTo>
                <a:lnTo>
                  <a:pt x="4145" y="287"/>
                </a:lnTo>
                <a:lnTo>
                  <a:pt x="4154" y="287"/>
                </a:lnTo>
                <a:lnTo>
                  <a:pt x="4154" y="311"/>
                </a:lnTo>
                <a:lnTo>
                  <a:pt x="4158" y="311"/>
                </a:lnTo>
                <a:lnTo>
                  <a:pt x="4158" y="307"/>
                </a:lnTo>
                <a:lnTo>
                  <a:pt x="4162" y="307"/>
                </a:lnTo>
                <a:lnTo>
                  <a:pt x="4171" y="260"/>
                </a:lnTo>
                <a:lnTo>
                  <a:pt x="4174" y="260"/>
                </a:lnTo>
                <a:lnTo>
                  <a:pt x="4174" y="243"/>
                </a:lnTo>
                <a:lnTo>
                  <a:pt x="4178" y="243"/>
                </a:lnTo>
                <a:lnTo>
                  <a:pt x="4178" y="223"/>
                </a:lnTo>
                <a:lnTo>
                  <a:pt x="4182" y="223"/>
                </a:lnTo>
                <a:lnTo>
                  <a:pt x="4182" y="211"/>
                </a:lnTo>
                <a:lnTo>
                  <a:pt x="4185" y="211"/>
                </a:lnTo>
                <a:lnTo>
                  <a:pt x="4185" y="196"/>
                </a:lnTo>
                <a:lnTo>
                  <a:pt x="4191" y="196"/>
                </a:lnTo>
                <a:lnTo>
                  <a:pt x="4191" y="176"/>
                </a:lnTo>
                <a:lnTo>
                  <a:pt x="4196" y="156"/>
                </a:lnTo>
                <a:lnTo>
                  <a:pt x="4200" y="138"/>
                </a:lnTo>
                <a:lnTo>
                  <a:pt x="4202" y="114"/>
                </a:lnTo>
                <a:lnTo>
                  <a:pt x="4214" y="114"/>
                </a:lnTo>
                <a:lnTo>
                  <a:pt x="4214" y="120"/>
                </a:lnTo>
                <a:lnTo>
                  <a:pt x="4211" y="120"/>
                </a:lnTo>
                <a:lnTo>
                  <a:pt x="4211" y="143"/>
                </a:lnTo>
                <a:lnTo>
                  <a:pt x="4205" y="143"/>
                </a:lnTo>
                <a:lnTo>
                  <a:pt x="4194" y="211"/>
                </a:lnTo>
                <a:lnTo>
                  <a:pt x="4198" y="211"/>
                </a:lnTo>
                <a:lnTo>
                  <a:pt x="4214" y="154"/>
                </a:lnTo>
                <a:lnTo>
                  <a:pt x="4222" y="154"/>
                </a:lnTo>
                <a:lnTo>
                  <a:pt x="4218" y="176"/>
                </a:lnTo>
                <a:lnTo>
                  <a:pt x="4211" y="194"/>
                </a:lnTo>
                <a:lnTo>
                  <a:pt x="4205" y="214"/>
                </a:lnTo>
                <a:lnTo>
                  <a:pt x="4214" y="214"/>
                </a:lnTo>
                <a:lnTo>
                  <a:pt x="4214" y="231"/>
                </a:lnTo>
                <a:lnTo>
                  <a:pt x="4218" y="231"/>
                </a:lnTo>
                <a:lnTo>
                  <a:pt x="4220" y="216"/>
                </a:lnTo>
                <a:lnTo>
                  <a:pt x="4225" y="203"/>
                </a:lnTo>
                <a:lnTo>
                  <a:pt x="4231" y="191"/>
                </a:lnTo>
                <a:lnTo>
                  <a:pt x="4231" y="171"/>
                </a:lnTo>
                <a:lnTo>
                  <a:pt x="4234" y="171"/>
                </a:lnTo>
                <a:lnTo>
                  <a:pt x="4236" y="169"/>
                </a:lnTo>
                <a:lnTo>
                  <a:pt x="4236" y="169"/>
                </a:lnTo>
                <a:lnTo>
                  <a:pt x="4236" y="169"/>
                </a:lnTo>
                <a:lnTo>
                  <a:pt x="4238" y="169"/>
                </a:lnTo>
                <a:lnTo>
                  <a:pt x="4240" y="169"/>
                </a:lnTo>
                <a:lnTo>
                  <a:pt x="4242" y="167"/>
                </a:lnTo>
                <a:lnTo>
                  <a:pt x="4242" y="180"/>
                </a:lnTo>
                <a:lnTo>
                  <a:pt x="4238" y="196"/>
                </a:lnTo>
                <a:lnTo>
                  <a:pt x="4238" y="211"/>
                </a:lnTo>
                <a:lnTo>
                  <a:pt x="4238" y="225"/>
                </a:lnTo>
                <a:lnTo>
                  <a:pt x="4242" y="236"/>
                </a:lnTo>
                <a:lnTo>
                  <a:pt x="4243" y="212"/>
                </a:lnTo>
                <a:lnTo>
                  <a:pt x="4249" y="192"/>
                </a:lnTo>
                <a:lnTo>
                  <a:pt x="4254" y="172"/>
                </a:lnTo>
                <a:lnTo>
                  <a:pt x="4258" y="151"/>
                </a:lnTo>
                <a:lnTo>
                  <a:pt x="4271" y="151"/>
                </a:lnTo>
                <a:lnTo>
                  <a:pt x="4265" y="189"/>
                </a:lnTo>
                <a:lnTo>
                  <a:pt x="4262" y="229"/>
                </a:lnTo>
                <a:lnTo>
                  <a:pt x="4258" y="271"/>
                </a:lnTo>
                <a:lnTo>
                  <a:pt x="4260" y="311"/>
                </a:lnTo>
                <a:lnTo>
                  <a:pt x="4265" y="347"/>
                </a:lnTo>
                <a:lnTo>
                  <a:pt x="4267" y="360"/>
                </a:lnTo>
                <a:lnTo>
                  <a:pt x="4269" y="374"/>
                </a:lnTo>
                <a:lnTo>
                  <a:pt x="4269" y="389"/>
                </a:lnTo>
                <a:lnTo>
                  <a:pt x="4269" y="401"/>
                </a:lnTo>
                <a:lnTo>
                  <a:pt x="4274" y="411"/>
                </a:lnTo>
                <a:lnTo>
                  <a:pt x="4274" y="311"/>
                </a:lnTo>
                <a:lnTo>
                  <a:pt x="4278" y="311"/>
                </a:lnTo>
                <a:lnTo>
                  <a:pt x="4280" y="294"/>
                </a:lnTo>
                <a:lnTo>
                  <a:pt x="4280" y="276"/>
                </a:lnTo>
                <a:lnTo>
                  <a:pt x="4278" y="263"/>
                </a:lnTo>
                <a:lnTo>
                  <a:pt x="4285" y="263"/>
                </a:lnTo>
                <a:lnTo>
                  <a:pt x="4285" y="247"/>
                </a:lnTo>
                <a:lnTo>
                  <a:pt x="4298" y="247"/>
                </a:lnTo>
                <a:lnTo>
                  <a:pt x="4294" y="271"/>
                </a:lnTo>
                <a:lnTo>
                  <a:pt x="4291" y="271"/>
                </a:lnTo>
                <a:lnTo>
                  <a:pt x="4291" y="281"/>
                </a:lnTo>
                <a:lnTo>
                  <a:pt x="4293" y="296"/>
                </a:lnTo>
                <a:lnTo>
                  <a:pt x="4296" y="314"/>
                </a:lnTo>
                <a:lnTo>
                  <a:pt x="4300" y="331"/>
                </a:lnTo>
                <a:lnTo>
                  <a:pt x="4303" y="345"/>
                </a:lnTo>
                <a:lnTo>
                  <a:pt x="4305" y="351"/>
                </a:lnTo>
                <a:lnTo>
                  <a:pt x="4309" y="311"/>
                </a:lnTo>
                <a:lnTo>
                  <a:pt x="4313" y="271"/>
                </a:lnTo>
                <a:lnTo>
                  <a:pt x="4314" y="227"/>
                </a:lnTo>
                <a:lnTo>
                  <a:pt x="4314" y="191"/>
                </a:lnTo>
                <a:lnTo>
                  <a:pt x="4311" y="191"/>
                </a:lnTo>
                <a:lnTo>
                  <a:pt x="4311" y="163"/>
                </a:lnTo>
                <a:lnTo>
                  <a:pt x="4305" y="163"/>
                </a:lnTo>
                <a:lnTo>
                  <a:pt x="4305" y="136"/>
                </a:lnTo>
                <a:lnTo>
                  <a:pt x="4298" y="103"/>
                </a:lnTo>
                <a:lnTo>
                  <a:pt x="4291" y="71"/>
                </a:lnTo>
                <a:lnTo>
                  <a:pt x="4302" y="76"/>
                </a:lnTo>
                <a:lnTo>
                  <a:pt x="4325" y="207"/>
                </a:lnTo>
                <a:lnTo>
                  <a:pt x="4327" y="221"/>
                </a:lnTo>
                <a:lnTo>
                  <a:pt x="4325" y="238"/>
                </a:lnTo>
                <a:lnTo>
                  <a:pt x="4325" y="252"/>
                </a:lnTo>
                <a:lnTo>
                  <a:pt x="4331" y="263"/>
                </a:lnTo>
                <a:lnTo>
                  <a:pt x="4358" y="103"/>
                </a:lnTo>
                <a:lnTo>
                  <a:pt x="4365" y="103"/>
                </a:lnTo>
                <a:lnTo>
                  <a:pt x="4351" y="211"/>
                </a:lnTo>
                <a:lnTo>
                  <a:pt x="4354" y="211"/>
                </a:lnTo>
                <a:lnTo>
                  <a:pt x="4358" y="183"/>
                </a:lnTo>
                <a:lnTo>
                  <a:pt x="4371" y="183"/>
                </a:lnTo>
                <a:lnTo>
                  <a:pt x="4371" y="214"/>
                </a:lnTo>
                <a:lnTo>
                  <a:pt x="4373" y="245"/>
                </a:lnTo>
                <a:lnTo>
                  <a:pt x="4378" y="271"/>
                </a:lnTo>
                <a:lnTo>
                  <a:pt x="4374" y="283"/>
                </a:lnTo>
                <a:lnTo>
                  <a:pt x="4382" y="283"/>
                </a:lnTo>
                <a:lnTo>
                  <a:pt x="4385" y="311"/>
                </a:lnTo>
                <a:lnTo>
                  <a:pt x="4391" y="311"/>
                </a:lnTo>
                <a:lnTo>
                  <a:pt x="4391" y="307"/>
                </a:lnTo>
                <a:lnTo>
                  <a:pt x="4425" y="200"/>
                </a:lnTo>
                <a:lnTo>
                  <a:pt x="4425" y="183"/>
                </a:lnTo>
                <a:lnTo>
                  <a:pt x="4431" y="183"/>
                </a:lnTo>
                <a:lnTo>
                  <a:pt x="4434" y="154"/>
                </a:lnTo>
                <a:lnTo>
                  <a:pt x="4438" y="154"/>
                </a:lnTo>
                <a:lnTo>
                  <a:pt x="4440" y="154"/>
                </a:lnTo>
                <a:lnTo>
                  <a:pt x="4440" y="152"/>
                </a:lnTo>
                <a:lnTo>
                  <a:pt x="4440" y="152"/>
                </a:lnTo>
                <a:lnTo>
                  <a:pt x="4442" y="152"/>
                </a:lnTo>
                <a:lnTo>
                  <a:pt x="4443" y="152"/>
                </a:lnTo>
                <a:lnTo>
                  <a:pt x="4445" y="151"/>
                </a:lnTo>
                <a:lnTo>
                  <a:pt x="4434" y="207"/>
                </a:lnTo>
                <a:lnTo>
                  <a:pt x="4442" y="207"/>
                </a:lnTo>
                <a:lnTo>
                  <a:pt x="4443" y="223"/>
                </a:lnTo>
                <a:lnTo>
                  <a:pt x="4449" y="236"/>
                </a:lnTo>
                <a:lnTo>
                  <a:pt x="4454" y="247"/>
                </a:lnTo>
                <a:lnTo>
                  <a:pt x="4454" y="267"/>
                </a:lnTo>
                <a:lnTo>
                  <a:pt x="4458" y="267"/>
                </a:lnTo>
                <a:lnTo>
                  <a:pt x="4458" y="280"/>
                </a:lnTo>
                <a:lnTo>
                  <a:pt x="4462" y="280"/>
                </a:lnTo>
                <a:lnTo>
                  <a:pt x="4465" y="323"/>
                </a:lnTo>
                <a:lnTo>
                  <a:pt x="4471" y="323"/>
                </a:lnTo>
                <a:lnTo>
                  <a:pt x="4473" y="338"/>
                </a:lnTo>
                <a:lnTo>
                  <a:pt x="4473" y="352"/>
                </a:lnTo>
                <a:lnTo>
                  <a:pt x="4473" y="365"/>
                </a:lnTo>
                <a:lnTo>
                  <a:pt x="4478" y="374"/>
                </a:lnTo>
                <a:lnTo>
                  <a:pt x="4478" y="367"/>
                </a:lnTo>
                <a:lnTo>
                  <a:pt x="4485" y="358"/>
                </a:lnTo>
                <a:lnTo>
                  <a:pt x="4487" y="343"/>
                </a:lnTo>
                <a:lnTo>
                  <a:pt x="4485" y="327"/>
                </a:lnTo>
                <a:lnTo>
                  <a:pt x="4482" y="327"/>
                </a:lnTo>
                <a:lnTo>
                  <a:pt x="4482" y="300"/>
                </a:lnTo>
                <a:lnTo>
                  <a:pt x="4478" y="300"/>
                </a:lnTo>
                <a:lnTo>
                  <a:pt x="4478" y="280"/>
                </a:lnTo>
                <a:lnTo>
                  <a:pt x="4474" y="280"/>
                </a:lnTo>
                <a:lnTo>
                  <a:pt x="4474" y="271"/>
                </a:lnTo>
                <a:lnTo>
                  <a:pt x="4471" y="271"/>
                </a:lnTo>
                <a:lnTo>
                  <a:pt x="4471" y="267"/>
                </a:lnTo>
                <a:lnTo>
                  <a:pt x="4474" y="267"/>
                </a:lnTo>
                <a:lnTo>
                  <a:pt x="4476" y="265"/>
                </a:lnTo>
                <a:lnTo>
                  <a:pt x="4476" y="265"/>
                </a:lnTo>
                <a:lnTo>
                  <a:pt x="4476" y="265"/>
                </a:lnTo>
                <a:lnTo>
                  <a:pt x="4478" y="265"/>
                </a:lnTo>
                <a:lnTo>
                  <a:pt x="4480" y="263"/>
                </a:lnTo>
                <a:lnTo>
                  <a:pt x="4482" y="263"/>
                </a:lnTo>
                <a:lnTo>
                  <a:pt x="4482" y="274"/>
                </a:lnTo>
                <a:lnTo>
                  <a:pt x="4485" y="274"/>
                </a:lnTo>
                <a:lnTo>
                  <a:pt x="4485" y="260"/>
                </a:lnTo>
                <a:lnTo>
                  <a:pt x="4498" y="260"/>
                </a:lnTo>
                <a:lnTo>
                  <a:pt x="4500" y="280"/>
                </a:lnTo>
                <a:lnTo>
                  <a:pt x="4505" y="298"/>
                </a:lnTo>
                <a:lnTo>
                  <a:pt x="4511" y="314"/>
                </a:lnTo>
                <a:lnTo>
                  <a:pt x="4511" y="347"/>
                </a:lnTo>
                <a:lnTo>
                  <a:pt x="4516" y="385"/>
                </a:lnTo>
                <a:lnTo>
                  <a:pt x="4518" y="431"/>
                </a:lnTo>
                <a:lnTo>
                  <a:pt x="4518" y="441"/>
                </a:lnTo>
                <a:lnTo>
                  <a:pt x="4520" y="449"/>
                </a:lnTo>
                <a:lnTo>
                  <a:pt x="4520" y="454"/>
                </a:lnTo>
                <a:lnTo>
                  <a:pt x="4518" y="463"/>
                </a:lnTo>
                <a:lnTo>
                  <a:pt x="4531" y="463"/>
                </a:lnTo>
                <a:lnTo>
                  <a:pt x="4534" y="314"/>
                </a:lnTo>
                <a:lnTo>
                  <a:pt x="4529" y="300"/>
                </a:lnTo>
                <a:lnTo>
                  <a:pt x="4523" y="283"/>
                </a:lnTo>
                <a:lnTo>
                  <a:pt x="4522" y="263"/>
                </a:lnTo>
                <a:lnTo>
                  <a:pt x="4525" y="263"/>
                </a:lnTo>
                <a:lnTo>
                  <a:pt x="4527" y="267"/>
                </a:lnTo>
                <a:lnTo>
                  <a:pt x="4527" y="267"/>
                </a:lnTo>
                <a:lnTo>
                  <a:pt x="4527" y="269"/>
                </a:lnTo>
                <a:lnTo>
                  <a:pt x="4527" y="269"/>
                </a:lnTo>
                <a:lnTo>
                  <a:pt x="4529" y="269"/>
                </a:lnTo>
                <a:lnTo>
                  <a:pt x="4531" y="271"/>
                </a:lnTo>
                <a:lnTo>
                  <a:pt x="4531" y="260"/>
                </a:lnTo>
                <a:lnTo>
                  <a:pt x="4525" y="247"/>
                </a:lnTo>
                <a:lnTo>
                  <a:pt x="4523" y="232"/>
                </a:lnTo>
                <a:lnTo>
                  <a:pt x="4522" y="220"/>
                </a:lnTo>
                <a:lnTo>
                  <a:pt x="4502" y="163"/>
                </a:lnTo>
                <a:lnTo>
                  <a:pt x="4503" y="161"/>
                </a:lnTo>
                <a:lnTo>
                  <a:pt x="4503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0"/>
                </a:lnTo>
                <a:lnTo>
                  <a:pt x="4507" y="160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11" y="163"/>
                </a:lnTo>
                <a:lnTo>
                  <a:pt x="4516" y="174"/>
                </a:lnTo>
                <a:lnTo>
                  <a:pt x="4520" y="185"/>
                </a:lnTo>
                <a:lnTo>
                  <a:pt x="4522" y="200"/>
                </a:lnTo>
                <a:lnTo>
                  <a:pt x="4525" y="200"/>
                </a:lnTo>
                <a:lnTo>
                  <a:pt x="4525" y="220"/>
                </a:lnTo>
                <a:lnTo>
                  <a:pt x="4531" y="220"/>
                </a:lnTo>
                <a:lnTo>
                  <a:pt x="4531" y="231"/>
                </a:lnTo>
                <a:lnTo>
                  <a:pt x="4534" y="231"/>
                </a:lnTo>
                <a:lnTo>
                  <a:pt x="4534" y="254"/>
                </a:lnTo>
                <a:lnTo>
                  <a:pt x="4538" y="254"/>
                </a:lnTo>
                <a:lnTo>
                  <a:pt x="4538" y="271"/>
                </a:lnTo>
                <a:lnTo>
                  <a:pt x="4543" y="291"/>
                </a:lnTo>
                <a:lnTo>
                  <a:pt x="4551" y="311"/>
                </a:lnTo>
                <a:lnTo>
                  <a:pt x="4554" y="311"/>
                </a:lnTo>
                <a:lnTo>
                  <a:pt x="4554" y="267"/>
                </a:lnTo>
                <a:lnTo>
                  <a:pt x="4551" y="267"/>
                </a:lnTo>
                <a:lnTo>
                  <a:pt x="4551" y="243"/>
                </a:lnTo>
                <a:lnTo>
                  <a:pt x="4545" y="243"/>
                </a:lnTo>
                <a:lnTo>
                  <a:pt x="4542" y="220"/>
                </a:lnTo>
                <a:lnTo>
                  <a:pt x="4534" y="214"/>
                </a:lnTo>
                <a:lnTo>
                  <a:pt x="4531" y="200"/>
                </a:lnTo>
                <a:lnTo>
                  <a:pt x="4538" y="203"/>
                </a:lnTo>
                <a:lnTo>
                  <a:pt x="4525" y="163"/>
                </a:lnTo>
                <a:lnTo>
                  <a:pt x="4534" y="163"/>
                </a:lnTo>
                <a:lnTo>
                  <a:pt x="4585" y="314"/>
                </a:lnTo>
                <a:lnTo>
                  <a:pt x="4585" y="311"/>
                </a:lnTo>
                <a:lnTo>
                  <a:pt x="4589" y="309"/>
                </a:lnTo>
                <a:lnTo>
                  <a:pt x="4589" y="307"/>
                </a:lnTo>
                <a:lnTo>
                  <a:pt x="4589" y="305"/>
                </a:lnTo>
                <a:lnTo>
                  <a:pt x="4589" y="305"/>
                </a:lnTo>
                <a:lnTo>
                  <a:pt x="4589" y="303"/>
                </a:lnTo>
                <a:lnTo>
                  <a:pt x="4589" y="301"/>
                </a:lnTo>
                <a:lnTo>
                  <a:pt x="4591" y="300"/>
                </a:lnTo>
                <a:lnTo>
                  <a:pt x="4594" y="300"/>
                </a:lnTo>
                <a:lnTo>
                  <a:pt x="4594" y="303"/>
                </a:lnTo>
                <a:lnTo>
                  <a:pt x="4596" y="301"/>
                </a:lnTo>
                <a:lnTo>
                  <a:pt x="4596" y="301"/>
                </a:lnTo>
                <a:lnTo>
                  <a:pt x="4596" y="300"/>
                </a:lnTo>
                <a:lnTo>
                  <a:pt x="4596" y="300"/>
                </a:lnTo>
                <a:lnTo>
                  <a:pt x="4598" y="298"/>
                </a:lnTo>
                <a:lnTo>
                  <a:pt x="4598" y="296"/>
                </a:lnTo>
                <a:lnTo>
                  <a:pt x="4591" y="296"/>
                </a:lnTo>
                <a:lnTo>
                  <a:pt x="4585" y="263"/>
                </a:lnTo>
                <a:lnTo>
                  <a:pt x="4594" y="263"/>
                </a:lnTo>
                <a:lnTo>
                  <a:pt x="4594" y="254"/>
                </a:lnTo>
                <a:lnTo>
                  <a:pt x="4602" y="254"/>
                </a:lnTo>
                <a:lnTo>
                  <a:pt x="4602" y="271"/>
                </a:lnTo>
                <a:lnTo>
                  <a:pt x="4600" y="281"/>
                </a:lnTo>
                <a:lnTo>
                  <a:pt x="4602" y="291"/>
                </a:lnTo>
                <a:lnTo>
                  <a:pt x="4605" y="291"/>
                </a:lnTo>
                <a:lnTo>
                  <a:pt x="4611" y="236"/>
                </a:lnTo>
                <a:lnTo>
                  <a:pt x="4618" y="231"/>
                </a:lnTo>
                <a:lnTo>
                  <a:pt x="4618" y="220"/>
                </a:lnTo>
                <a:lnTo>
                  <a:pt x="4622" y="220"/>
                </a:lnTo>
                <a:lnTo>
                  <a:pt x="4622" y="214"/>
                </a:lnTo>
                <a:lnTo>
                  <a:pt x="4618" y="214"/>
                </a:lnTo>
                <a:lnTo>
                  <a:pt x="4618" y="163"/>
                </a:lnTo>
                <a:lnTo>
                  <a:pt x="4614" y="163"/>
                </a:lnTo>
                <a:lnTo>
                  <a:pt x="4614" y="160"/>
                </a:lnTo>
                <a:lnTo>
                  <a:pt x="4618" y="160"/>
                </a:lnTo>
                <a:lnTo>
                  <a:pt x="4618" y="154"/>
                </a:lnTo>
                <a:lnTo>
                  <a:pt x="4614" y="154"/>
                </a:lnTo>
                <a:lnTo>
                  <a:pt x="4614" y="152"/>
                </a:lnTo>
                <a:lnTo>
                  <a:pt x="4616" y="149"/>
                </a:lnTo>
                <a:lnTo>
                  <a:pt x="4618" y="147"/>
                </a:lnTo>
                <a:lnTo>
                  <a:pt x="4618" y="147"/>
                </a:lnTo>
                <a:lnTo>
                  <a:pt x="4614" y="140"/>
                </a:lnTo>
                <a:lnTo>
                  <a:pt x="4614" y="136"/>
                </a:lnTo>
                <a:lnTo>
                  <a:pt x="4618" y="136"/>
                </a:lnTo>
                <a:lnTo>
                  <a:pt x="4618" y="131"/>
                </a:lnTo>
                <a:lnTo>
                  <a:pt x="4614" y="131"/>
                </a:lnTo>
                <a:lnTo>
                  <a:pt x="4618" y="107"/>
                </a:lnTo>
                <a:lnTo>
                  <a:pt x="4625" y="107"/>
                </a:lnTo>
                <a:lnTo>
                  <a:pt x="4625" y="167"/>
                </a:lnTo>
                <a:lnTo>
                  <a:pt x="4634" y="167"/>
                </a:lnTo>
                <a:lnTo>
                  <a:pt x="4642" y="311"/>
                </a:lnTo>
                <a:lnTo>
                  <a:pt x="4645" y="311"/>
                </a:lnTo>
                <a:lnTo>
                  <a:pt x="4647" y="325"/>
                </a:lnTo>
                <a:lnTo>
                  <a:pt x="4647" y="341"/>
                </a:lnTo>
                <a:lnTo>
                  <a:pt x="4649" y="356"/>
                </a:lnTo>
                <a:lnTo>
                  <a:pt x="4654" y="367"/>
                </a:lnTo>
                <a:lnTo>
                  <a:pt x="4651" y="323"/>
                </a:lnTo>
                <a:lnTo>
                  <a:pt x="4654" y="323"/>
                </a:lnTo>
                <a:lnTo>
                  <a:pt x="4658" y="329"/>
                </a:lnTo>
                <a:lnTo>
                  <a:pt x="4662" y="332"/>
                </a:lnTo>
                <a:lnTo>
                  <a:pt x="4665" y="334"/>
                </a:lnTo>
                <a:lnTo>
                  <a:pt x="4665" y="296"/>
                </a:lnTo>
                <a:lnTo>
                  <a:pt x="4658" y="296"/>
                </a:lnTo>
                <a:lnTo>
                  <a:pt x="4658" y="287"/>
                </a:lnTo>
                <a:lnTo>
                  <a:pt x="4665" y="287"/>
                </a:lnTo>
                <a:lnTo>
                  <a:pt x="4662" y="107"/>
                </a:lnTo>
                <a:lnTo>
                  <a:pt x="4674" y="107"/>
                </a:lnTo>
                <a:lnTo>
                  <a:pt x="4674" y="111"/>
                </a:lnTo>
                <a:lnTo>
                  <a:pt x="4671" y="121"/>
                </a:lnTo>
                <a:lnTo>
                  <a:pt x="4669" y="138"/>
                </a:lnTo>
                <a:lnTo>
                  <a:pt x="4669" y="156"/>
                </a:lnTo>
                <a:lnTo>
                  <a:pt x="4671" y="171"/>
                </a:lnTo>
                <a:lnTo>
                  <a:pt x="4682" y="287"/>
                </a:lnTo>
                <a:lnTo>
                  <a:pt x="4687" y="287"/>
                </a:lnTo>
                <a:lnTo>
                  <a:pt x="4691" y="289"/>
                </a:lnTo>
                <a:lnTo>
                  <a:pt x="4694" y="289"/>
                </a:lnTo>
                <a:lnTo>
                  <a:pt x="4698" y="291"/>
                </a:lnTo>
                <a:lnTo>
                  <a:pt x="4698" y="236"/>
                </a:lnTo>
                <a:lnTo>
                  <a:pt x="4711" y="236"/>
                </a:lnTo>
                <a:lnTo>
                  <a:pt x="4713" y="269"/>
                </a:lnTo>
                <a:lnTo>
                  <a:pt x="4722" y="300"/>
                </a:lnTo>
                <a:lnTo>
                  <a:pt x="4725" y="300"/>
                </a:lnTo>
                <a:lnTo>
                  <a:pt x="4725" y="143"/>
                </a:lnTo>
                <a:lnTo>
                  <a:pt x="4738" y="147"/>
                </a:lnTo>
                <a:lnTo>
                  <a:pt x="4742" y="189"/>
                </a:lnTo>
                <a:lnTo>
                  <a:pt x="4751" y="223"/>
                </a:lnTo>
                <a:lnTo>
                  <a:pt x="4751" y="254"/>
                </a:lnTo>
                <a:lnTo>
                  <a:pt x="4754" y="254"/>
                </a:lnTo>
                <a:lnTo>
                  <a:pt x="4758" y="300"/>
                </a:lnTo>
                <a:lnTo>
                  <a:pt x="4765" y="303"/>
                </a:lnTo>
                <a:lnTo>
                  <a:pt x="4765" y="314"/>
                </a:lnTo>
                <a:lnTo>
                  <a:pt x="4769" y="323"/>
                </a:lnTo>
                <a:lnTo>
                  <a:pt x="4774" y="329"/>
                </a:lnTo>
                <a:lnTo>
                  <a:pt x="4780" y="336"/>
                </a:lnTo>
                <a:lnTo>
                  <a:pt x="4785" y="340"/>
                </a:lnTo>
                <a:lnTo>
                  <a:pt x="4794" y="343"/>
                </a:lnTo>
                <a:lnTo>
                  <a:pt x="4794" y="347"/>
                </a:lnTo>
                <a:lnTo>
                  <a:pt x="4796" y="349"/>
                </a:lnTo>
                <a:lnTo>
                  <a:pt x="4796" y="351"/>
                </a:lnTo>
                <a:lnTo>
                  <a:pt x="4798" y="352"/>
                </a:lnTo>
                <a:lnTo>
                  <a:pt x="4800" y="354"/>
                </a:lnTo>
                <a:lnTo>
                  <a:pt x="4802" y="356"/>
                </a:lnTo>
                <a:lnTo>
                  <a:pt x="4803" y="356"/>
                </a:lnTo>
                <a:lnTo>
                  <a:pt x="4803" y="358"/>
                </a:lnTo>
                <a:lnTo>
                  <a:pt x="4803" y="358"/>
                </a:lnTo>
                <a:lnTo>
                  <a:pt x="4803" y="358"/>
                </a:lnTo>
                <a:lnTo>
                  <a:pt x="4805" y="358"/>
                </a:lnTo>
                <a:lnTo>
                  <a:pt x="4805" y="360"/>
                </a:lnTo>
                <a:lnTo>
                  <a:pt x="4805" y="351"/>
                </a:lnTo>
                <a:lnTo>
                  <a:pt x="4802" y="351"/>
                </a:lnTo>
                <a:lnTo>
                  <a:pt x="4802" y="323"/>
                </a:lnTo>
                <a:lnTo>
                  <a:pt x="4798" y="323"/>
                </a:lnTo>
                <a:lnTo>
                  <a:pt x="4791" y="287"/>
                </a:lnTo>
                <a:lnTo>
                  <a:pt x="4785" y="287"/>
                </a:lnTo>
                <a:lnTo>
                  <a:pt x="4785" y="274"/>
                </a:lnTo>
                <a:lnTo>
                  <a:pt x="4782" y="274"/>
                </a:lnTo>
                <a:lnTo>
                  <a:pt x="4780" y="272"/>
                </a:lnTo>
                <a:lnTo>
                  <a:pt x="4780" y="269"/>
                </a:lnTo>
                <a:lnTo>
                  <a:pt x="4780" y="267"/>
                </a:lnTo>
                <a:lnTo>
                  <a:pt x="4778" y="263"/>
                </a:lnTo>
                <a:lnTo>
                  <a:pt x="4778" y="260"/>
                </a:lnTo>
                <a:lnTo>
                  <a:pt x="4782" y="260"/>
                </a:lnTo>
                <a:lnTo>
                  <a:pt x="4789" y="269"/>
                </a:lnTo>
                <a:lnTo>
                  <a:pt x="4794" y="280"/>
                </a:lnTo>
                <a:lnTo>
                  <a:pt x="4798" y="291"/>
                </a:lnTo>
                <a:lnTo>
                  <a:pt x="4802" y="291"/>
                </a:lnTo>
                <a:lnTo>
                  <a:pt x="4794" y="267"/>
                </a:lnTo>
                <a:lnTo>
                  <a:pt x="4783" y="243"/>
                </a:lnTo>
                <a:lnTo>
                  <a:pt x="4774" y="220"/>
                </a:lnTo>
                <a:lnTo>
                  <a:pt x="4778" y="220"/>
                </a:lnTo>
                <a:lnTo>
                  <a:pt x="4782" y="221"/>
                </a:lnTo>
                <a:lnTo>
                  <a:pt x="4783" y="221"/>
                </a:lnTo>
                <a:lnTo>
                  <a:pt x="4783" y="223"/>
                </a:lnTo>
                <a:lnTo>
                  <a:pt x="4785" y="227"/>
                </a:lnTo>
                <a:lnTo>
                  <a:pt x="4785" y="231"/>
                </a:lnTo>
                <a:lnTo>
                  <a:pt x="4796" y="245"/>
                </a:lnTo>
                <a:lnTo>
                  <a:pt x="4803" y="263"/>
                </a:lnTo>
                <a:lnTo>
                  <a:pt x="4809" y="283"/>
                </a:lnTo>
                <a:lnTo>
                  <a:pt x="4814" y="303"/>
                </a:lnTo>
                <a:lnTo>
                  <a:pt x="4818" y="303"/>
                </a:lnTo>
                <a:lnTo>
                  <a:pt x="4818" y="323"/>
                </a:lnTo>
                <a:lnTo>
                  <a:pt x="4822" y="323"/>
                </a:lnTo>
                <a:lnTo>
                  <a:pt x="4814" y="240"/>
                </a:lnTo>
                <a:lnTo>
                  <a:pt x="4811" y="240"/>
                </a:lnTo>
                <a:lnTo>
                  <a:pt x="4811" y="223"/>
                </a:lnTo>
                <a:lnTo>
                  <a:pt x="4805" y="223"/>
                </a:lnTo>
                <a:lnTo>
                  <a:pt x="4802" y="191"/>
                </a:lnTo>
                <a:lnTo>
                  <a:pt x="4798" y="191"/>
                </a:lnTo>
                <a:lnTo>
                  <a:pt x="4798" y="183"/>
                </a:lnTo>
                <a:lnTo>
                  <a:pt x="4794" y="183"/>
                </a:lnTo>
                <a:lnTo>
                  <a:pt x="4794" y="171"/>
                </a:lnTo>
                <a:lnTo>
                  <a:pt x="4791" y="171"/>
                </a:lnTo>
                <a:lnTo>
                  <a:pt x="4785" y="154"/>
                </a:lnTo>
                <a:lnTo>
                  <a:pt x="4782" y="154"/>
                </a:lnTo>
                <a:lnTo>
                  <a:pt x="4782" y="143"/>
                </a:lnTo>
                <a:lnTo>
                  <a:pt x="4778" y="143"/>
                </a:lnTo>
                <a:lnTo>
                  <a:pt x="4771" y="120"/>
                </a:lnTo>
                <a:lnTo>
                  <a:pt x="4765" y="120"/>
                </a:lnTo>
                <a:lnTo>
                  <a:pt x="4765" y="111"/>
                </a:lnTo>
                <a:lnTo>
                  <a:pt x="4758" y="98"/>
                </a:lnTo>
                <a:lnTo>
                  <a:pt x="4751" y="85"/>
                </a:lnTo>
                <a:lnTo>
                  <a:pt x="4745" y="67"/>
                </a:lnTo>
                <a:lnTo>
                  <a:pt x="4758" y="71"/>
                </a:lnTo>
                <a:lnTo>
                  <a:pt x="4762" y="89"/>
                </a:lnTo>
                <a:lnTo>
                  <a:pt x="4771" y="101"/>
                </a:lnTo>
                <a:lnTo>
                  <a:pt x="4778" y="114"/>
                </a:lnTo>
                <a:lnTo>
                  <a:pt x="4778" y="123"/>
                </a:lnTo>
                <a:lnTo>
                  <a:pt x="4782" y="123"/>
                </a:lnTo>
                <a:lnTo>
                  <a:pt x="4782" y="131"/>
                </a:lnTo>
                <a:lnTo>
                  <a:pt x="4785" y="131"/>
                </a:lnTo>
                <a:lnTo>
                  <a:pt x="4785" y="140"/>
                </a:lnTo>
                <a:lnTo>
                  <a:pt x="4791" y="140"/>
                </a:lnTo>
                <a:lnTo>
                  <a:pt x="4791" y="147"/>
                </a:lnTo>
                <a:lnTo>
                  <a:pt x="4794" y="147"/>
                </a:lnTo>
                <a:lnTo>
                  <a:pt x="4802" y="171"/>
                </a:lnTo>
                <a:lnTo>
                  <a:pt x="4805" y="171"/>
                </a:lnTo>
                <a:lnTo>
                  <a:pt x="4805" y="183"/>
                </a:lnTo>
                <a:lnTo>
                  <a:pt x="4811" y="183"/>
                </a:lnTo>
                <a:lnTo>
                  <a:pt x="4811" y="191"/>
                </a:lnTo>
                <a:lnTo>
                  <a:pt x="4814" y="191"/>
                </a:lnTo>
                <a:lnTo>
                  <a:pt x="4822" y="227"/>
                </a:lnTo>
                <a:lnTo>
                  <a:pt x="4825" y="227"/>
                </a:lnTo>
                <a:lnTo>
                  <a:pt x="4825" y="236"/>
                </a:lnTo>
                <a:lnTo>
                  <a:pt x="4831" y="236"/>
                </a:lnTo>
                <a:lnTo>
                  <a:pt x="4831" y="254"/>
                </a:lnTo>
                <a:lnTo>
                  <a:pt x="4834" y="254"/>
                </a:lnTo>
                <a:lnTo>
                  <a:pt x="4836" y="218"/>
                </a:lnTo>
                <a:lnTo>
                  <a:pt x="4838" y="178"/>
                </a:lnTo>
                <a:lnTo>
                  <a:pt x="4834" y="140"/>
                </a:lnTo>
                <a:lnTo>
                  <a:pt x="4825" y="103"/>
                </a:lnTo>
                <a:lnTo>
                  <a:pt x="4838" y="103"/>
                </a:lnTo>
                <a:lnTo>
                  <a:pt x="4843" y="134"/>
                </a:lnTo>
                <a:lnTo>
                  <a:pt x="4851" y="163"/>
                </a:lnTo>
                <a:lnTo>
                  <a:pt x="4851" y="178"/>
                </a:lnTo>
                <a:lnTo>
                  <a:pt x="4851" y="194"/>
                </a:lnTo>
                <a:lnTo>
                  <a:pt x="4849" y="209"/>
                </a:lnTo>
                <a:lnTo>
                  <a:pt x="4854" y="220"/>
                </a:lnTo>
                <a:lnTo>
                  <a:pt x="4858" y="180"/>
                </a:lnTo>
                <a:lnTo>
                  <a:pt x="4865" y="180"/>
                </a:lnTo>
                <a:lnTo>
                  <a:pt x="4871" y="196"/>
                </a:lnTo>
                <a:lnTo>
                  <a:pt x="4874" y="196"/>
                </a:lnTo>
                <a:lnTo>
                  <a:pt x="4874" y="211"/>
                </a:lnTo>
                <a:lnTo>
                  <a:pt x="4878" y="211"/>
                </a:lnTo>
                <a:lnTo>
                  <a:pt x="4882" y="247"/>
                </a:lnTo>
                <a:lnTo>
                  <a:pt x="4885" y="247"/>
                </a:lnTo>
                <a:lnTo>
                  <a:pt x="4885" y="271"/>
                </a:lnTo>
                <a:lnTo>
                  <a:pt x="4894" y="274"/>
                </a:lnTo>
                <a:lnTo>
                  <a:pt x="4894" y="283"/>
                </a:lnTo>
                <a:lnTo>
                  <a:pt x="4898" y="283"/>
                </a:lnTo>
                <a:lnTo>
                  <a:pt x="4898" y="296"/>
                </a:lnTo>
                <a:lnTo>
                  <a:pt x="4902" y="296"/>
                </a:lnTo>
                <a:lnTo>
                  <a:pt x="4905" y="320"/>
                </a:lnTo>
                <a:lnTo>
                  <a:pt x="4911" y="320"/>
                </a:lnTo>
                <a:lnTo>
                  <a:pt x="4913" y="291"/>
                </a:lnTo>
                <a:lnTo>
                  <a:pt x="4918" y="265"/>
                </a:lnTo>
                <a:lnTo>
                  <a:pt x="4927" y="240"/>
                </a:lnTo>
                <a:lnTo>
                  <a:pt x="4934" y="214"/>
                </a:lnTo>
                <a:lnTo>
                  <a:pt x="4931" y="154"/>
                </a:lnTo>
                <a:lnTo>
                  <a:pt x="4942" y="154"/>
                </a:lnTo>
                <a:lnTo>
                  <a:pt x="4945" y="214"/>
                </a:lnTo>
                <a:lnTo>
                  <a:pt x="4954" y="214"/>
                </a:lnTo>
                <a:lnTo>
                  <a:pt x="4958" y="231"/>
                </a:lnTo>
                <a:lnTo>
                  <a:pt x="4951" y="231"/>
                </a:lnTo>
                <a:lnTo>
                  <a:pt x="4951" y="223"/>
                </a:lnTo>
                <a:lnTo>
                  <a:pt x="4945" y="223"/>
                </a:lnTo>
                <a:lnTo>
                  <a:pt x="4945" y="327"/>
                </a:lnTo>
                <a:lnTo>
                  <a:pt x="4951" y="327"/>
                </a:lnTo>
                <a:lnTo>
                  <a:pt x="4951" y="340"/>
                </a:lnTo>
                <a:lnTo>
                  <a:pt x="4954" y="340"/>
                </a:lnTo>
                <a:lnTo>
                  <a:pt x="4956" y="338"/>
                </a:lnTo>
                <a:lnTo>
                  <a:pt x="4956" y="336"/>
                </a:lnTo>
                <a:lnTo>
                  <a:pt x="4956" y="336"/>
                </a:lnTo>
                <a:lnTo>
                  <a:pt x="4956" y="336"/>
                </a:lnTo>
                <a:lnTo>
                  <a:pt x="4958" y="334"/>
                </a:lnTo>
                <a:lnTo>
                  <a:pt x="4965" y="340"/>
                </a:lnTo>
                <a:lnTo>
                  <a:pt x="4965" y="303"/>
                </a:lnTo>
                <a:lnTo>
                  <a:pt x="4962" y="303"/>
                </a:lnTo>
                <a:lnTo>
                  <a:pt x="4962" y="271"/>
                </a:lnTo>
                <a:lnTo>
                  <a:pt x="4951" y="236"/>
                </a:lnTo>
                <a:lnTo>
                  <a:pt x="4962" y="236"/>
                </a:lnTo>
                <a:lnTo>
                  <a:pt x="4965" y="254"/>
                </a:lnTo>
                <a:lnTo>
                  <a:pt x="4971" y="254"/>
                </a:lnTo>
                <a:lnTo>
                  <a:pt x="4971" y="274"/>
                </a:lnTo>
                <a:lnTo>
                  <a:pt x="4974" y="274"/>
                </a:lnTo>
                <a:lnTo>
                  <a:pt x="4974" y="283"/>
                </a:lnTo>
                <a:lnTo>
                  <a:pt x="4978" y="283"/>
                </a:lnTo>
                <a:lnTo>
                  <a:pt x="4978" y="300"/>
                </a:lnTo>
                <a:lnTo>
                  <a:pt x="4982" y="300"/>
                </a:lnTo>
                <a:lnTo>
                  <a:pt x="4982" y="314"/>
                </a:lnTo>
                <a:lnTo>
                  <a:pt x="4985" y="314"/>
                </a:lnTo>
                <a:lnTo>
                  <a:pt x="4991" y="343"/>
                </a:lnTo>
                <a:lnTo>
                  <a:pt x="4994" y="343"/>
                </a:lnTo>
                <a:lnTo>
                  <a:pt x="4998" y="334"/>
                </a:lnTo>
                <a:lnTo>
                  <a:pt x="5002" y="325"/>
                </a:lnTo>
                <a:lnTo>
                  <a:pt x="5002" y="311"/>
                </a:lnTo>
                <a:lnTo>
                  <a:pt x="4991" y="274"/>
                </a:lnTo>
                <a:lnTo>
                  <a:pt x="5002" y="280"/>
                </a:lnTo>
                <a:lnTo>
                  <a:pt x="5003" y="287"/>
                </a:lnTo>
                <a:lnTo>
                  <a:pt x="5007" y="301"/>
                </a:lnTo>
                <a:lnTo>
                  <a:pt x="5011" y="318"/>
                </a:lnTo>
                <a:lnTo>
                  <a:pt x="5014" y="332"/>
                </a:lnTo>
                <a:lnTo>
                  <a:pt x="5020" y="345"/>
                </a:lnTo>
                <a:lnTo>
                  <a:pt x="5022" y="351"/>
                </a:lnTo>
                <a:lnTo>
                  <a:pt x="5023" y="332"/>
                </a:lnTo>
                <a:lnTo>
                  <a:pt x="5025" y="316"/>
                </a:lnTo>
                <a:lnTo>
                  <a:pt x="5025" y="296"/>
                </a:lnTo>
                <a:lnTo>
                  <a:pt x="5022" y="271"/>
                </a:lnTo>
                <a:lnTo>
                  <a:pt x="5034" y="271"/>
                </a:lnTo>
                <a:lnTo>
                  <a:pt x="5036" y="294"/>
                </a:lnTo>
                <a:lnTo>
                  <a:pt x="5043" y="316"/>
                </a:lnTo>
                <a:lnTo>
                  <a:pt x="5051" y="334"/>
                </a:lnTo>
                <a:lnTo>
                  <a:pt x="5051" y="356"/>
                </a:lnTo>
                <a:lnTo>
                  <a:pt x="5054" y="356"/>
                </a:lnTo>
                <a:lnTo>
                  <a:pt x="5042" y="223"/>
                </a:lnTo>
                <a:lnTo>
                  <a:pt x="5038" y="223"/>
                </a:lnTo>
                <a:lnTo>
                  <a:pt x="5034" y="200"/>
                </a:lnTo>
                <a:lnTo>
                  <a:pt x="5031" y="194"/>
                </a:lnTo>
                <a:lnTo>
                  <a:pt x="5029" y="191"/>
                </a:lnTo>
                <a:lnTo>
                  <a:pt x="5025" y="187"/>
                </a:lnTo>
                <a:lnTo>
                  <a:pt x="5023" y="183"/>
                </a:lnTo>
                <a:lnTo>
                  <a:pt x="5020" y="178"/>
                </a:lnTo>
                <a:lnTo>
                  <a:pt x="5018" y="171"/>
                </a:lnTo>
                <a:lnTo>
                  <a:pt x="5031" y="180"/>
                </a:lnTo>
                <a:lnTo>
                  <a:pt x="5042" y="194"/>
                </a:lnTo>
                <a:lnTo>
                  <a:pt x="5051" y="212"/>
                </a:lnTo>
                <a:lnTo>
                  <a:pt x="5058" y="234"/>
                </a:lnTo>
                <a:lnTo>
                  <a:pt x="5065" y="254"/>
                </a:lnTo>
                <a:lnTo>
                  <a:pt x="5071" y="271"/>
                </a:lnTo>
                <a:lnTo>
                  <a:pt x="5071" y="296"/>
                </a:lnTo>
                <a:lnTo>
                  <a:pt x="5078" y="300"/>
                </a:lnTo>
                <a:lnTo>
                  <a:pt x="5074" y="307"/>
                </a:lnTo>
                <a:lnTo>
                  <a:pt x="5082" y="311"/>
                </a:lnTo>
                <a:lnTo>
                  <a:pt x="5082" y="327"/>
                </a:lnTo>
                <a:lnTo>
                  <a:pt x="5085" y="327"/>
                </a:lnTo>
                <a:lnTo>
                  <a:pt x="5085" y="340"/>
                </a:lnTo>
                <a:lnTo>
                  <a:pt x="5091" y="340"/>
                </a:lnTo>
                <a:lnTo>
                  <a:pt x="5093" y="352"/>
                </a:lnTo>
                <a:lnTo>
                  <a:pt x="5093" y="365"/>
                </a:lnTo>
                <a:lnTo>
                  <a:pt x="5098" y="374"/>
                </a:lnTo>
                <a:lnTo>
                  <a:pt x="5100" y="347"/>
                </a:lnTo>
                <a:lnTo>
                  <a:pt x="5102" y="321"/>
                </a:lnTo>
                <a:lnTo>
                  <a:pt x="5098" y="300"/>
                </a:lnTo>
                <a:lnTo>
                  <a:pt x="5098" y="267"/>
                </a:lnTo>
                <a:lnTo>
                  <a:pt x="5094" y="267"/>
                </a:lnTo>
                <a:lnTo>
                  <a:pt x="5091" y="240"/>
                </a:lnTo>
                <a:lnTo>
                  <a:pt x="5085" y="240"/>
                </a:lnTo>
                <a:lnTo>
                  <a:pt x="5083" y="234"/>
                </a:lnTo>
                <a:lnTo>
                  <a:pt x="5080" y="232"/>
                </a:lnTo>
                <a:lnTo>
                  <a:pt x="5078" y="229"/>
                </a:lnTo>
                <a:lnTo>
                  <a:pt x="5076" y="227"/>
                </a:lnTo>
                <a:lnTo>
                  <a:pt x="5074" y="221"/>
                </a:lnTo>
                <a:lnTo>
                  <a:pt x="5074" y="214"/>
                </a:lnTo>
                <a:lnTo>
                  <a:pt x="5082" y="220"/>
                </a:lnTo>
                <a:lnTo>
                  <a:pt x="5058" y="176"/>
                </a:lnTo>
                <a:lnTo>
                  <a:pt x="5065" y="176"/>
                </a:lnTo>
                <a:lnTo>
                  <a:pt x="5102" y="231"/>
                </a:lnTo>
                <a:lnTo>
                  <a:pt x="5102" y="240"/>
                </a:lnTo>
                <a:lnTo>
                  <a:pt x="5105" y="240"/>
                </a:lnTo>
                <a:lnTo>
                  <a:pt x="5105" y="247"/>
                </a:lnTo>
                <a:lnTo>
                  <a:pt x="5111" y="247"/>
                </a:lnTo>
                <a:lnTo>
                  <a:pt x="5114" y="271"/>
                </a:lnTo>
                <a:lnTo>
                  <a:pt x="5118" y="271"/>
                </a:lnTo>
                <a:lnTo>
                  <a:pt x="5118" y="280"/>
                </a:lnTo>
                <a:lnTo>
                  <a:pt x="5122" y="280"/>
                </a:lnTo>
                <a:lnTo>
                  <a:pt x="5122" y="296"/>
                </a:lnTo>
                <a:lnTo>
                  <a:pt x="5125" y="296"/>
                </a:lnTo>
                <a:lnTo>
                  <a:pt x="5131" y="323"/>
                </a:lnTo>
                <a:lnTo>
                  <a:pt x="5134" y="323"/>
                </a:lnTo>
                <a:lnTo>
                  <a:pt x="5136" y="289"/>
                </a:lnTo>
                <a:lnTo>
                  <a:pt x="5138" y="254"/>
                </a:lnTo>
                <a:lnTo>
                  <a:pt x="5140" y="218"/>
                </a:lnTo>
                <a:lnTo>
                  <a:pt x="5140" y="183"/>
                </a:lnTo>
                <a:lnTo>
                  <a:pt x="5134" y="151"/>
                </a:lnTo>
                <a:lnTo>
                  <a:pt x="5134" y="120"/>
                </a:lnTo>
                <a:lnTo>
                  <a:pt x="5131" y="120"/>
                </a:lnTo>
                <a:lnTo>
                  <a:pt x="5127" y="105"/>
                </a:lnTo>
                <a:lnTo>
                  <a:pt x="5127" y="92"/>
                </a:lnTo>
                <a:lnTo>
                  <a:pt x="5129" y="81"/>
                </a:lnTo>
                <a:lnTo>
                  <a:pt x="5129" y="72"/>
                </a:lnTo>
                <a:lnTo>
                  <a:pt x="5125" y="67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9" y="65"/>
                </a:lnTo>
                <a:lnTo>
                  <a:pt x="5131" y="63"/>
                </a:lnTo>
                <a:lnTo>
                  <a:pt x="5131" y="60"/>
                </a:lnTo>
                <a:lnTo>
                  <a:pt x="5133" y="60"/>
                </a:lnTo>
                <a:lnTo>
                  <a:pt x="5134" y="60"/>
                </a:lnTo>
                <a:lnTo>
                  <a:pt x="5136" y="60"/>
                </a:lnTo>
                <a:lnTo>
                  <a:pt x="5136" y="61"/>
                </a:lnTo>
                <a:lnTo>
                  <a:pt x="5136" y="61"/>
                </a:lnTo>
                <a:lnTo>
                  <a:pt x="5138" y="63"/>
                </a:lnTo>
                <a:lnTo>
                  <a:pt x="5142" y="72"/>
                </a:lnTo>
                <a:lnTo>
                  <a:pt x="5142" y="85"/>
                </a:lnTo>
                <a:lnTo>
                  <a:pt x="5140" y="98"/>
                </a:lnTo>
                <a:lnTo>
                  <a:pt x="5142" y="111"/>
                </a:lnTo>
                <a:lnTo>
                  <a:pt x="5151" y="145"/>
                </a:lnTo>
                <a:lnTo>
                  <a:pt x="5158" y="181"/>
                </a:lnTo>
                <a:lnTo>
                  <a:pt x="5165" y="214"/>
                </a:lnTo>
                <a:lnTo>
                  <a:pt x="5165" y="243"/>
                </a:lnTo>
                <a:lnTo>
                  <a:pt x="5171" y="243"/>
                </a:lnTo>
                <a:lnTo>
                  <a:pt x="5173" y="258"/>
                </a:lnTo>
                <a:lnTo>
                  <a:pt x="5173" y="276"/>
                </a:lnTo>
                <a:lnTo>
                  <a:pt x="5171" y="292"/>
                </a:lnTo>
                <a:lnTo>
                  <a:pt x="5173" y="309"/>
                </a:lnTo>
                <a:lnTo>
                  <a:pt x="5178" y="320"/>
                </a:lnTo>
                <a:lnTo>
                  <a:pt x="5185" y="220"/>
                </a:lnTo>
                <a:lnTo>
                  <a:pt x="5191" y="220"/>
                </a:lnTo>
                <a:lnTo>
                  <a:pt x="5193" y="203"/>
                </a:lnTo>
                <a:lnTo>
                  <a:pt x="5193" y="181"/>
                </a:lnTo>
                <a:lnTo>
                  <a:pt x="5191" y="158"/>
                </a:lnTo>
                <a:lnTo>
                  <a:pt x="5191" y="132"/>
                </a:lnTo>
                <a:lnTo>
                  <a:pt x="5191" y="111"/>
                </a:lnTo>
                <a:lnTo>
                  <a:pt x="5202" y="114"/>
                </a:lnTo>
                <a:lnTo>
                  <a:pt x="5194" y="327"/>
                </a:lnTo>
                <a:lnTo>
                  <a:pt x="5194" y="340"/>
                </a:lnTo>
                <a:lnTo>
                  <a:pt x="5193" y="356"/>
                </a:lnTo>
                <a:lnTo>
                  <a:pt x="5193" y="374"/>
                </a:lnTo>
                <a:lnTo>
                  <a:pt x="5193" y="392"/>
                </a:lnTo>
                <a:lnTo>
                  <a:pt x="5194" y="407"/>
                </a:lnTo>
                <a:lnTo>
                  <a:pt x="5198" y="416"/>
                </a:lnTo>
                <a:lnTo>
                  <a:pt x="5200" y="403"/>
                </a:lnTo>
                <a:lnTo>
                  <a:pt x="5202" y="385"/>
                </a:lnTo>
                <a:lnTo>
                  <a:pt x="5207" y="365"/>
                </a:lnTo>
                <a:lnTo>
                  <a:pt x="5211" y="349"/>
                </a:lnTo>
                <a:lnTo>
                  <a:pt x="5214" y="340"/>
                </a:lnTo>
                <a:lnTo>
                  <a:pt x="5216" y="338"/>
                </a:lnTo>
                <a:lnTo>
                  <a:pt x="5216" y="336"/>
                </a:lnTo>
                <a:lnTo>
                  <a:pt x="5216" y="336"/>
                </a:lnTo>
                <a:lnTo>
                  <a:pt x="5218" y="336"/>
                </a:lnTo>
                <a:lnTo>
                  <a:pt x="5220" y="336"/>
                </a:lnTo>
                <a:lnTo>
                  <a:pt x="5222" y="334"/>
                </a:lnTo>
                <a:lnTo>
                  <a:pt x="5222" y="356"/>
                </a:lnTo>
                <a:lnTo>
                  <a:pt x="5225" y="356"/>
                </a:lnTo>
                <a:lnTo>
                  <a:pt x="5231" y="291"/>
                </a:lnTo>
                <a:lnTo>
                  <a:pt x="5233" y="285"/>
                </a:lnTo>
                <a:lnTo>
                  <a:pt x="5236" y="276"/>
                </a:lnTo>
                <a:lnTo>
                  <a:pt x="5240" y="265"/>
                </a:lnTo>
                <a:lnTo>
                  <a:pt x="5238" y="254"/>
                </a:lnTo>
                <a:lnTo>
                  <a:pt x="5231" y="251"/>
                </a:lnTo>
                <a:lnTo>
                  <a:pt x="5231" y="243"/>
                </a:lnTo>
                <a:lnTo>
                  <a:pt x="5238" y="243"/>
                </a:lnTo>
                <a:lnTo>
                  <a:pt x="5251" y="103"/>
                </a:lnTo>
                <a:lnTo>
                  <a:pt x="5258" y="103"/>
                </a:lnTo>
                <a:lnTo>
                  <a:pt x="5251" y="280"/>
                </a:lnTo>
                <a:lnTo>
                  <a:pt x="5254" y="280"/>
                </a:lnTo>
                <a:lnTo>
                  <a:pt x="5254" y="291"/>
                </a:lnTo>
                <a:lnTo>
                  <a:pt x="5258" y="291"/>
                </a:lnTo>
                <a:lnTo>
                  <a:pt x="5260" y="301"/>
                </a:lnTo>
                <a:lnTo>
                  <a:pt x="5262" y="314"/>
                </a:lnTo>
                <a:lnTo>
                  <a:pt x="5262" y="327"/>
                </a:lnTo>
                <a:lnTo>
                  <a:pt x="5265" y="334"/>
                </a:lnTo>
                <a:lnTo>
                  <a:pt x="5285" y="154"/>
                </a:lnTo>
                <a:lnTo>
                  <a:pt x="5294" y="154"/>
                </a:lnTo>
                <a:lnTo>
                  <a:pt x="5298" y="176"/>
                </a:lnTo>
                <a:lnTo>
                  <a:pt x="5298" y="178"/>
                </a:lnTo>
                <a:lnTo>
                  <a:pt x="5296" y="178"/>
                </a:lnTo>
                <a:lnTo>
                  <a:pt x="5296" y="178"/>
                </a:lnTo>
                <a:lnTo>
                  <a:pt x="5294" y="176"/>
                </a:lnTo>
                <a:lnTo>
                  <a:pt x="5294" y="178"/>
                </a:lnTo>
                <a:lnTo>
                  <a:pt x="5294" y="180"/>
                </a:lnTo>
                <a:lnTo>
                  <a:pt x="5298" y="180"/>
                </a:lnTo>
                <a:lnTo>
                  <a:pt x="5298" y="231"/>
                </a:lnTo>
                <a:lnTo>
                  <a:pt x="5302" y="231"/>
                </a:lnTo>
                <a:lnTo>
                  <a:pt x="5311" y="154"/>
                </a:lnTo>
                <a:lnTo>
                  <a:pt x="5298" y="151"/>
                </a:lnTo>
                <a:lnTo>
                  <a:pt x="5298" y="143"/>
                </a:lnTo>
                <a:lnTo>
                  <a:pt x="5303" y="141"/>
                </a:lnTo>
                <a:lnTo>
                  <a:pt x="5307" y="141"/>
                </a:lnTo>
                <a:lnTo>
                  <a:pt x="5311" y="140"/>
                </a:lnTo>
                <a:lnTo>
                  <a:pt x="5314" y="138"/>
                </a:lnTo>
                <a:lnTo>
                  <a:pt x="5318" y="136"/>
                </a:lnTo>
                <a:lnTo>
                  <a:pt x="5322" y="136"/>
                </a:lnTo>
                <a:lnTo>
                  <a:pt x="5322" y="154"/>
                </a:lnTo>
                <a:lnTo>
                  <a:pt x="5333" y="163"/>
                </a:lnTo>
                <a:lnTo>
                  <a:pt x="5345" y="178"/>
                </a:lnTo>
                <a:lnTo>
                  <a:pt x="5358" y="194"/>
                </a:lnTo>
                <a:lnTo>
                  <a:pt x="5369" y="211"/>
                </a:lnTo>
                <a:lnTo>
                  <a:pt x="5374" y="223"/>
                </a:lnTo>
                <a:lnTo>
                  <a:pt x="5378" y="223"/>
                </a:lnTo>
                <a:lnTo>
                  <a:pt x="5367" y="172"/>
                </a:lnTo>
                <a:lnTo>
                  <a:pt x="5354" y="127"/>
                </a:lnTo>
                <a:lnTo>
                  <a:pt x="5351" y="94"/>
                </a:lnTo>
                <a:lnTo>
                  <a:pt x="5343" y="76"/>
                </a:lnTo>
                <a:lnTo>
                  <a:pt x="5338" y="54"/>
                </a:lnTo>
                <a:lnTo>
                  <a:pt x="5345" y="54"/>
                </a:lnTo>
                <a:lnTo>
                  <a:pt x="5371" y="136"/>
                </a:lnTo>
                <a:lnTo>
                  <a:pt x="5371" y="151"/>
                </a:lnTo>
                <a:lnTo>
                  <a:pt x="5374" y="151"/>
                </a:lnTo>
                <a:lnTo>
                  <a:pt x="5378" y="180"/>
                </a:lnTo>
                <a:lnTo>
                  <a:pt x="5382" y="180"/>
                </a:lnTo>
                <a:lnTo>
                  <a:pt x="5382" y="176"/>
                </a:lnTo>
                <a:lnTo>
                  <a:pt x="5385" y="176"/>
                </a:lnTo>
                <a:lnTo>
                  <a:pt x="5394" y="180"/>
                </a:lnTo>
                <a:lnTo>
                  <a:pt x="5393" y="196"/>
                </a:lnTo>
                <a:lnTo>
                  <a:pt x="5391" y="214"/>
                </a:lnTo>
                <a:lnTo>
                  <a:pt x="5385" y="214"/>
                </a:lnTo>
                <a:lnTo>
                  <a:pt x="5385" y="218"/>
                </a:lnTo>
                <a:lnTo>
                  <a:pt x="5387" y="218"/>
                </a:lnTo>
                <a:lnTo>
                  <a:pt x="5387" y="218"/>
                </a:lnTo>
                <a:lnTo>
                  <a:pt x="5389" y="216"/>
                </a:lnTo>
                <a:lnTo>
                  <a:pt x="5389" y="218"/>
                </a:lnTo>
                <a:lnTo>
                  <a:pt x="5391" y="220"/>
                </a:lnTo>
                <a:lnTo>
                  <a:pt x="5391" y="243"/>
                </a:lnTo>
                <a:lnTo>
                  <a:pt x="5398" y="243"/>
                </a:lnTo>
                <a:lnTo>
                  <a:pt x="5396" y="232"/>
                </a:lnTo>
                <a:lnTo>
                  <a:pt x="5398" y="220"/>
                </a:lnTo>
                <a:lnTo>
                  <a:pt x="5398" y="203"/>
                </a:lnTo>
                <a:lnTo>
                  <a:pt x="5398" y="83"/>
                </a:lnTo>
                <a:lnTo>
                  <a:pt x="5405" y="83"/>
                </a:lnTo>
                <a:lnTo>
                  <a:pt x="5405" y="136"/>
                </a:lnTo>
                <a:lnTo>
                  <a:pt x="5411" y="136"/>
                </a:lnTo>
                <a:lnTo>
                  <a:pt x="5405" y="143"/>
                </a:lnTo>
                <a:lnTo>
                  <a:pt x="5411" y="154"/>
                </a:lnTo>
                <a:lnTo>
                  <a:pt x="5409" y="156"/>
                </a:lnTo>
                <a:lnTo>
                  <a:pt x="5407" y="156"/>
                </a:lnTo>
                <a:lnTo>
                  <a:pt x="5405" y="156"/>
                </a:lnTo>
                <a:lnTo>
                  <a:pt x="5405" y="158"/>
                </a:lnTo>
                <a:lnTo>
                  <a:pt x="5405" y="160"/>
                </a:lnTo>
                <a:lnTo>
                  <a:pt x="5411" y="160"/>
                </a:lnTo>
                <a:lnTo>
                  <a:pt x="5411" y="191"/>
                </a:lnTo>
                <a:lnTo>
                  <a:pt x="5414" y="191"/>
                </a:lnTo>
                <a:lnTo>
                  <a:pt x="5414" y="163"/>
                </a:lnTo>
                <a:lnTo>
                  <a:pt x="5422" y="163"/>
                </a:lnTo>
                <a:lnTo>
                  <a:pt x="5425" y="191"/>
                </a:lnTo>
                <a:lnTo>
                  <a:pt x="5433" y="218"/>
                </a:lnTo>
                <a:lnTo>
                  <a:pt x="5438" y="245"/>
                </a:lnTo>
                <a:lnTo>
                  <a:pt x="5442" y="274"/>
                </a:lnTo>
                <a:lnTo>
                  <a:pt x="5451" y="274"/>
                </a:lnTo>
                <a:lnTo>
                  <a:pt x="5453" y="289"/>
                </a:lnTo>
                <a:lnTo>
                  <a:pt x="5456" y="305"/>
                </a:lnTo>
                <a:lnTo>
                  <a:pt x="5462" y="314"/>
                </a:lnTo>
                <a:lnTo>
                  <a:pt x="5463" y="294"/>
                </a:lnTo>
                <a:lnTo>
                  <a:pt x="5465" y="276"/>
                </a:lnTo>
                <a:lnTo>
                  <a:pt x="5471" y="260"/>
                </a:lnTo>
                <a:lnTo>
                  <a:pt x="5471" y="227"/>
                </a:lnTo>
                <a:lnTo>
                  <a:pt x="5474" y="227"/>
                </a:lnTo>
                <a:lnTo>
                  <a:pt x="5474" y="191"/>
                </a:lnTo>
                <a:lnTo>
                  <a:pt x="5478" y="191"/>
                </a:lnTo>
                <a:lnTo>
                  <a:pt x="5480" y="174"/>
                </a:lnTo>
                <a:lnTo>
                  <a:pt x="5480" y="156"/>
                </a:lnTo>
                <a:lnTo>
                  <a:pt x="5480" y="138"/>
                </a:lnTo>
                <a:lnTo>
                  <a:pt x="5482" y="123"/>
                </a:lnTo>
                <a:lnTo>
                  <a:pt x="5485" y="123"/>
                </a:lnTo>
                <a:lnTo>
                  <a:pt x="5485" y="187"/>
                </a:lnTo>
                <a:lnTo>
                  <a:pt x="5494" y="187"/>
                </a:lnTo>
                <a:lnTo>
                  <a:pt x="5493" y="192"/>
                </a:lnTo>
                <a:lnTo>
                  <a:pt x="5493" y="196"/>
                </a:lnTo>
                <a:lnTo>
                  <a:pt x="5491" y="200"/>
                </a:lnTo>
                <a:lnTo>
                  <a:pt x="5491" y="203"/>
                </a:lnTo>
                <a:lnTo>
                  <a:pt x="5502" y="200"/>
                </a:lnTo>
                <a:lnTo>
                  <a:pt x="5498" y="207"/>
                </a:lnTo>
                <a:lnTo>
                  <a:pt x="5505" y="211"/>
                </a:lnTo>
                <a:lnTo>
                  <a:pt x="5505" y="223"/>
                </a:lnTo>
                <a:lnTo>
                  <a:pt x="5511" y="223"/>
                </a:lnTo>
                <a:lnTo>
                  <a:pt x="5511" y="231"/>
                </a:lnTo>
                <a:lnTo>
                  <a:pt x="5514" y="231"/>
                </a:lnTo>
                <a:lnTo>
                  <a:pt x="5514" y="243"/>
                </a:lnTo>
                <a:lnTo>
                  <a:pt x="5518" y="243"/>
                </a:lnTo>
                <a:lnTo>
                  <a:pt x="5518" y="254"/>
                </a:lnTo>
                <a:lnTo>
                  <a:pt x="5522" y="254"/>
                </a:lnTo>
                <a:lnTo>
                  <a:pt x="5522" y="267"/>
                </a:lnTo>
                <a:lnTo>
                  <a:pt x="5525" y="267"/>
                </a:lnTo>
                <a:lnTo>
                  <a:pt x="5525" y="283"/>
                </a:lnTo>
                <a:lnTo>
                  <a:pt x="5531" y="283"/>
                </a:lnTo>
                <a:lnTo>
                  <a:pt x="5534" y="320"/>
                </a:lnTo>
                <a:lnTo>
                  <a:pt x="5538" y="320"/>
                </a:lnTo>
                <a:lnTo>
                  <a:pt x="5540" y="331"/>
                </a:lnTo>
                <a:lnTo>
                  <a:pt x="5540" y="345"/>
                </a:lnTo>
                <a:lnTo>
                  <a:pt x="5540" y="361"/>
                </a:lnTo>
                <a:lnTo>
                  <a:pt x="5542" y="374"/>
                </a:lnTo>
                <a:lnTo>
                  <a:pt x="5545" y="383"/>
                </a:lnTo>
                <a:lnTo>
                  <a:pt x="5545" y="361"/>
                </a:lnTo>
                <a:lnTo>
                  <a:pt x="5545" y="338"/>
                </a:lnTo>
                <a:lnTo>
                  <a:pt x="5545" y="318"/>
                </a:lnTo>
                <a:lnTo>
                  <a:pt x="5545" y="303"/>
                </a:lnTo>
                <a:lnTo>
                  <a:pt x="5547" y="303"/>
                </a:lnTo>
                <a:lnTo>
                  <a:pt x="5547" y="301"/>
                </a:lnTo>
                <a:lnTo>
                  <a:pt x="5549" y="300"/>
                </a:lnTo>
                <a:lnTo>
                  <a:pt x="5551" y="296"/>
                </a:lnTo>
                <a:lnTo>
                  <a:pt x="5551" y="291"/>
                </a:lnTo>
                <a:lnTo>
                  <a:pt x="5545" y="291"/>
                </a:lnTo>
                <a:lnTo>
                  <a:pt x="5545" y="271"/>
                </a:lnTo>
                <a:lnTo>
                  <a:pt x="5542" y="271"/>
                </a:lnTo>
                <a:lnTo>
                  <a:pt x="5540" y="269"/>
                </a:lnTo>
                <a:lnTo>
                  <a:pt x="5540" y="265"/>
                </a:lnTo>
                <a:lnTo>
                  <a:pt x="5540" y="263"/>
                </a:lnTo>
                <a:lnTo>
                  <a:pt x="5538" y="260"/>
                </a:lnTo>
                <a:lnTo>
                  <a:pt x="5538" y="254"/>
                </a:lnTo>
                <a:lnTo>
                  <a:pt x="5545" y="260"/>
                </a:lnTo>
                <a:lnTo>
                  <a:pt x="5545" y="247"/>
                </a:lnTo>
                <a:lnTo>
                  <a:pt x="5558" y="251"/>
                </a:lnTo>
                <a:lnTo>
                  <a:pt x="5560" y="263"/>
                </a:lnTo>
                <a:lnTo>
                  <a:pt x="5563" y="274"/>
                </a:lnTo>
                <a:lnTo>
                  <a:pt x="5565" y="283"/>
                </a:lnTo>
                <a:lnTo>
                  <a:pt x="5565" y="307"/>
                </a:lnTo>
                <a:lnTo>
                  <a:pt x="5578" y="311"/>
                </a:lnTo>
                <a:lnTo>
                  <a:pt x="5578" y="314"/>
                </a:lnTo>
                <a:lnTo>
                  <a:pt x="5574" y="321"/>
                </a:lnTo>
                <a:lnTo>
                  <a:pt x="5573" y="334"/>
                </a:lnTo>
                <a:lnTo>
                  <a:pt x="5573" y="349"/>
                </a:lnTo>
                <a:lnTo>
                  <a:pt x="5574" y="360"/>
                </a:lnTo>
                <a:lnTo>
                  <a:pt x="5578" y="360"/>
                </a:lnTo>
                <a:lnTo>
                  <a:pt x="5585" y="463"/>
                </a:lnTo>
                <a:lnTo>
                  <a:pt x="5594" y="463"/>
                </a:lnTo>
                <a:lnTo>
                  <a:pt x="5596" y="429"/>
                </a:lnTo>
                <a:lnTo>
                  <a:pt x="5598" y="391"/>
                </a:lnTo>
                <a:lnTo>
                  <a:pt x="5598" y="351"/>
                </a:lnTo>
                <a:lnTo>
                  <a:pt x="5598" y="307"/>
                </a:lnTo>
                <a:lnTo>
                  <a:pt x="5594" y="307"/>
                </a:lnTo>
                <a:lnTo>
                  <a:pt x="5594" y="283"/>
                </a:lnTo>
                <a:lnTo>
                  <a:pt x="5591" y="283"/>
                </a:lnTo>
                <a:lnTo>
                  <a:pt x="5585" y="254"/>
                </a:lnTo>
                <a:lnTo>
                  <a:pt x="5591" y="254"/>
                </a:lnTo>
                <a:lnTo>
                  <a:pt x="5591" y="260"/>
                </a:lnTo>
                <a:lnTo>
                  <a:pt x="5596" y="267"/>
                </a:lnTo>
                <a:lnTo>
                  <a:pt x="5600" y="274"/>
                </a:lnTo>
                <a:lnTo>
                  <a:pt x="5600" y="283"/>
                </a:lnTo>
                <a:lnTo>
                  <a:pt x="5602" y="296"/>
                </a:lnTo>
                <a:lnTo>
                  <a:pt x="5605" y="296"/>
                </a:lnTo>
                <a:lnTo>
                  <a:pt x="5605" y="320"/>
                </a:lnTo>
                <a:lnTo>
                  <a:pt x="5611" y="320"/>
                </a:lnTo>
                <a:lnTo>
                  <a:pt x="5611" y="334"/>
                </a:lnTo>
                <a:lnTo>
                  <a:pt x="5614" y="334"/>
                </a:lnTo>
                <a:lnTo>
                  <a:pt x="5616" y="349"/>
                </a:lnTo>
                <a:lnTo>
                  <a:pt x="5616" y="361"/>
                </a:lnTo>
                <a:lnTo>
                  <a:pt x="5616" y="372"/>
                </a:lnTo>
                <a:lnTo>
                  <a:pt x="5622" y="383"/>
                </a:lnTo>
                <a:lnTo>
                  <a:pt x="5623" y="352"/>
                </a:lnTo>
                <a:lnTo>
                  <a:pt x="5625" y="321"/>
                </a:lnTo>
                <a:lnTo>
                  <a:pt x="5627" y="291"/>
                </a:lnTo>
                <a:lnTo>
                  <a:pt x="5622" y="263"/>
                </a:lnTo>
                <a:lnTo>
                  <a:pt x="5622" y="236"/>
                </a:lnTo>
                <a:lnTo>
                  <a:pt x="5618" y="236"/>
                </a:lnTo>
                <a:lnTo>
                  <a:pt x="5614" y="211"/>
                </a:lnTo>
                <a:lnTo>
                  <a:pt x="5605" y="207"/>
                </a:lnTo>
                <a:lnTo>
                  <a:pt x="5594" y="187"/>
                </a:lnTo>
                <a:lnTo>
                  <a:pt x="5605" y="187"/>
                </a:lnTo>
                <a:lnTo>
                  <a:pt x="5605" y="183"/>
                </a:lnTo>
                <a:lnTo>
                  <a:pt x="5596" y="172"/>
                </a:lnTo>
                <a:lnTo>
                  <a:pt x="5587" y="158"/>
                </a:lnTo>
                <a:lnTo>
                  <a:pt x="5582" y="143"/>
                </a:lnTo>
                <a:lnTo>
                  <a:pt x="5594" y="143"/>
                </a:lnTo>
                <a:lnTo>
                  <a:pt x="5596" y="151"/>
                </a:lnTo>
                <a:lnTo>
                  <a:pt x="5600" y="156"/>
                </a:lnTo>
                <a:lnTo>
                  <a:pt x="5603" y="161"/>
                </a:lnTo>
                <a:lnTo>
                  <a:pt x="5607" y="165"/>
                </a:lnTo>
                <a:lnTo>
                  <a:pt x="5611" y="171"/>
                </a:lnTo>
                <a:lnTo>
                  <a:pt x="5611" y="180"/>
                </a:lnTo>
                <a:lnTo>
                  <a:pt x="5614" y="180"/>
                </a:lnTo>
                <a:lnTo>
                  <a:pt x="5614" y="187"/>
                </a:lnTo>
                <a:lnTo>
                  <a:pt x="5622" y="191"/>
                </a:lnTo>
                <a:lnTo>
                  <a:pt x="5625" y="211"/>
                </a:lnTo>
                <a:lnTo>
                  <a:pt x="5631" y="211"/>
                </a:lnTo>
                <a:lnTo>
                  <a:pt x="5634" y="227"/>
                </a:lnTo>
                <a:lnTo>
                  <a:pt x="5638" y="227"/>
                </a:lnTo>
                <a:lnTo>
                  <a:pt x="5638" y="240"/>
                </a:lnTo>
                <a:lnTo>
                  <a:pt x="5642" y="240"/>
                </a:lnTo>
                <a:lnTo>
                  <a:pt x="5642" y="260"/>
                </a:lnTo>
                <a:lnTo>
                  <a:pt x="5645" y="260"/>
                </a:lnTo>
                <a:lnTo>
                  <a:pt x="5654" y="311"/>
                </a:lnTo>
                <a:lnTo>
                  <a:pt x="5658" y="311"/>
                </a:lnTo>
                <a:lnTo>
                  <a:pt x="5660" y="267"/>
                </a:lnTo>
                <a:lnTo>
                  <a:pt x="5663" y="223"/>
                </a:lnTo>
                <a:lnTo>
                  <a:pt x="5665" y="176"/>
                </a:lnTo>
                <a:lnTo>
                  <a:pt x="5658" y="176"/>
                </a:lnTo>
                <a:lnTo>
                  <a:pt x="5654" y="156"/>
                </a:lnTo>
                <a:lnTo>
                  <a:pt x="5645" y="141"/>
                </a:lnTo>
                <a:lnTo>
                  <a:pt x="5636" y="127"/>
                </a:lnTo>
                <a:lnTo>
                  <a:pt x="5627" y="112"/>
                </a:lnTo>
                <a:lnTo>
                  <a:pt x="5622" y="94"/>
                </a:lnTo>
                <a:lnTo>
                  <a:pt x="5631" y="94"/>
                </a:lnTo>
                <a:lnTo>
                  <a:pt x="5634" y="107"/>
                </a:lnTo>
                <a:lnTo>
                  <a:pt x="5642" y="111"/>
                </a:lnTo>
                <a:lnTo>
                  <a:pt x="5654" y="134"/>
                </a:lnTo>
                <a:lnTo>
                  <a:pt x="5662" y="160"/>
                </a:lnTo>
                <a:lnTo>
                  <a:pt x="5665" y="160"/>
                </a:lnTo>
                <a:lnTo>
                  <a:pt x="5665" y="87"/>
                </a:lnTo>
                <a:lnTo>
                  <a:pt x="5671" y="87"/>
                </a:lnTo>
                <a:lnTo>
                  <a:pt x="5671" y="54"/>
                </a:lnTo>
                <a:lnTo>
                  <a:pt x="5674" y="54"/>
                </a:lnTo>
                <a:lnTo>
                  <a:pt x="5676" y="51"/>
                </a:lnTo>
                <a:lnTo>
                  <a:pt x="5676" y="47"/>
                </a:lnTo>
                <a:lnTo>
                  <a:pt x="5676" y="43"/>
                </a:lnTo>
                <a:lnTo>
                  <a:pt x="5678" y="40"/>
                </a:lnTo>
                <a:lnTo>
                  <a:pt x="5680" y="40"/>
                </a:lnTo>
                <a:lnTo>
                  <a:pt x="5680" y="41"/>
                </a:lnTo>
                <a:lnTo>
                  <a:pt x="5680" y="41"/>
                </a:lnTo>
                <a:lnTo>
                  <a:pt x="5680" y="41"/>
                </a:lnTo>
                <a:lnTo>
                  <a:pt x="5682" y="41"/>
                </a:lnTo>
                <a:lnTo>
                  <a:pt x="5682" y="43"/>
                </a:lnTo>
                <a:lnTo>
                  <a:pt x="5685" y="43"/>
                </a:lnTo>
                <a:lnTo>
                  <a:pt x="5682" y="87"/>
                </a:lnTo>
                <a:lnTo>
                  <a:pt x="5678" y="87"/>
                </a:lnTo>
                <a:lnTo>
                  <a:pt x="5682" y="107"/>
                </a:lnTo>
                <a:lnTo>
                  <a:pt x="5689" y="111"/>
                </a:lnTo>
                <a:lnTo>
                  <a:pt x="5693" y="114"/>
                </a:lnTo>
                <a:lnTo>
                  <a:pt x="5698" y="118"/>
                </a:lnTo>
                <a:lnTo>
                  <a:pt x="5703" y="121"/>
                </a:lnTo>
                <a:lnTo>
                  <a:pt x="5711" y="123"/>
                </a:lnTo>
                <a:lnTo>
                  <a:pt x="5711" y="120"/>
                </a:lnTo>
                <a:lnTo>
                  <a:pt x="5722" y="111"/>
                </a:lnTo>
                <a:lnTo>
                  <a:pt x="5722" y="94"/>
                </a:lnTo>
                <a:lnTo>
                  <a:pt x="5734" y="94"/>
                </a:lnTo>
                <a:lnTo>
                  <a:pt x="5734" y="103"/>
                </a:lnTo>
                <a:lnTo>
                  <a:pt x="5731" y="103"/>
                </a:lnTo>
                <a:lnTo>
                  <a:pt x="5731" y="107"/>
                </a:lnTo>
                <a:lnTo>
                  <a:pt x="5734" y="107"/>
                </a:lnTo>
                <a:lnTo>
                  <a:pt x="5733" y="109"/>
                </a:lnTo>
                <a:lnTo>
                  <a:pt x="5733" y="109"/>
                </a:lnTo>
                <a:lnTo>
                  <a:pt x="5733" y="109"/>
                </a:lnTo>
                <a:lnTo>
                  <a:pt x="5731" y="109"/>
                </a:lnTo>
                <a:lnTo>
                  <a:pt x="5731" y="111"/>
                </a:lnTo>
                <a:lnTo>
                  <a:pt x="5731" y="140"/>
                </a:lnTo>
                <a:lnTo>
                  <a:pt x="5725" y="140"/>
                </a:lnTo>
                <a:lnTo>
                  <a:pt x="5731" y="151"/>
                </a:lnTo>
                <a:lnTo>
                  <a:pt x="5725" y="151"/>
                </a:lnTo>
                <a:lnTo>
                  <a:pt x="5725" y="154"/>
                </a:lnTo>
                <a:lnTo>
                  <a:pt x="5731" y="154"/>
                </a:lnTo>
                <a:lnTo>
                  <a:pt x="5731" y="163"/>
                </a:lnTo>
                <a:lnTo>
                  <a:pt x="5738" y="167"/>
                </a:lnTo>
                <a:lnTo>
                  <a:pt x="5751" y="203"/>
                </a:lnTo>
                <a:lnTo>
                  <a:pt x="5754" y="203"/>
                </a:lnTo>
                <a:lnTo>
                  <a:pt x="5756" y="176"/>
                </a:lnTo>
                <a:lnTo>
                  <a:pt x="5760" y="152"/>
                </a:lnTo>
                <a:lnTo>
                  <a:pt x="5765" y="131"/>
                </a:lnTo>
                <a:lnTo>
                  <a:pt x="5771" y="107"/>
                </a:lnTo>
                <a:lnTo>
                  <a:pt x="5782" y="103"/>
                </a:lnTo>
                <a:lnTo>
                  <a:pt x="5782" y="94"/>
                </a:lnTo>
                <a:lnTo>
                  <a:pt x="5794" y="100"/>
                </a:lnTo>
                <a:lnTo>
                  <a:pt x="5791" y="123"/>
                </a:lnTo>
                <a:lnTo>
                  <a:pt x="5785" y="123"/>
                </a:lnTo>
                <a:lnTo>
                  <a:pt x="5785" y="160"/>
                </a:lnTo>
                <a:lnTo>
                  <a:pt x="5782" y="160"/>
                </a:lnTo>
                <a:lnTo>
                  <a:pt x="5778" y="207"/>
                </a:lnTo>
                <a:lnTo>
                  <a:pt x="5774" y="207"/>
                </a:lnTo>
                <a:lnTo>
                  <a:pt x="5774" y="243"/>
                </a:lnTo>
                <a:lnTo>
                  <a:pt x="5771" y="243"/>
                </a:lnTo>
                <a:lnTo>
                  <a:pt x="5774" y="300"/>
                </a:lnTo>
                <a:lnTo>
                  <a:pt x="5778" y="300"/>
                </a:lnTo>
                <a:lnTo>
                  <a:pt x="5780" y="312"/>
                </a:lnTo>
                <a:lnTo>
                  <a:pt x="5780" y="323"/>
                </a:lnTo>
                <a:lnTo>
                  <a:pt x="5780" y="334"/>
                </a:lnTo>
                <a:lnTo>
                  <a:pt x="5785" y="343"/>
                </a:lnTo>
                <a:lnTo>
                  <a:pt x="5783" y="314"/>
                </a:lnTo>
                <a:lnTo>
                  <a:pt x="5778" y="287"/>
                </a:lnTo>
                <a:lnTo>
                  <a:pt x="5774" y="260"/>
                </a:lnTo>
                <a:lnTo>
                  <a:pt x="5776" y="260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8" y="263"/>
                </a:lnTo>
                <a:lnTo>
                  <a:pt x="5791" y="260"/>
                </a:lnTo>
                <a:lnTo>
                  <a:pt x="5791" y="263"/>
                </a:lnTo>
                <a:lnTo>
                  <a:pt x="5796" y="276"/>
                </a:lnTo>
                <a:lnTo>
                  <a:pt x="5802" y="292"/>
                </a:lnTo>
                <a:lnTo>
                  <a:pt x="5807" y="311"/>
                </a:lnTo>
                <a:lnTo>
                  <a:pt x="5811" y="327"/>
                </a:lnTo>
                <a:lnTo>
                  <a:pt x="5811" y="351"/>
                </a:lnTo>
                <a:lnTo>
                  <a:pt x="5814" y="351"/>
                </a:lnTo>
                <a:lnTo>
                  <a:pt x="5814" y="309"/>
                </a:lnTo>
                <a:lnTo>
                  <a:pt x="5818" y="267"/>
                </a:lnTo>
                <a:lnTo>
                  <a:pt x="5825" y="225"/>
                </a:lnTo>
                <a:lnTo>
                  <a:pt x="5834" y="191"/>
                </a:lnTo>
                <a:lnTo>
                  <a:pt x="5842" y="140"/>
                </a:lnTo>
                <a:lnTo>
                  <a:pt x="5845" y="140"/>
                </a:lnTo>
                <a:lnTo>
                  <a:pt x="5847" y="138"/>
                </a:lnTo>
                <a:lnTo>
                  <a:pt x="5849" y="136"/>
                </a:lnTo>
                <a:lnTo>
                  <a:pt x="5849" y="136"/>
                </a:lnTo>
                <a:lnTo>
                  <a:pt x="5849" y="136"/>
                </a:lnTo>
                <a:lnTo>
                  <a:pt x="5851" y="136"/>
                </a:lnTo>
                <a:lnTo>
                  <a:pt x="5854" y="136"/>
                </a:lnTo>
                <a:lnTo>
                  <a:pt x="5853" y="161"/>
                </a:lnTo>
                <a:lnTo>
                  <a:pt x="5853" y="192"/>
                </a:lnTo>
                <a:lnTo>
                  <a:pt x="5851" y="223"/>
                </a:lnTo>
                <a:lnTo>
                  <a:pt x="5849" y="245"/>
                </a:lnTo>
                <a:lnTo>
                  <a:pt x="5849" y="272"/>
                </a:lnTo>
                <a:lnTo>
                  <a:pt x="5853" y="303"/>
                </a:lnTo>
                <a:lnTo>
                  <a:pt x="5858" y="334"/>
                </a:lnTo>
                <a:lnTo>
                  <a:pt x="5863" y="363"/>
                </a:lnTo>
                <a:lnTo>
                  <a:pt x="5871" y="387"/>
                </a:lnTo>
                <a:lnTo>
                  <a:pt x="5873" y="401"/>
                </a:lnTo>
                <a:lnTo>
                  <a:pt x="5873" y="420"/>
                </a:lnTo>
                <a:lnTo>
                  <a:pt x="5873" y="436"/>
                </a:lnTo>
                <a:lnTo>
                  <a:pt x="5873" y="452"/>
                </a:lnTo>
                <a:lnTo>
                  <a:pt x="5878" y="463"/>
                </a:lnTo>
                <a:lnTo>
                  <a:pt x="5885" y="347"/>
                </a:lnTo>
                <a:lnTo>
                  <a:pt x="5882" y="347"/>
                </a:lnTo>
                <a:lnTo>
                  <a:pt x="5882" y="300"/>
                </a:lnTo>
                <a:lnTo>
                  <a:pt x="5874" y="280"/>
                </a:lnTo>
                <a:lnTo>
                  <a:pt x="5871" y="260"/>
                </a:lnTo>
                <a:lnTo>
                  <a:pt x="5882" y="263"/>
                </a:lnTo>
                <a:lnTo>
                  <a:pt x="5883" y="274"/>
                </a:lnTo>
                <a:lnTo>
                  <a:pt x="5889" y="289"/>
                </a:lnTo>
                <a:lnTo>
                  <a:pt x="5893" y="305"/>
                </a:lnTo>
                <a:lnTo>
                  <a:pt x="5898" y="320"/>
                </a:lnTo>
                <a:lnTo>
                  <a:pt x="5902" y="327"/>
                </a:lnTo>
                <a:lnTo>
                  <a:pt x="5902" y="320"/>
                </a:lnTo>
                <a:lnTo>
                  <a:pt x="5905" y="311"/>
                </a:lnTo>
                <a:lnTo>
                  <a:pt x="5907" y="296"/>
                </a:lnTo>
                <a:lnTo>
                  <a:pt x="5907" y="276"/>
                </a:lnTo>
                <a:lnTo>
                  <a:pt x="5907" y="260"/>
                </a:lnTo>
                <a:lnTo>
                  <a:pt x="5905" y="247"/>
                </a:lnTo>
                <a:lnTo>
                  <a:pt x="5902" y="247"/>
                </a:lnTo>
                <a:lnTo>
                  <a:pt x="5902" y="183"/>
                </a:lnTo>
                <a:lnTo>
                  <a:pt x="5898" y="183"/>
                </a:lnTo>
                <a:lnTo>
                  <a:pt x="5898" y="160"/>
                </a:lnTo>
                <a:lnTo>
                  <a:pt x="5894" y="160"/>
                </a:lnTo>
                <a:lnTo>
                  <a:pt x="5894" y="136"/>
                </a:lnTo>
                <a:lnTo>
                  <a:pt x="5891" y="136"/>
                </a:lnTo>
                <a:lnTo>
                  <a:pt x="5891" y="114"/>
                </a:lnTo>
                <a:lnTo>
                  <a:pt x="5885" y="114"/>
                </a:lnTo>
                <a:lnTo>
                  <a:pt x="5885" y="87"/>
                </a:lnTo>
                <a:lnTo>
                  <a:pt x="5882" y="87"/>
                </a:lnTo>
                <a:lnTo>
                  <a:pt x="5878" y="63"/>
                </a:lnTo>
                <a:lnTo>
                  <a:pt x="5891" y="67"/>
                </a:lnTo>
                <a:lnTo>
                  <a:pt x="5918" y="214"/>
                </a:lnTo>
                <a:lnTo>
                  <a:pt x="5920" y="227"/>
                </a:lnTo>
                <a:lnTo>
                  <a:pt x="5918" y="238"/>
                </a:lnTo>
                <a:lnTo>
                  <a:pt x="5918" y="247"/>
                </a:lnTo>
                <a:lnTo>
                  <a:pt x="5922" y="254"/>
                </a:lnTo>
                <a:lnTo>
                  <a:pt x="5934" y="163"/>
                </a:lnTo>
                <a:lnTo>
                  <a:pt x="5943" y="131"/>
                </a:lnTo>
                <a:lnTo>
                  <a:pt x="5951" y="94"/>
                </a:lnTo>
                <a:lnTo>
                  <a:pt x="5962" y="100"/>
                </a:lnTo>
                <a:lnTo>
                  <a:pt x="5960" y="109"/>
                </a:lnTo>
                <a:lnTo>
                  <a:pt x="5954" y="123"/>
                </a:lnTo>
                <a:lnTo>
                  <a:pt x="5951" y="141"/>
                </a:lnTo>
                <a:lnTo>
                  <a:pt x="5947" y="160"/>
                </a:lnTo>
                <a:lnTo>
                  <a:pt x="5945" y="178"/>
                </a:lnTo>
                <a:lnTo>
                  <a:pt x="5943" y="191"/>
                </a:lnTo>
                <a:lnTo>
                  <a:pt x="5945" y="200"/>
                </a:lnTo>
                <a:lnTo>
                  <a:pt x="5947" y="191"/>
                </a:lnTo>
                <a:lnTo>
                  <a:pt x="5947" y="185"/>
                </a:lnTo>
                <a:lnTo>
                  <a:pt x="5949" y="180"/>
                </a:lnTo>
                <a:lnTo>
                  <a:pt x="5953" y="176"/>
                </a:lnTo>
                <a:lnTo>
                  <a:pt x="5956" y="172"/>
                </a:lnTo>
                <a:lnTo>
                  <a:pt x="5962" y="171"/>
                </a:lnTo>
                <a:lnTo>
                  <a:pt x="5962" y="211"/>
                </a:lnTo>
                <a:lnTo>
                  <a:pt x="5965" y="211"/>
                </a:lnTo>
                <a:lnTo>
                  <a:pt x="5965" y="203"/>
                </a:lnTo>
                <a:lnTo>
                  <a:pt x="5978" y="192"/>
                </a:lnTo>
                <a:lnTo>
                  <a:pt x="5987" y="178"/>
                </a:lnTo>
                <a:lnTo>
                  <a:pt x="5998" y="167"/>
                </a:lnTo>
                <a:lnTo>
                  <a:pt x="5998" y="183"/>
                </a:lnTo>
                <a:lnTo>
                  <a:pt x="5987" y="194"/>
                </a:lnTo>
                <a:lnTo>
                  <a:pt x="5980" y="209"/>
                </a:lnTo>
                <a:lnTo>
                  <a:pt x="5971" y="223"/>
                </a:lnTo>
                <a:lnTo>
                  <a:pt x="5962" y="236"/>
                </a:lnTo>
                <a:lnTo>
                  <a:pt x="5982" y="307"/>
                </a:lnTo>
                <a:lnTo>
                  <a:pt x="5985" y="307"/>
                </a:lnTo>
                <a:lnTo>
                  <a:pt x="5987" y="292"/>
                </a:lnTo>
                <a:lnTo>
                  <a:pt x="5991" y="283"/>
                </a:lnTo>
                <a:lnTo>
                  <a:pt x="5994" y="274"/>
                </a:lnTo>
                <a:lnTo>
                  <a:pt x="5994" y="254"/>
                </a:lnTo>
                <a:lnTo>
                  <a:pt x="5998" y="254"/>
                </a:lnTo>
                <a:lnTo>
                  <a:pt x="5998" y="654"/>
                </a:lnTo>
                <a:lnTo>
                  <a:pt x="0" y="654"/>
                </a:lnTo>
                <a:lnTo>
                  <a:pt x="0" y="247"/>
                </a:lnTo>
                <a:lnTo>
                  <a:pt x="2" y="247"/>
                </a:lnTo>
                <a:lnTo>
                  <a:pt x="2" y="254"/>
                </a:lnTo>
                <a:lnTo>
                  <a:pt x="5" y="254"/>
                </a:lnTo>
                <a:lnTo>
                  <a:pt x="5" y="271"/>
                </a:lnTo>
                <a:lnTo>
                  <a:pt x="11" y="271"/>
                </a:lnTo>
                <a:lnTo>
                  <a:pt x="14" y="307"/>
                </a:lnTo>
                <a:lnTo>
                  <a:pt x="25" y="307"/>
                </a:lnTo>
                <a:lnTo>
                  <a:pt x="25" y="323"/>
                </a:lnTo>
                <a:lnTo>
                  <a:pt x="31" y="323"/>
                </a:lnTo>
                <a:lnTo>
                  <a:pt x="31" y="403"/>
                </a:lnTo>
                <a:lnTo>
                  <a:pt x="34" y="403"/>
                </a:lnTo>
                <a:lnTo>
                  <a:pt x="34" y="434"/>
                </a:lnTo>
                <a:lnTo>
                  <a:pt x="38" y="434"/>
                </a:lnTo>
                <a:lnTo>
                  <a:pt x="42" y="300"/>
                </a:lnTo>
                <a:lnTo>
                  <a:pt x="38" y="283"/>
                </a:lnTo>
                <a:lnTo>
                  <a:pt x="33" y="269"/>
                </a:lnTo>
                <a:lnTo>
                  <a:pt x="31" y="251"/>
                </a:lnTo>
                <a:lnTo>
                  <a:pt x="34" y="251"/>
                </a:lnTo>
                <a:lnTo>
                  <a:pt x="34" y="254"/>
                </a:lnTo>
                <a:lnTo>
                  <a:pt x="38" y="254"/>
                </a:lnTo>
                <a:lnTo>
                  <a:pt x="42" y="267"/>
                </a:lnTo>
                <a:lnTo>
                  <a:pt x="45" y="278"/>
                </a:lnTo>
                <a:lnTo>
                  <a:pt x="51" y="287"/>
                </a:lnTo>
                <a:lnTo>
                  <a:pt x="54" y="207"/>
                </a:lnTo>
                <a:lnTo>
                  <a:pt x="45" y="203"/>
                </a:lnTo>
                <a:lnTo>
                  <a:pt x="42" y="187"/>
                </a:lnTo>
                <a:lnTo>
                  <a:pt x="51" y="187"/>
                </a:lnTo>
                <a:lnTo>
                  <a:pt x="45" y="174"/>
                </a:lnTo>
                <a:lnTo>
                  <a:pt x="42" y="161"/>
                </a:lnTo>
                <a:lnTo>
                  <a:pt x="38" y="147"/>
                </a:lnTo>
                <a:lnTo>
                  <a:pt x="43" y="149"/>
                </a:lnTo>
                <a:lnTo>
                  <a:pt x="47" y="151"/>
                </a:lnTo>
                <a:lnTo>
                  <a:pt x="47" y="151"/>
                </a:lnTo>
                <a:lnTo>
                  <a:pt x="49" y="152"/>
                </a:lnTo>
                <a:lnTo>
                  <a:pt x="47" y="154"/>
                </a:lnTo>
                <a:lnTo>
                  <a:pt x="47" y="156"/>
                </a:lnTo>
                <a:lnTo>
                  <a:pt x="47" y="158"/>
                </a:lnTo>
                <a:lnTo>
                  <a:pt x="49" y="160"/>
                </a:lnTo>
                <a:lnTo>
                  <a:pt x="51" y="163"/>
                </a:lnTo>
                <a:lnTo>
                  <a:pt x="54" y="163"/>
                </a:lnTo>
                <a:lnTo>
                  <a:pt x="51" y="123"/>
                </a:lnTo>
                <a:lnTo>
                  <a:pt x="62" y="123"/>
                </a:lnTo>
                <a:lnTo>
                  <a:pt x="65" y="147"/>
                </a:lnTo>
                <a:lnTo>
                  <a:pt x="71" y="167"/>
                </a:lnTo>
                <a:lnTo>
                  <a:pt x="71" y="203"/>
                </a:lnTo>
                <a:lnTo>
                  <a:pt x="74" y="203"/>
                </a:lnTo>
                <a:lnTo>
                  <a:pt x="74" y="231"/>
                </a:lnTo>
                <a:lnTo>
                  <a:pt x="78" y="231"/>
                </a:lnTo>
                <a:lnTo>
                  <a:pt x="78" y="240"/>
                </a:lnTo>
                <a:lnTo>
                  <a:pt x="82" y="240"/>
                </a:lnTo>
                <a:lnTo>
                  <a:pt x="85" y="263"/>
                </a:lnTo>
                <a:lnTo>
                  <a:pt x="91" y="263"/>
                </a:lnTo>
                <a:lnTo>
                  <a:pt x="91" y="231"/>
                </a:lnTo>
                <a:lnTo>
                  <a:pt x="93" y="201"/>
                </a:lnTo>
                <a:lnTo>
                  <a:pt x="98" y="176"/>
                </a:lnTo>
                <a:lnTo>
                  <a:pt x="102" y="176"/>
                </a:lnTo>
                <a:lnTo>
                  <a:pt x="102" y="180"/>
                </a:lnTo>
                <a:lnTo>
                  <a:pt x="103" y="189"/>
                </a:lnTo>
                <a:lnTo>
                  <a:pt x="103" y="203"/>
                </a:lnTo>
                <a:lnTo>
                  <a:pt x="100" y="220"/>
                </a:lnTo>
                <a:lnTo>
                  <a:pt x="96" y="236"/>
                </a:lnTo>
                <a:lnTo>
                  <a:pt x="98" y="251"/>
                </a:lnTo>
                <a:lnTo>
                  <a:pt x="102" y="251"/>
                </a:lnTo>
                <a:lnTo>
                  <a:pt x="102" y="283"/>
                </a:lnTo>
                <a:lnTo>
                  <a:pt x="105" y="283"/>
                </a:lnTo>
                <a:lnTo>
                  <a:pt x="105" y="323"/>
                </a:lnTo>
                <a:lnTo>
                  <a:pt x="111" y="323"/>
                </a:lnTo>
                <a:lnTo>
                  <a:pt x="111" y="343"/>
                </a:lnTo>
                <a:lnTo>
                  <a:pt x="114" y="343"/>
                </a:lnTo>
                <a:lnTo>
                  <a:pt x="114" y="356"/>
                </a:lnTo>
                <a:lnTo>
                  <a:pt x="118" y="356"/>
                </a:lnTo>
                <a:lnTo>
                  <a:pt x="120" y="367"/>
                </a:lnTo>
                <a:lnTo>
                  <a:pt x="120" y="380"/>
                </a:lnTo>
                <a:lnTo>
                  <a:pt x="122" y="391"/>
                </a:lnTo>
                <a:lnTo>
                  <a:pt x="125" y="400"/>
                </a:lnTo>
                <a:lnTo>
                  <a:pt x="122" y="303"/>
                </a:lnTo>
                <a:lnTo>
                  <a:pt x="116" y="287"/>
                </a:lnTo>
                <a:lnTo>
                  <a:pt x="111" y="272"/>
                </a:lnTo>
                <a:lnTo>
                  <a:pt x="105" y="254"/>
                </a:lnTo>
                <a:lnTo>
                  <a:pt x="118" y="260"/>
                </a:lnTo>
                <a:lnTo>
                  <a:pt x="138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2" y="332"/>
                </a:lnTo>
                <a:lnTo>
                  <a:pt x="142" y="331"/>
                </a:lnTo>
                <a:lnTo>
                  <a:pt x="145" y="331"/>
                </a:lnTo>
                <a:lnTo>
                  <a:pt x="142" y="314"/>
                </a:lnTo>
                <a:lnTo>
                  <a:pt x="143" y="294"/>
                </a:lnTo>
                <a:lnTo>
                  <a:pt x="143" y="269"/>
                </a:lnTo>
                <a:lnTo>
                  <a:pt x="143" y="245"/>
                </a:lnTo>
                <a:lnTo>
                  <a:pt x="145" y="223"/>
                </a:lnTo>
                <a:lnTo>
                  <a:pt x="151" y="223"/>
                </a:lnTo>
                <a:lnTo>
                  <a:pt x="145" y="214"/>
                </a:lnTo>
                <a:lnTo>
                  <a:pt x="151" y="214"/>
                </a:lnTo>
                <a:lnTo>
                  <a:pt x="151" y="180"/>
                </a:lnTo>
                <a:lnTo>
                  <a:pt x="154" y="180"/>
                </a:lnTo>
                <a:lnTo>
                  <a:pt x="154" y="154"/>
                </a:lnTo>
                <a:lnTo>
                  <a:pt x="162" y="132"/>
                </a:lnTo>
                <a:lnTo>
                  <a:pt x="165" y="107"/>
                </a:lnTo>
                <a:lnTo>
                  <a:pt x="174" y="107"/>
                </a:lnTo>
                <a:lnTo>
                  <a:pt x="165" y="167"/>
                </a:lnTo>
                <a:lnTo>
                  <a:pt x="162" y="167"/>
                </a:lnTo>
                <a:lnTo>
                  <a:pt x="162" y="203"/>
                </a:lnTo>
                <a:lnTo>
                  <a:pt x="158" y="203"/>
                </a:lnTo>
                <a:lnTo>
                  <a:pt x="162" y="211"/>
                </a:lnTo>
                <a:lnTo>
                  <a:pt x="162" y="214"/>
                </a:lnTo>
                <a:lnTo>
                  <a:pt x="160" y="218"/>
                </a:lnTo>
                <a:lnTo>
                  <a:pt x="158" y="218"/>
                </a:lnTo>
                <a:lnTo>
                  <a:pt x="158" y="220"/>
                </a:lnTo>
                <a:lnTo>
                  <a:pt x="162" y="260"/>
                </a:lnTo>
                <a:lnTo>
                  <a:pt x="162" y="323"/>
                </a:lnTo>
                <a:lnTo>
                  <a:pt x="165" y="323"/>
                </a:lnTo>
                <a:lnTo>
                  <a:pt x="167" y="336"/>
                </a:lnTo>
                <a:lnTo>
                  <a:pt x="167" y="349"/>
                </a:lnTo>
                <a:lnTo>
                  <a:pt x="171" y="360"/>
                </a:lnTo>
                <a:lnTo>
                  <a:pt x="174" y="327"/>
                </a:lnTo>
                <a:lnTo>
                  <a:pt x="178" y="327"/>
                </a:lnTo>
                <a:lnTo>
                  <a:pt x="178" y="320"/>
                </a:lnTo>
                <a:lnTo>
                  <a:pt x="182" y="320"/>
                </a:lnTo>
                <a:lnTo>
                  <a:pt x="185" y="300"/>
                </a:lnTo>
                <a:lnTo>
                  <a:pt x="202" y="287"/>
                </a:lnTo>
                <a:lnTo>
                  <a:pt x="203" y="256"/>
                </a:lnTo>
                <a:lnTo>
                  <a:pt x="205" y="221"/>
                </a:lnTo>
                <a:lnTo>
                  <a:pt x="211" y="185"/>
                </a:lnTo>
                <a:lnTo>
                  <a:pt x="218" y="154"/>
                </a:lnTo>
                <a:lnTo>
                  <a:pt x="220" y="143"/>
                </a:lnTo>
                <a:lnTo>
                  <a:pt x="220" y="132"/>
                </a:lnTo>
                <a:lnTo>
                  <a:pt x="223" y="123"/>
                </a:lnTo>
                <a:lnTo>
                  <a:pt x="231" y="114"/>
                </a:lnTo>
                <a:lnTo>
                  <a:pt x="231" y="114"/>
                </a:lnTo>
                <a:lnTo>
                  <a:pt x="231" y="112"/>
                </a:lnTo>
                <a:lnTo>
                  <a:pt x="231" y="112"/>
                </a:lnTo>
                <a:lnTo>
                  <a:pt x="233" y="112"/>
                </a:lnTo>
                <a:lnTo>
                  <a:pt x="233" y="112"/>
                </a:lnTo>
                <a:lnTo>
                  <a:pt x="234" y="111"/>
                </a:lnTo>
                <a:lnTo>
                  <a:pt x="234" y="131"/>
                </a:lnTo>
                <a:lnTo>
                  <a:pt x="231" y="131"/>
                </a:lnTo>
                <a:lnTo>
                  <a:pt x="222" y="191"/>
                </a:lnTo>
                <a:lnTo>
                  <a:pt x="218" y="211"/>
                </a:lnTo>
                <a:lnTo>
                  <a:pt x="216" y="238"/>
                </a:lnTo>
                <a:lnTo>
                  <a:pt x="216" y="271"/>
                </a:lnTo>
                <a:lnTo>
                  <a:pt x="216" y="305"/>
                </a:lnTo>
                <a:lnTo>
                  <a:pt x="216" y="338"/>
                </a:lnTo>
                <a:lnTo>
                  <a:pt x="218" y="365"/>
                </a:lnTo>
                <a:lnTo>
                  <a:pt x="222" y="383"/>
                </a:lnTo>
                <a:lnTo>
                  <a:pt x="223" y="394"/>
                </a:lnTo>
                <a:lnTo>
                  <a:pt x="222" y="407"/>
                </a:lnTo>
                <a:lnTo>
                  <a:pt x="222" y="418"/>
                </a:lnTo>
                <a:lnTo>
                  <a:pt x="225" y="427"/>
                </a:lnTo>
                <a:lnTo>
                  <a:pt x="225" y="283"/>
                </a:lnTo>
                <a:lnTo>
                  <a:pt x="222" y="283"/>
                </a:lnTo>
                <a:lnTo>
                  <a:pt x="222" y="251"/>
                </a:lnTo>
                <a:lnTo>
                  <a:pt x="234" y="254"/>
                </a:lnTo>
                <a:lnTo>
                  <a:pt x="238" y="283"/>
                </a:lnTo>
                <a:lnTo>
                  <a:pt x="242" y="283"/>
                </a:lnTo>
                <a:lnTo>
                  <a:pt x="251" y="207"/>
                </a:lnTo>
                <a:lnTo>
                  <a:pt x="254" y="207"/>
                </a:lnTo>
                <a:lnTo>
                  <a:pt x="254" y="196"/>
                </a:lnTo>
                <a:lnTo>
                  <a:pt x="258" y="196"/>
                </a:lnTo>
                <a:lnTo>
                  <a:pt x="258" y="180"/>
                </a:lnTo>
                <a:lnTo>
                  <a:pt x="262" y="180"/>
                </a:lnTo>
                <a:lnTo>
                  <a:pt x="262" y="169"/>
                </a:lnTo>
                <a:lnTo>
                  <a:pt x="258" y="156"/>
                </a:lnTo>
                <a:lnTo>
                  <a:pt x="253" y="143"/>
                </a:lnTo>
                <a:lnTo>
                  <a:pt x="251" y="131"/>
                </a:lnTo>
                <a:lnTo>
                  <a:pt x="254" y="132"/>
                </a:lnTo>
                <a:lnTo>
                  <a:pt x="258" y="132"/>
                </a:lnTo>
                <a:lnTo>
                  <a:pt x="260" y="134"/>
                </a:lnTo>
                <a:lnTo>
                  <a:pt x="260" y="136"/>
                </a:lnTo>
                <a:lnTo>
                  <a:pt x="262" y="138"/>
                </a:lnTo>
                <a:lnTo>
                  <a:pt x="262" y="143"/>
                </a:lnTo>
                <a:lnTo>
                  <a:pt x="269" y="154"/>
                </a:lnTo>
                <a:lnTo>
                  <a:pt x="273" y="171"/>
                </a:lnTo>
                <a:lnTo>
                  <a:pt x="274" y="185"/>
                </a:lnTo>
                <a:lnTo>
                  <a:pt x="276" y="200"/>
                </a:lnTo>
                <a:lnTo>
                  <a:pt x="282" y="211"/>
                </a:lnTo>
                <a:lnTo>
                  <a:pt x="282" y="203"/>
                </a:lnTo>
                <a:lnTo>
                  <a:pt x="285" y="192"/>
                </a:lnTo>
                <a:lnTo>
                  <a:pt x="285" y="180"/>
                </a:lnTo>
                <a:lnTo>
                  <a:pt x="282" y="167"/>
                </a:lnTo>
                <a:lnTo>
                  <a:pt x="294" y="167"/>
                </a:lnTo>
                <a:lnTo>
                  <a:pt x="294" y="151"/>
                </a:lnTo>
                <a:lnTo>
                  <a:pt x="305" y="151"/>
                </a:lnTo>
                <a:lnTo>
                  <a:pt x="302" y="200"/>
                </a:lnTo>
                <a:lnTo>
                  <a:pt x="311" y="203"/>
                </a:lnTo>
                <a:lnTo>
                  <a:pt x="311" y="220"/>
                </a:lnTo>
                <a:lnTo>
                  <a:pt x="314" y="220"/>
                </a:lnTo>
                <a:lnTo>
                  <a:pt x="318" y="236"/>
                </a:lnTo>
                <a:lnTo>
                  <a:pt x="322" y="236"/>
                </a:lnTo>
                <a:lnTo>
                  <a:pt x="331" y="271"/>
                </a:lnTo>
                <a:lnTo>
                  <a:pt x="338" y="271"/>
                </a:lnTo>
                <a:lnTo>
                  <a:pt x="342" y="307"/>
                </a:lnTo>
                <a:lnTo>
                  <a:pt x="345" y="307"/>
                </a:lnTo>
                <a:lnTo>
                  <a:pt x="345" y="303"/>
                </a:lnTo>
                <a:lnTo>
                  <a:pt x="354" y="289"/>
                </a:lnTo>
                <a:lnTo>
                  <a:pt x="356" y="269"/>
                </a:lnTo>
                <a:lnTo>
                  <a:pt x="356" y="245"/>
                </a:lnTo>
                <a:lnTo>
                  <a:pt x="354" y="221"/>
                </a:lnTo>
                <a:lnTo>
                  <a:pt x="353" y="198"/>
                </a:lnTo>
                <a:lnTo>
                  <a:pt x="351" y="180"/>
                </a:lnTo>
                <a:lnTo>
                  <a:pt x="354" y="180"/>
                </a:lnTo>
                <a:lnTo>
                  <a:pt x="354" y="183"/>
                </a:lnTo>
                <a:lnTo>
                  <a:pt x="356" y="185"/>
                </a:lnTo>
                <a:lnTo>
                  <a:pt x="356" y="185"/>
                </a:lnTo>
                <a:lnTo>
                  <a:pt x="356" y="183"/>
                </a:lnTo>
                <a:lnTo>
                  <a:pt x="358" y="181"/>
                </a:lnTo>
                <a:lnTo>
                  <a:pt x="358" y="178"/>
                </a:lnTo>
                <a:lnTo>
                  <a:pt x="358" y="176"/>
                </a:lnTo>
                <a:lnTo>
                  <a:pt x="358" y="176"/>
                </a:lnTo>
                <a:lnTo>
                  <a:pt x="354" y="176"/>
                </a:lnTo>
                <a:lnTo>
                  <a:pt x="345" y="123"/>
                </a:lnTo>
                <a:lnTo>
                  <a:pt x="342" y="123"/>
                </a:lnTo>
                <a:lnTo>
                  <a:pt x="342" y="100"/>
                </a:lnTo>
                <a:lnTo>
                  <a:pt x="338" y="100"/>
                </a:lnTo>
                <a:lnTo>
                  <a:pt x="334" y="80"/>
                </a:lnTo>
                <a:lnTo>
                  <a:pt x="345" y="80"/>
                </a:lnTo>
                <a:lnTo>
                  <a:pt x="351" y="112"/>
                </a:lnTo>
                <a:lnTo>
                  <a:pt x="360" y="145"/>
                </a:lnTo>
                <a:lnTo>
                  <a:pt x="371" y="176"/>
                </a:lnTo>
                <a:lnTo>
                  <a:pt x="378" y="240"/>
                </a:lnTo>
                <a:lnTo>
                  <a:pt x="382" y="240"/>
                </a:lnTo>
                <a:lnTo>
                  <a:pt x="382" y="236"/>
                </a:lnTo>
                <a:lnTo>
                  <a:pt x="389" y="227"/>
                </a:lnTo>
                <a:lnTo>
                  <a:pt x="391" y="218"/>
                </a:lnTo>
                <a:lnTo>
                  <a:pt x="391" y="207"/>
                </a:lnTo>
                <a:lnTo>
                  <a:pt x="394" y="196"/>
                </a:lnTo>
                <a:lnTo>
                  <a:pt x="405" y="156"/>
                </a:lnTo>
                <a:lnTo>
                  <a:pt x="414" y="114"/>
                </a:lnTo>
                <a:lnTo>
                  <a:pt x="422" y="114"/>
                </a:lnTo>
                <a:lnTo>
                  <a:pt x="420" y="143"/>
                </a:lnTo>
                <a:lnTo>
                  <a:pt x="413" y="169"/>
                </a:lnTo>
                <a:lnTo>
                  <a:pt x="407" y="194"/>
                </a:lnTo>
                <a:lnTo>
                  <a:pt x="402" y="220"/>
                </a:lnTo>
                <a:lnTo>
                  <a:pt x="405" y="220"/>
                </a:lnTo>
                <a:lnTo>
                  <a:pt x="405" y="211"/>
                </a:lnTo>
                <a:lnTo>
                  <a:pt x="413" y="198"/>
                </a:lnTo>
                <a:lnTo>
                  <a:pt x="420" y="178"/>
                </a:lnTo>
                <a:lnTo>
                  <a:pt x="423" y="154"/>
                </a:lnTo>
                <a:lnTo>
                  <a:pt x="429" y="132"/>
                </a:lnTo>
                <a:lnTo>
                  <a:pt x="434" y="114"/>
                </a:lnTo>
                <a:lnTo>
                  <a:pt x="438" y="114"/>
                </a:lnTo>
                <a:lnTo>
                  <a:pt x="438" y="140"/>
                </a:lnTo>
                <a:lnTo>
                  <a:pt x="434" y="140"/>
                </a:lnTo>
                <a:lnTo>
                  <a:pt x="434" y="160"/>
                </a:lnTo>
                <a:lnTo>
                  <a:pt x="431" y="160"/>
                </a:lnTo>
                <a:lnTo>
                  <a:pt x="423" y="189"/>
                </a:lnTo>
                <a:lnTo>
                  <a:pt x="423" y="220"/>
                </a:lnTo>
                <a:lnTo>
                  <a:pt x="425" y="252"/>
                </a:lnTo>
                <a:lnTo>
                  <a:pt x="425" y="287"/>
                </a:lnTo>
                <a:lnTo>
                  <a:pt x="434" y="287"/>
                </a:lnTo>
                <a:lnTo>
                  <a:pt x="434" y="311"/>
                </a:lnTo>
                <a:lnTo>
                  <a:pt x="438" y="311"/>
                </a:lnTo>
                <a:lnTo>
                  <a:pt x="438" y="307"/>
                </a:lnTo>
                <a:lnTo>
                  <a:pt x="442" y="307"/>
                </a:lnTo>
                <a:lnTo>
                  <a:pt x="451" y="260"/>
                </a:lnTo>
                <a:lnTo>
                  <a:pt x="454" y="260"/>
                </a:lnTo>
                <a:lnTo>
                  <a:pt x="454" y="243"/>
                </a:lnTo>
                <a:lnTo>
                  <a:pt x="458" y="243"/>
                </a:lnTo>
                <a:lnTo>
                  <a:pt x="458" y="223"/>
                </a:lnTo>
                <a:lnTo>
                  <a:pt x="462" y="223"/>
                </a:lnTo>
                <a:lnTo>
                  <a:pt x="462" y="211"/>
                </a:lnTo>
                <a:lnTo>
                  <a:pt x="465" y="211"/>
                </a:lnTo>
                <a:lnTo>
                  <a:pt x="465" y="196"/>
                </a:lnTo>
                <a:lnTo>
                  <a:pt x="471" y="196"/>
                </a:lnTo>
                <a:lnTo>
                  <a:pt x="471" y="176"/>
                </a:lnTo>
                <a:lnTo>
                  <a:pt x="476" y="156"/>
                </a:lnTo>
                <a:lnTo>
                  <a:pt x="480" y="138"/>
                </a:lnTo>
                <a:lnTo>
                  <a:pt x="482" y="114"/>
                </a:lnTo>
                <a:lnTo>
                  <a:pt x="494" y="114"/>
                </a:lnTo>
                <a:lnTo>
                  <a:pt x="494" y="120"/>
                </a:lnTo>
                <a:lnTo>
                  <a:pt x="491" y="120"/>
                </a:lnTo>
                <a:lnTo>
                  <a:pt x="491" y="143"/>
                </a:lnTo>
                <a:lnTo>
                  <a:pt x="485" y="143"/>
                </a:lnTo>
                <a:lnTo>
                  <a:pt x="474" y="211"/>
                </a:lnTo>
                <a:lnTo>
                  <a:pt x="478" y="211"/>
                </a:lnTo>
                <a:lnTo>
                  <a:pt x="494" y="154"/>
                </a:lnTo>
                <a:lnTo>
                  <a:pt x="502" y="154"/>
                </a:lnTo>
                <a:lnTo>
                  <a:pt x="498" y="176"/>
                </a:lnTo>
                <a:lnTo>
                  <a:pt x="491" y="194"/>
                </a:lnTo>
                <a:lnTo>
                  <a:pt x="485" y="214"/>
                </a:lnTo>
                <a:lnTo>
                  <a:pt x="494" y="214"/>
                </a:lnTo>
                <a:lnTo>
                  <a:pt x="494" y="231"/>
                </a:lnTo>
                <a:lnTo>
                  <a:pt x="498" y="231"/>
                </a:lnTo>
                <a:lnTo>
                  <a:pt x="500" y="216"/>
                </a:lnTo>
                <a:lnTo>
                  <a:pt x="505" y="203"/>
                </a:lnTo>
                <a:lnTo>
                  <a:pt x="511" y="191"/>
                </a:lnTo>
                <a:lnTo>
                  <a:pt x="511" y="171"/>
                </a:lnTo>
                <a:lnTo>
                  <a:pt x="514" y="171"/>
                </a:lnTo>
                <a:lnTo>
                  <a:pt x="516" y="169"/>
                </a:lnTo>
                <a:lnTo>
                  <a:pt x="516" y="169"/>
                </a:lnTo>
                <a:lnTo>
                  <a:pt x="516" y="169"/>
                </a:lnTo>
                <a:lnTo>
                  <a:pt x="518" y="169"/>
                </a:lnTo>
                <a:lnTo>
                  <a:pt x="520" y="169"/>
                </a:lnTo>
                <a:lnTo>
                  <a:pt x="522" y="167"/>
                </a:lnTo>
                <a:lnTo>
                  <a:pt x="522" y="180"/>
                </a:lnTo>
                <a:lnTo>
                  <a:pt x="518" y="196"/>
                </a:lnTo>
                <a:lnTo>
                  <a:pt x="518" y="211"/>
                </a:lnTo>
                <a:lnTo>
                  <a:pt x="518" y="225"/>
                </a:lnTo>
                <a:lnTo>
                  <a:pt x="522" y="236"/>
                </a:lnTo>
                <a:lnTo>
                  <a:pt x="523" y="212"/>
                </a:lnTo>
                <a:lnTo>
                  <a:pt x="529" y="192"/>
                </a:lnTo>
                <a:lnTo>
                  <a:pt x="534" y="172"/>
                </a:lnTo>
                <a:lnTo>
                  <a:pt x="538" y="151"/>
                </a:lnTo>
                <a:lnTo>
                  <a:pt x="551" y="151"/>
                </a:lnTo>
                <a:lnTo>
                  <a:pt x="545" y="189"/>
                </a:lnTo>
                <a:lnTo>
                  <a:pt x="542" y="229"/>
                </a:lnTo>
                <a:lnTo>
                  <a:pt x="538" y="271"/>
                </a:lnTo>
                <a:lnTo>
                  <a:pt x="540" y="311"/>
                </a:lnTo>
                <a:lnTo>
                  <a:pt x="545" y="347"/>
                </a:lnTo>
                <a:lnTo>
                  <a:pt x="547" y="360"/>
                </a:lnTo>
                <a:lnTo>
                  <a:pt x="549" y="374"/>
                </a:lnTo>
                <a:lnTo>
                  <a:pt x="549" y="389"/>
                </a:lnTo>
                <a:lnTo>
                  <a:pt x="549" y="401"/>
                </a:lnTo>
                <a:lnTo>
                  <a:pt x="554" y="411"/>
                </a:lnTo>
                <a:lnTo>
                  <a:pt x="554" y="311"/>
                </a:lnTo>
                <a:lnTo>
                  <a:pt x="558" y="311"/>
                </a:lnTo>
                <a:lnTo>
                  <a:pt x="560" y="294"/>
                </a:lnTo>
                <a:lnTo>
                  <a:pt x="560" y="276"/>
                </a:lnTo>
                <a:lnTo>
                  <a:pt x="558" y="263"/>
                </a:lnTo>
                <a:lnTo>
                  <a:pt x="565" y="263"/>
                </a:lnTo>
                <a:lnTo>
                  <a:pt x="565" y="247"/>
                </a:lnTo>
                <a:lnTo>
                  <a:pt x="578" y="247"/>
                </a:lnTo>
                <a:lnTo>
                  <a:pt x="574" y="271"/>
                </a:lnTo>
                <a:lnTo>
                  <a:pt x="571" y="271"/>
                </a:lnTo>
                <a:lnTo>
                  <a:pt x="571" y="281"/>
                </a:lnTo>
                <a:lnTo>
                  <a:pt x="573" y="296"/>
                </a:lnTo>
                <a:lnTo>
                  <a:pt x="576" y="314"/>
                </a:lnTo>
                <a:lnTo>
                  <a:pt x="580" y="331"/>
                </a:lnTo>
                <a:lnTo>
                  <a:pt x="583" y="345"/>
                </a:lnTo>
                <a:lnTo>
                  <a:pt x="585" y="351"/>
                </a:lnTo>
                <a:lnTo>
                  <a:pt x="589" y="311"/>
                </a:lnTo>
                <a:lnTo>
                  <a:pt x="593" y="271"/>
                </a:lnTo>
                <a:lnTo>
                  <a:pt x="594" y="227"/>
                </a:lnTo>
                <a:lnTo>
                  <a:pt x="594" y="191"/>
                </a:lnTo>
                <a:lnTo>
                  <a:pt x="591" y="191"/>
                </a:lnTo>
                <a:lnTo>
                  <a:pt x="591" y="163"/>
                </a:lnTo>
                <a:lnTo>
                  <a:pt x="585" y="163"/>
                </a:lnTo>
                <a:lnTo>
                  <a:pt x="585" y="136"/>
                </a:lnTo>
                <a:lnTo>
                  <a:pt x="578" y="103"/>
                </a:lnTo>
                <a:lnTo>
                  <a:pt x="571" y="71"/>
                </a:lnTo>
                <a:lnTo>
                  <a:pt x="582" y="76"/>
                </a:lnTo>
                <a:lnTo>
                  <a:pt x="605" y="207"/>
                </a:lnTo>
                <a:lnTo>
                  <a:pt x="607" y="221"/>
                </a:lnTo>
                <a:lnTo>
                  <a:pt x="605" y="238"/>
                </a:lnTo>
                <a:lnTo>
                  <a:pt x="605" y="252"/>
                </a:lnTo>
                <a:lnTo>
                  <a:pt x="611" y="263"/>
                </a:lnTo>
                <a:lnTo>
                  <a:pt x="638" y="103"/>
                </a:lnTo>
                <a:lnTo>
                  <a:pt x="645" y="103"/>
                </a:lnTo>
                <a:lnTo>
                  <a:pt x="631" y="211"/>
                </a:lnTo>
                <a:lnTo>
                  <a:pt x="634" y="211"/>
                </a:lnTo>
                <a:lnTo>
                  <a:pt x="638" y="183"/>
                </a:lnTo>
                <a:lnTo>
                  <a:pt x="651" y="183"/>
                </a:lnTo>
                <a:lnTo>
                  <a:pt x="651" y="214"/>
                </a:lnTo>
                <a:lnTo>
                  <a:pt x="653" y="245"/>
                </a:lnTo>
                <a:lnTo>
                  <a:pt x="658" y="271"/>
                </a:lnTo>
                <a:lnTo>
                  <a:pt x="654" y="283"/>
                </a:lnTo>
                <a:lnTo>
                  <a:pt x="662" y="283"/>
                </a:lnTo>
                <a:lnTo>
                  <a:pt x="665" y="311"/>
                </a:lnTo>
                <a:lnTo>
                  <a:pt x="671" y="311"/>
                </a:lnTo>
                <a:lnTo>
                  <a:pt x="671" y="307"/>
                </a:lnTo>
                <a:lnTo>
                  <a:pt x="705" y="200"/>
                </a:lnTo>
                <a:lnTo>
                  <a:pt x="705" y="183"/>
                </a:lnTo>
                <a:lnTo>
                  <a:pt x="711" y="183"/>
                </a:lnTo>
                <a:lnTo>
                  <a:pt x="714" y="154"/>
                </a:lnTo>
                <a:lnTo>
                  <a:pt x="718" y="154"/>
                </a:lnTo>
                <a:lnTo>
                  <a:pt x="720" y="154"/>
                </a:lnTo>
                <a:lnTo>
                  <a:pt x="720" y="152"/>
                </a:lnTo>
                <a:lnTo>
                  <a:pt x="720" y="152"/>
                </a:lnTo>
                <a:lnTo>
                  <a:pt x="722" y="152"/>
                </a:lnTo>
                <a:lnTo>
                  <a:pt x="723" y="152"/>
                </a:lnTo>
                <a:lnTo>
                  <a:pt x="725" y="151"/>
                </a:lnTo>
                <a:lnTo>
                  <a:pt x="714" y="207"/>
                </a:lnTo>
                <a:lnTo>
                  <a:pt x="722" y="207"/>
                </a:lnTo>
                <a:lnTo>
                  <a:pt x="723" y="223"/>
                </a:lnTo>
                <a:lnTo>
                  <a:pt x="729" y="236"/>
                </a:lnTo>
                <a:lnTo>
                  <a:pt x="734" y="247"/>
                </a:lnTo>
                <a:lnTo>
                  <a:pt x="734" y="267"/>
                </a:lnTo>
                <a:lnTo>
                  <a:pt x="738" y="267"/>
                </a:lnTo>
                <a:lnTo>
                  <a:pt x="738" y="280"/>
                </a:lnTo>
                <a:lnTo>
                  <a:pt x="742" y="280"/>
                </a:lnTo>
                <a:lnTo>
                  <a:pt x="745" y="323"/>
                </a:lnTo>
                <a:lnTo>
                  <a:pt x="751" y="323"/>
                </a:lnTo>
                <a:lnTo>
                  <a:pt x="753" y="338"/>
                </a:lnTo>
                <a:lnTo>
                  <a:pt x="753" y="352"/>
                </a:lnTo>
                <a:lnTo>
                  <a:pt x="753" y="365"/>
                </a:lnTo>
                <a:lnTo>
                  <a:pt x="758" y="374"/>
                </a:lnTo>
                <a:lnTo>
                  <a:pt x="758" y="367"/>
                </a:lnTo>
                <a:lnTo>
                  <a:pt x="765" y="358"/>
                </a:lnTo>
                <a:lnTo>
                  <a:pt x="767" y="343"/>
                </a:lnTo>
                <a:lnTo>
                  <a:pt x="765" y="327"/>
                </a:lnTo>
                <a:lnTo>
                  <a:pt x="762" y="327"/>
                </a:lnTo>
                <a:lnTo>
                  <a:pt x="762" y="300"/>
                </a:lnTo>
                <a:lnTo>
                  <a:pt x="758" y="300"/>
                </a:lnTo>
                <a:lnTo>
                  <a:pt x="758" y="280"/>
                </a:lnTo>
                <a:lnTo>
                  <a:pt x="754" y="280"/>
                </a:lnTo>
                <a:lnTo>
                  <a:pt x="754" y="271"/>
                </a:lnTo>
                <a:lnTo>
                  <a:pt x="751" y="271"/>
                </a:lnTo>
                <a:lnTo>
                  <a:pt x="749" y="269"/>
                </a:lnTo>
                <a:lnTo>
                  <a:pt x="749" y="269"/>
                </a:lnTo>
                <a:lnTo>
                  <a:pt x="751" y="269"/>
                </a:lnTo>
                <a:lnTo>
                  <a:pt x="751" y="269"/>
                </a:lnTo>
                <a:lnTo>
                  <a:pt x="753" y="269"/>
                </a:lnTo>
                <a:lnTo>
                  <a:pt x="754" y="267"/>
                </a:lnTo>
                <a:lnTo>
                  <a:pt x="756" y="265"/>
                </a:lnTo>
                <a:lnTo>
                  <a:pt x="756" y="265"/>
                </a:lnTo>
                <a:lnTo>
                  <a:pt x="756" y="265"/>
                </a:lnTo>
                <a:lnTo>
                  <a:pt x="758" y="265"/>
                </a:lnTo>
                <a:lnTo>
                  <a:pt x="760" y="263"/>
                </a:lnTo>
                <a:lnTo>
                  <a:pt x="762" y="263"/>
                </a:lnTo>
                <a:lnTo>
                  <a:pt x="762" y="274"/>
                </a:lnTo>
                <a:lnTo>
                  <a:pt x="765" y="274"/>
                </a:lnTo>
                <a:lnTo>
                  <a:pt x="765" y="260"/>
                </a:lnTo>
                <a:lnTo>
                  <a:pt x="778" y="260"/>
                </a:lnTo>
                <a:lnTo>
                  <a:pt x="780" y="280"/>
                </a:lnTo>
                <a:lnTo>
                  <a:pt x="785" y="298"/>
                </a:lnTo>
                <a:lnTo>
                  <a:pt x="791" y="314"/>
                </a:lnTo>
                <a:lnTo>
                  <a:pt x="791" y="347"/>
                </a:lnTo>
                <a:lnTo>
                  <a:pt x="796" y="385"/>
                </a:lnTo>
                <a:lnTo>
                  <a:pt x="798" y="431"/>
                </a:lnTo>
                <a:lnTo>
                  <a:pt x="798" y="441"/>
                </a:lnTo>
                <a:lnTo>
                  <a:pt x="800" y="449"/>
                </a:lnTo>
                <a:lnTo>
                  <a:pt x="800" y="454"/>
                </a:lnTo>
                <a:lnTo>
                  <a:pt x="798" y="463"/>
                </a:lnTo>
                <a:lnTo>
                  <a:pt x="811" y="463"/>
                </a:lnTo>
                <a:lnTo>
                  <a:pt x="814" y="314"/>
                </a:lnTo>
                <a:lnTo>
                  <a:pt x="809" y="300"/>
                </a:lnTo>
                <a:lnTo>
                  <a:pt x="803" y="283"/>
                </a:lnTo>
                <a:lnTo>
                  <a:pt x="802" y="263"/>
                </a:lnTo>
                <a:lnTo>
                  <a:pt x="805" y="263"/>
                </a:lnTo>
                <a:lnTo>
                  <a:pt x="807" y="267"/>
                </a:lnTo>
                <a:lnTo>
                  <a:pt x="807" y="267"/>
                </a:lnTo>
                <a:lnTo>
                  <a:pt x="807" y="269"/>
                </a:lnTo>
                <a:lnTo>
                  <a:pt x="807" y="269"/>
                </a:lnTo>
                <a:lnTo>
                  <a:pt x="809" y="269"/>
                </a:lnTo>
                <a:lnTo>
                  <a:pt x="811" y="271"/>
                </a:lnTo>
                <a:lnTo>
                  <a:pt x="811" y="260"/>
                </a:lnTo>
                <a:lnTo>
                  <a:pt x="805" y="247"/>
                </a:lnTo>
                <a:lnTo>
                  <a:pt x="803" y="232"/>
                </a:lnTo>
                <a:lnTo>
                  <a:pt x="802" y="220"/>
                </a:lnTo>
                <a:lnTo>
                  <a:pt x="782" y="163"/>
                </a:lnTo>
                <a:lnTo>
                  <a:pt x="785" y="163"/>
                </a:lnTo>
                <a:lnTo>
                  <a:pt x="785" y="160"/>
                </a:lnTo>
                <a:lnTo>
                  <a:pt x="791" y="160"/>
                </a:lnTo>
                <a:lnTo>
                  <a:pt x="791" y="163"/>
                </a:lnTo>
                <a:lnTo>
                  <a:pt x="796" y="174"/>
                </a:lnTo>
                <a:lnTo>
                  <a:pt x="800" y="185"/>
                </a:lnTo>
                <a:lnTo>
                  <a:pt x="802" y="200"/>
                </a:lnTo>
                <a:lnTo>
                  <a:pt x="805" y="200"/>
                </a:lnTo>
                <a:lnTo>
                  <a:pt x="805" y="220"/>
                </a:lnTo>
                <a:lnTo>
                  <a:pt x="811" y="220"/>
                </a:lnTo>
                <a:lnTo>
                  <a:pt x="811" y="231"/>
                </a:lnTo>
                <a:lnTo>
                  <a:pt x="814" y="231"/>
                </a:lnTo>
                <a:lnTo>
                  <a:pt x="814" y="254"/>
                </a:lnTo>
                <a:lnTo>
                  <a:pt x="818" y="254"/>
                </a:lnTo>
                <a:lnTo>
                  <a:pt x="818" y="271"/>
                </a:lnTo>
                <a:lnTo>
                  <a:pt x="823" y="291"/>
                </a:lnTo>
                <a:lnTo>
                  <a:pt x="831" y="311"/>
                </a:lnTo>
                <a:lnTo>
                  <a:pt x="834" y="311"/>
                </a:lnTo>
                <a:lnTo>
                  <a:pt x="834" y="267"/>
                </a:lnTo>
                <a:lnTo>
                  <a:pt x="831" y="267"/>
                </a:lnTo>
                <a:lnTo>
                  <a:pt x="831" y="243"/>
                </a:lnTo>
                <a:lnTo>
                  <a:pt x="825" y="243"/>
                </a:lnTo>
                <a:lnTo>
                  <a:pt x="822" y="220"/>
                </a:lnTo>
                <a:lnTo>
                  <a:pt x="814" y="214"/>
                </a:lnTo>
                <a:lnTo>
                  <a:pt x="811" y="200"/>
                </a:lnTo>
                <a:lnTo>
                  <a:pt x="818" y="203"/>
                </a:lnTo>
                <a:lnTo>
                  <a:pt x="805" y="163"/>
                </a:lnTo>
                <a:lnTo>
                  <a:pt x="814" y="163"/>
                </a:lnTo>
                <a:lnTo>
                  <a:pt x="865" y="314"/>
                </a:lnTo>
                <a:lnTo>
                  <a:pt x="865" y="311"/>
                </a:lnTo>
                <a:lnTo>
                  <a:pt x="869" y="309"/>
                </a:lnTo>
                <a:lnTo>
                  <a:pt x="869" y="307"/>
                </a:lnTo>
                <a:lnTo>
                  <a:pt x="869" y="305"/>
                </a:lnTo>
                <a:lnTo>
                  <a:pt x="869" y="305"/>
                </a:lnTo>
                <a:lnTo>
                  <a:pt x="869" y="303"/>
                </a:lnTo>
                <a:lnTo>
                  <a:pt x="869" y="301"/>
                </a:lnTo>
                <a:lnTo>
                  <a:pt x="871" y="300"/>
                </a:lnTo>
                <a:lnTo>
                  <a:pt x="874" y="300"/>
                </a:lnTo>
                <a:lnTo>
                  <a:pt x="874" y="303"/>
                </a:lnTo>
                <a:lnTo>
                  <a:pt x="876" y="301"/>
                </a:lnTo>
                <a:lnTo>
                  <a:pt x="876" y="301"/>
                </a:lnTo>
                <a:lnTo>
                  <a:pt x="876" y="300"/>
                </a:lnTo>
                <a:lnTo>
                  <a:pt x="876" y="300"/>
                </a:lnTo>
                <a:lnTo>
                  <a:pt x="878" y="298"/>
                </a:lnTo>
                <a:lnTo>
                  <a:pt x="878" y="296"/>
                </a:lnTo>
                <a:lnTo>
                  <a:pt x="871" y="296"/>
                </a:lnTo>
                <a:lnTo>
                  <a:pt x="865" y="263"/>
                </a:lnTo>
                <a:lnTo>
                  <a:pt x="874" y="263"/>
                </a:lnTo>
                <a:lnTo>
                  <a:pt x="874" y="254"/>
                </a:lnTo>
                <a:lnTo>
                  <a:pt x="882" y="254"/>
                </a:lnTo>
                <a:lnTo>
                  <a:pt x="882" y="271"/>
                </a:lnTo>
                <a:lnTo>
                  <a:pt x="880" y="281"/>
                </a:lnTo>
                <a:lnTo>
                  <a:pt x="882" y="291"/>
                </a:lnTo>
                <a:lnTo>
                  <a:pt x="885" y="291"/>
                </a:lnTo>
                <a:lnTo>
                  <a:pt x="891" y="236"/>
                </a:lnTo>
                <a:lnTo>
                  <a:pt x="898" y="231"/>
                </a:lnTo>
                <a:lnTo>
                  <a:pt x="898" y="220"/>
                </a:lnTo>
                <a:lnTo>
                  <a:pt x="902" y="220"/>
                </a:lnTo>
                <a:lnTo>
                  <a:pt x="902" y="214"/>
                </a:lnTo>
                <a:lnTo>
                  <a:pt x="898" y="214"/>
                </a:lnTo>
                <a:lnTo>
                  <a:pt x="898" y="163"/>
                </a:lnTo>
                <a:lnTo>
                  <a:pt x="894" y="163"/>
                </a:lnTo>
                <a:lnTo>
                  <a:pt x="894" y="160"/>
                </a:lnTo>
                <a:lnTo>
                  <a:pt x="898" y="160"/>
                </a:lnTo>
                <a:lnTo>
                  <a:pt x="898" y="154"/>
                </a:lnTo>
                <a:lnTo>
                  <a:pt x="894" y="154"/>
                </a:lnTo>
                <a:lnTo>
                  <a:pt x="894" y="152"/>
                </a:lnTo>
                <a:lnTo>
                  <a:pt x="896" y="149"/>
                </a:lnTo>
                <a:lnTo>
                  <a:pt x="898" y="147"/>
                </a:lnTo>
                <a:lnTo>
                  <a:pt x="898" y="147"/>
                </a:lnTo>
                <a:lnTo>
                  <a:pt x="894" y="140"/>
                </a:lnTo>
                <a:lnTo>
                  <a:pt x="894" y="136"/>
                </a:lnTo>
                <a:lnTo>
                  <a:pt x="898" y="136"/>
                </a:lnTo>
                <a:lnTo>
                  <a:pt x="898" y="131"/>
                </a:lnTo>
                <a:lnTo>
                  <a:pt x="894" y="131"/>
                </a:lnTo>
                <a:lnTo>
                  <a:pt x="898" y="107"/>
                </a:lnTo>
                <a:lnTo>
                  <a:pt x="905" y="107"/>
                </a:lnTo>
                <a:lnTo>
                  <a:pt x="905" y="167"/>
                </a:lnTo>
                <a:lnTo>
                  <a:pt x="914" y="167"/>
                </a:lnTo>
                <a:lnTo>
                  <a:pt x="922" y="311"/>
                </a:lnTo>
                <a:lnTo>
                  <a:pt x="925" y="311"/>
                </a:lnTo>
                <a:lnTo>
                  <a:pt x="927" y="325"/>
                </a:lnTo>
                <a:lnTo>
                  <a:pt x="927" y="341"/>
                </a:lnTo>
                <a:lnTo>
                  <a:pt x="929" y="356"/>
                </a:lnTo>
                <a:lnTo>
                  <a:pt x="934" y="367"/>
                </a:lnTo>
                <a:lnTo>
                  <a:pt x="931" y="323"/>
                </a:lnTo>
                <a:lnTo>
                  <a:pt x="934" y="323"/>
                </a:lnTo>
                <a:lnTo>
                  <a:pt x="938" y="329"/>
                </a:lnTo>
                <a:lnTo>
                  <a:pt x="942" y="332"/>
                </a:lnTo>
                <a:lnTo>
                  <a:pt x="945" y="334"/>
                </a:lnTo>
                <a:lnTo>
                  <a:pt x="945" y="296"/>
                </a:lnTo>
                <a:lnTo>
                  <a:pt x="938" y="296"/>
                </a:lnTo>
                <a:lnTo>
                  <a:pt x="938" y="287"/>
                </a:lnTo>
                <a:lnTo>
                  <a:pt x="945" y="287"/>
                </a:lnTo>
                <a:lnTo>
                  <a:pt x="942" y="107"/>
                </a:lnTo>
                <a:lnTo>
                  <a:pt x="954" y="107"/>
                </a:lnTo>
                <a:lnTo>
                  <a:pt x="954" y="111"/>
                </a:lnTo>
                <a:lnTo>
                  <a:pt x="951" y="121"/>
                </a:lnTo>
                <a:lnTo>
                  <a:pt x="949" y="138"/>
                </a:lnTo>
                <a:lnTo>
                  <a:pt x="949" y="156"/>
                </a:lnTo>
                <a:lnTo>
                  <a:pt x="951" y="171"/>
                </a:lnTo>
                <a:lnTo>
                  <a:pt x="962" y="287"/>
                </a:lnTo>
                <a:lnTo>
                  <a:pt x="967" y="287"/>
                </a:lnTo>
                <a:lnTo>
                  <a:pt x="971" y="289"/>
                </a:lnTo>
                <a:lnTo>
                  <a:pt x="974" y="289"/>
                </a:lnTo>
                <a:lnTo>
                  <a:pt x="978" y="291"/>
                </a:lnTo>
                <a:lnTo>
                  <a:pt x="978" y="236"/>
                </a:lnTo>
                <a:lnTo>
                  <a:pt x="991" y="236"/>
                </a:lnTo>
                <a:lnTo>
                  <a:pt x="993" y="269"/>
                </a:lnTo>
                <a:lnTo>
                  <a:pt x="1002" y="300"/>
                </a:lnTo>
                <a:lnTo>
                  <a:pt x="1005" y="300"/>
                </a:lnTo>
                <a:lnTo>
                  <a:pt x="1005" y="143"/>
                </a:lnTo>
                <a:lnTo>
                  <a:pt x="1018" y="147"/>
                </a:lnTo>
                <a:lnTo>
                  <a:pt x="1022" y="189"/>
                </a:lnTo>
                <a:lnTo>
                  <a:pt x="1031" y="223"/>
                </a:lnTo>
                <a:lnTo>
                  <a:pt x="1031" y="254"/>
                </a:lnTo>
                <a:lnTo>
                  <a:pt x="1034" y="254"/>
                </a:lnTo>
                <a:lnTo>
                  <a:pt x="1038" y="300"/>
                </a:lnTo>
                <a:lnTo>
                  <a:pt x="1045" y="303"/>
                </a:lnTo>
                <a:lnTo>
                  <a:pt x="1045" y="314"/>
                </a:lnTo>
                <a:lnTo>
                  <a:pt x="1049" y="323"/>
                </a:lnTo>
                <a:lnTo>
                  <a:pt x="1054" y="329"/>
                </a:lnTo>
                <a:lnTo>
                  <a:pt x="1060" y="336"/>
                </a:lnTo>
                <a:lnTo>
                  <a:pt x="1065" y="340"/>
                </a:lnTo>
                <a:lnTo>
                  <a:pt x="1074" y="343"/>
                </a:lnTo>
                <a:lnTo>
                  <a:pt x="1074" y="347"/>
                </a:lnTo>
                <a:lnTo>
                  <a:pt x="1076" y="349"/>
                </a:lnTo>
                <a:lnTo>
                  <a:pt x="1076" y="351"/>
                </a:lnTo>
                <a:lnTo>
                  <a:pt x="1078" y="352"/>
                </a:lnTo>
                <a:lnTo>
                  <a:pt x="1080" y="354"/>
                </a:lnTo>
                <a:lnTo>
                  <a:pt x="1082" y="356"/>
                </a:lnTo>
                <a:lnTo>
                  <a:pt x="1082" y="360"/>
                </a:lnTo>
                <a:lnTo>
                  <a:pt x="1085" y="360"/>
                </a:lnTo>
                <a:lnTo>
                  <a:pt x="1085" y="351"/>
                </a:lnTo>
                <a:lnTo>
                  <a:pt x="1082" y="351"/>
                </a:lnTo>
                <a:lnTo>
                  <a:pt x="1082" y="323"/>
                </a:lnTo>
                <a:lnTo>
                  <a:pt x="1078" y="323"/>
                </a:lnTo>
                <a:lnTo>
                  <a:pt x="1071" y="287"/>
                </a:lnTo>
                <a:lnTo>
                  <a:pt x="1065" y="287"/>
                </a:lnTo>
                <a:lnTo>
                  <a:pt x="1065" y="274"/>
                </a:lnTo>
                <a:lnTo>
                  <a:pt x="1062" y="274"/>
                </a:lnTo>
                <a:lnTo>
                  <a:pt x="1060" y="272"/>
                </a:lnTo>
                <a:lnTo>
                  <a:pt x="1060" y="269"/>
                </a:lnTo>
                <a:lnTo>
                  <a:pt x="1058" y="265"/>
                </a:lnTo>
                <a:lnTo>
                  <a:pt x="1058" y="260"/>
                </a:lnTo>
                <a:lnTo>
                  <a:pt x="1062" y="260"/>
                </a:lnTo>
                <a:lnTo>
                  <a:pt x="1069" y="269"/>
                </a:lnTo>
                <a:lnTo>
                  <a:pt x="1074" y="280"/>
                </a:lnTo>
                <a:lnTo>
                  <a:pt x="1078" y="291"/>
                </a:lnTo>
                <a:lnTo>
                  <a:pt x="1082" y="291"/>
                </a:lnTo>
                <a:lnTo>
                  <a:pt x="1074" y="267"/>
                </a:lnTo>
                <a:lnTo>
                  <a:pt x="1063" y="243"/>
                </a:lnTo>
                <a:lnTo>
                  <a:pt x="1054" y="220"/>
                </a:lnTo>
                <a:lnTo>
                  <a:pt x="1058" y="220"/>
                </a:lnTo>
                <a:lnTo>
                  <a:pt x="1062" y="221"/>
                </a:lnTo>
                <a:lnTo>
                  <a:pt x="1063" y="221"/>
                </a:lnTo>
                <a:lnTo>
                  <a:pt x="1063" y="223"/>
                </a:lnTo>
                <a:lnTo>
                  <a:pt x="1065" y="227"/>
                </a:lnTo>
                <a:lnTo>
                  <a:pt x="1065" y="231"/>
                </a:lnTo>
                <a:lnTo>
                  <a:pt x="1076" y="245"/>
                </a:lnTo>
                <a:lnTo>
                  <a:pt x="1083" y="263"/>
                </a:lnTo>
                <a:lnTo>
                  <a:pt x="1089" y="283"/>
                </a:lnTo>
                <a:lnTo>
                  <a:pt x="1094" y="303"/>
                </a:lnTo>
                <a:lnTo>
                  <a:pt x="1098" y="303"/>
                </a:lnTo>
                <a:lnTo>
                  <a:pt x="1098" y="323"/>
                </a:lnTo>
                <a:lnTo>
                  <a:pt x="1102" y="323"/>
                </a:lnTo>
                <a:lnTo>
                  <a:pt x="1094" y="240"/>
                </a:lnTo>
                <a:lnTo>
                  <a:pt x="1091" y="240"/>
                </a:lnTo>
                <a:lnTo>
                  <a:pt x="1091" y="223"/>
                </a:lnTo>
                <a:lnTo>
                  <a:pt x="1085" y="223"/>
                </a:lnTo>
                <a:lnTo>
                  <a:pt x="1082" y="191"/>
                </a:lnTo>
                <a:lnTo>
                  <a:pt x="1078" y="191"/>
                </a:lnTo>
                <a:lnTo>
                  <a:pt x="1078" y="183"/>
                </a:lnTo>
                <a:lnTo>
                  <a:pt x="1074" y="183"/>
                </a:lnTo>
                <a:lnTo>
                  <a:pt x="1074" y="171"/>
                </a:lnTo>
                <a:lnTo>
                  <a:pt x="1071" y="171"/>
                </a:lnTo>
                <a:lnTo>
                  <a:pt x="1065" y="154"/>
                </a:lnTo>
                <a:lnTo>
                  <a:pt x="1062" y="154"/>
                </a:lnTo>
                <a:lnTo>
                  <a:pt x="1062" y="143"/>
                </a:lnTo>
                <a:lnTo>
                  <a:pt x="1058" y="143"/>
                </a:lnTo>
                <a:lnTo>
                  <a:pt x="1051" y="120"/>
                </a:lnTo>
                <a:lnTo>
                  <a:pt x="1045" y="120"/>
                </a:lnTo>
                <a:lnTo>
                  <a:pt x="1045" y="111"/>
                </a:lnTo>
                <a:lnTo>
                  <a:pt x="1038" y="98"/>
                </a:lnTo>
                <a:lnTo>
                  <a:pt x="1031" y="85"/>
                </a:lnTo>
                <a:lnTo>
                  <a:pt x="1025" y="67"/>
                </a:lnTo>
                <a:lnTo>
                  <a:pt x="1038" y="71"/>
                </a:lnTo>
                <a:lnTo>
                  <a:pt x="1042" y="89"/>
                </a:lnTo>
                <a:lnTo>
                  <a:pt x="1051" y="101"/>
                </a:lnTo>
                <a:lnTo>
                  <a:pt x="1058" y="114"/>
                </a:lnTo>
                <a:lnTo>
                  <a:pt x="1058" y="123"/>
                </a:lnTo>
                <a:lnTo>
                  <a:pt x="1062" y="123"/>
                </a:lnTo>
                <a:lnTo>
                  <a:pt x="1062" y="131"/>
                </a:lnTo>
                <a:lnTo>
                  <a:pt x="1065" y="131"/>
                </a:lnTo>
                <a:lnTo>
                  <a:pt x="1065" y="140"/>
                </a:lnTo>
                <a:lnTo>
                  <a:pt x="1071" y="140"/>
                </a:lnTo>
                <a:lnTo>
                  <a:pt x="1071" y="147"/>
                </a:lnTo>
                <a:lnTo>
                  <a:pt x="1074" y="147"/>
                </a:lnTo>
                <a:lnTo>
                  <a:pt x="1082" y="171"/>
                </a:lnTo>
                <a:lnTo>
                  <a:pt x="1085" y="171"/>
                </a:lnTo>
                <a:lnTo>
                  <a:pt x="1085" y="183"/>
                </a:lnTo>
                <a:lnTo>
                  <a:pt x="1091" y="183"/>
                </a:lnTo>
                <a:lnTo>
                  <a:pt x="1091" y="191"/>
                </a:lnTo>
                <a:lnTo>
                  <a:pt x="1094" y="191"/>
                </a:lnTo>
                <a:lnTo>
                  <a:pt x="1102" y="227"/>
                </a:lnTo>
                <a:lnTo>
                  <a:pt x="1105" y="227"/>
                </a:lnTo>
                <a:lnTo>
                  <a:pt x="1105" y="236"/>
                </a:lnTo>
                <a:lnTo>
                  <a:pt x="1111" y="236"/>
                </a:lnTo>
                <a:lnTo>
                  <a:pt x="1111" y="254"/>
                </a:lnTo>
                <a:lnTo>
                  <a:pt x="1114" y="254"/>
                </a:lnTo>
                <a:lnTo>
                  <a:pt x="1116" y="218"/>
                </a:lnTo>
                <a:lnTo>
                  <a:pt x="1118" y="178"/>
                </a:lnTo>
                <a:lnTo>
                  <a:pt x="1114" y="140"/>
                </a:lnTo>
                <a:lnTo>
                  <a:pt x="1105" y="103"/>
                </a:lnTo>
                <a:lnTo>
                  <a:pt x="1118" y="103"/>
                </a:lnTo>
                <a:lnTo>
                  <a:pt x="1123" y="134"/>
                </a:lnTo>
                <a:lnTo>
                  <a:pt x="1131" y="163"/>
                </a:lnTo>
                <a:lnTo>
                  <a:pt x="1131" y="178"/>
                </a:lnTo>
                <a:lnTo>
                  <a:pt x="1131" y="194"/>
                </a:lnTo>
                <a:lnTo>
                  <a:pt x="1129" y="209"/>
                </a:lnTo>
                <a:lnTo>
                  <a:pt x="1134" y="220"/>
                </a:lnTo>
                <a:lnTo>
                  <a:pt x="1138" y="180"/>
                </a:lnTo>
                <a:lnTo>
                  <a:pt x="1145" y="180"/>
                </a:lnTo>
                <a:lnTo>
                  <a:pt x="1151" y="196"/>
                </a:lnTo>
                <a:lnTo>
                  <a:pt x="1154" y="196"/>
                </a:lnTo>
                <a:lnTo>
                  <a:pt x="1154" y="211"/>
                </a:lnTo>
                <a:lnTo>
                  <a:pt x="1158" y="211"/>
                </a:lnTo>
                <a:lnTo>
                  <a:pt x="1162" y="247"/>
                </a:lnTo>
                <a:lnTo>
                  <a:pt x="1165" y="247"/>
                </a:lnTo>
                <a:lnTo>
                  <a:pt x="1165" y="271"/>
                </a:lnTo>
                <a:lnTo>
                  <a:pt x="1174" y="274"/>
                </a:lnTo>
                <a:lnTo>
                  <a:pt x="1174" y="283"/>
                </a:lnTo>
                <a:lnTo>
                  <a:pt x="1178" y="283"/>
                </a:lnTo>
                <a:lnTo>
                  <a:pt x="1178" y="296"/>
                </a:lnTo>
                <a:lnTo>
                  <a:pt x="1182" y="296"/>
                </a:lnTo>
                <a:lnTo>
                  <a:pt x="1185" y="320"/>
                </a:lnTo>
                <a:lnTo>
                  <a:pt x="1191" y="320"/>
                </a:lnTo>
                <a:lnTo>
                  <a:pt x="1193" y="291"/>
                </a:lnTo>
                <a:lnTo>
                  <a:pt x="1198" y="265"/>
                </a:lnTo>
                <a:lnTo>
                  <a:pt x="1207" y="240"/>
                </a:lnTo>
                <a:lnTo>
                  <a:pt x="1214" y="214"/>
                </a:lnTo>
                <a:lnTo>
                  <a:pt x="1211" y="154"/>
                </a:lnTo>
                <a:lnTo>
                  <a:pt x="1222" y="154"/>
                </a:lnTo>
                <a:lnTo>
                  <a:pt x="1225" y="214"/>
                </a:lnTo>
                <a:lnTo>
                  <a:pt x="1234" y="214"/>
                </a:lnTo>
                <a:lnTo>
                  <a:pt x="1238" y="231"/>
                </a:lnTo>
                <a:lnTo>
                  <a:pt x="1231" y="231"/>
                </a:lnTo>
                <a:lnTo>
                  <a:pt x="1231" y="223"/>
                </a:lnTo>
                <a:lnTo>
                  <a:pt x="1225" y="223"/>
                </a:lnTo>
                <a:lnTo>
                  <a:pt x="1225" y="327"/>
                </a:lnTo>
                <a:lnTo>
                  <a:pt x="1231" y="327"/>
                </a:lnTo>
                <a:lnTo>
                  <a:pt x="1231" y="340"/>
                </a:lnTo>
                <a:lnTo>
                  <a:pt x="1234" y="340"/>
                </a:lnTo>
                <a:lnTo>
                  <a:pt x="1234" y="334"/>
                </a:lnTo>
                <a:lnTo>
                  <a:pt x="1238" y="334"/>
                </a:lnTo>
                <a:lnTo>
                  <a:pt x="1245" y="340"/>
                </a:lnTo>
                <a:lnTo>
                  <a:pt x="1245" y="303"/>
                </a:lnTo>
                <a:lnTo>
                  <a:pt x="1242" y="303"/>
                </a:lnTo>
                <a:lnTo>
                  <a:pt x="1242" y="271"/>
                </a:lnTo>
                <a:lnTo>
                  <a:pt x="1231" y="236"/>
                </a:lnTo>
                <a:lnTo>
                  <a:pt x="1242" y="236"/>
                </a:lnTo>
                <a:lnTo>
                  <a:pt x="1245" y="254"/>
                </a:lnTo>
                <a:lnTo>
                  <a:pt x="1251" y="254"/>
                </a:lnTo>
                <a:lnTo>
                  <a:pt x="1251" y="274"/>
                </a:lnTo>
                <a:lnTo>
                  <a:pt x="1254" y="274"/>
                </a:lnTo>
                <a:lnTo>
                  <a:pt x="1254" y="283"/>
                </a:lnTo>
                <a:lnTo>
                  <a:pt x="1258" y="283"/>
                </a:lnTo>
                <a:lnTo>
                  <a:pt x="1258" y="300"/>
                </a:lnTo>
                <a:lnTo>
                  <a:pt x="1262" y="300"/>
                </a:lnTo>
                <a:lnTo>
                  <a:pt x="1262" y="314"/>
                </a:lnTo>
                <a:lnTo>
                  <a:pt x="1265" y="314"/>
                </a:lnTo>
                <a:lnTo>
                  <a:pt x="1271" y="343"/>
                </a:lnTo>
                <a:lnTo>
                  <a:pt x="1274" y="343"/>
                </a:lnTo>
                <a:lnTo>
                  <a:pt x="1278" y="334"/>
                </a:lnTo>
                <a:lnTo>
                  <a:pt x="1282" y="325"/>
                </a:lnTo>
                <a:lnTo>
                  <a:pt x="1282" y="311"/>
                </a:lnTo>
                <a:lnTo>
                  <a:pt x="1271" y="274"/>
                </a:lnTo>
                <a:lnTo>
                  <a:pt x="1282" y="280"/>
                </a:lnTo>
                <a:lnTo>
                  <a:pt x="1283" y="287"/>
                </a:lnTo>
                <a:lnTo>
                  <a:pt x="1287" y="301"/>
                </a:lnTo>
                <a:lnTo>
                  <a:pt x="1291" y="318"/>
                </a:lnTo>
                <a:lnTo>
                  <a:pt x="1294" y="332"/>
                </a:lnTo>
                <a:lnTo>
                  <a:pt x="1300" y="345"/>
                </a:lnTo>
                <a:lnTo>
                  <a:pt x="1302" y="351"/>
                </a:lnTo>
                <a:lnTo>
                  <a:pt x="1303" y="332"/>
                </a:lnTo>
                <a:lnTo>
                  <a:pt x="1305" y="316"/>
                </a:lnTo>
                <a:lnTo>
                  <a:pt x="1305" y="296"/>
                </a:lnTo>
                <a:lnTo>
                  <a:pt x="1302" y="271"/>
                </a:lnTo>
                <a:lnTo>
                  <a:pt x="1314" y="271"/>
                </a:lnTo>
                <a:lnTo>
                  <a:pt x="1316" y="294"/>
                </a:lnTo>
                <a:lnTo>
                  <a:pt x="1323" y="316"/>
                </a:lnTo>
                <a:lnTo>
                  <a:pt x="1331" y="334"/>
                </a:lnTo>
                <a:lnTo>
                  <a:pt x="1331" y="356"/>
                </a:lnTo>
                <a:lnTo>
                  <a:pt x="1334" y="356"/>
                </a:lnTo>
                <a:lnTo>
                  <a:pt x="1322" y="223"/>
                </a:lnTo>
                <a:lnTo>
                  <a:pt x="1318" y="223"/>
                </a:lnTo>
                <a:lnTo>
                  <a:pt x="1314" y="200"/>
                </a:lnTo>
                <a:lnTo>
                  <a:pt x="1311" y="194"/>
                </a:lnTo>
                <a:lnTo>
                  <a:pt x="1309" y="191"/>
                </a:lnTo>
                <a:lnTo>
                  <a:pt x="1305" y="187"/>
                </a:lnTo>
                <a:lnTo>
                  <a:pt x="1303" y="183"/>
                </a:lnTo>
                <a:lnTo>
                  <a:pt x="1300" y="178"/>
                </a:lnTo>
                <a:lnTo>
                  <a:pt x="1298" y="171"/>
                </a:lnTo>
                <a:lnTo>
                  <a:pt x="1311" y="180"/>
                </a:lnTo>
                <a:lnTo>
                  <a:pt x="1322" y="194"/>
                </a:lnTo>
                <a:lnTo>
                  <a:pt x="1331" y="212"/>
                </a:lnTo>
                <a:lnTo>
                  <a:pt x="1338" y="234"/>
                </a:lnTo>
                <a:lnTo>
                  <a:pt x="1345" y="254"/>
                </a:lnTo>
                <a:lnTo>
                  <a:pt x="1351" y="271"/>
                </a:lnTo>
                <a:lnTo>
                  <a:pt x="1351" y="296"/>
                </a:lnTo>
                <a:lnTo>
                  <a:pt x="1358" y="300"/>
                </a:lnTo>
                <a:lnTo>
                  <a:pt x="1354" y="307"/>
                </a:lnTo>
                <a:lnTo>
                  <a:pt x="1362" y="311"/>
                </a:lnTo>
                <a:lnTo>
                  <a:pt x="1362" y="327"/>
                </a:lnTo>
                <a:lnTo>
                  <a:pt x="1365" y="327"/>
                </a:lnTo>
                <a:lnTo>
                  <a:pt x="1365" y="340"/>
                </a:lnTo>
                <a:lnTo>
                  <a:pt x="1371" y="340"/>
                </a:lnTo>
                <a:lnTo>
                  <a:pt x="1373" y="352"/>
                </a:lnTo>
                <a:lnTo>
                  <a:pt x="1373" y="365"/>
                </a:lnTo>
                <a:lnTo>
                  <a:pt x="1378" y="374"/>
                </a:lnTo>
                <a:lnTo>
                  <a:pt x="1380" y="347"/>
                </a:lnTo>
                <a:lnTo>
                  <a:pt x="1382" y="321"/>
                </a:lnTo>
                <a:lnTo>
                  <a:pt x="1378" y="300"/>
                </a:lnTo>
                <a:lnTo>
                  <a:pt x="1378" y="267"/>
                </a:lnTo>
                <a:lnTo>
                  <a:pt x="1374" y="267"/>
                </a:lnTo>
                <a:lnTo>
                  <a:pt x="1371" y="240"/>
                </a:lnTo>
                <a:lnTo>
                  <a:pt x="1365" y="240"/>
                </a:lnTo>
                <a:lnTo>
                  <a:pt x="1363" y="234"/>
                </a:lnTo>
                <a:lnTo>
                  <a:pt x="1360" y="232"/>
                </a:lnTo>
                <a:lnTo>
                  <a:pt x="1358" y="229"/>
                </a:lnTo>
                <a:lnTo>
                  <a:pt x="1356" y="227"/>
                </a:lnTo>
                <a:lnTo>
                  <a:pt x="1354" y="221"/>
                </a:lnTo>
                <a:lnTo>
                  <a:pt x="1354" y="214"/>
                </a:lnTo>
                <a:lnTo>
                  <a:pt x="1362" y="220"/>
                </a:lnTo>
                <a:lnTo>
                  <a:pt x="1338" y="176"/>
                </a:lnTo>
                <a:lnTo>
                  <a:pt x="1345" y="176"/>
                </a:lnTo>
                <a:lnTo>
                  <a:pt x="1382" y="231"/>
                </a:lnTo>
                <a:lnTo>
                  <a:pt x="1382" y="240"/>
                </a:lnTo>
                <a:lnTo>
                  <a:pt x="1385" y="240"/>
                </a:lnTo>
                <a:lnTo>
                  <a:pt x="1385" y="247"/>
                </a:lnTo>
                <a:lnTo>
                  <a:pt x="1391" y="247"/>
                </a:lnTo>
                <a:lnTo>
                  <a:pt x="1394" y="271"/>
                </a:lnTo>
                <a:lnTo>
                  <a:pt x="1398" y="271"/>
                </a:lnTo>
                <a:lnTo>
                  <a:pt x="1398" y="280"/>
                </a:lnTo>
                <a:lnTo>
                  <a:pt x="1402" y="280"/>
                </a:lnTo>
                <a:lnTo>
                  <a:pt x="1402" y="296"/>
                </a:lnTo>
                <a:lnTo>
                  <a:pt x="1405" y="296"/>
                </a:lnTo>
                <a:lnTo>
                  <a:pt x="1411" y="323"/>
                </a:lnTo>
                <a:lnTo>
                  <a:pt x="1414" y="323"/>
                </a:lnTo>
                <a:lnTo>
                  <a:pt x="1416" y="289"/>
                </a:lnTo>
                <a:lnTo>
                  <a:pt x="1418" y="254"/>
                </a:lnTo>
                <a:lnTo>
                  <a:pt x="1420" y="218"/>
                </a:lnTo>
                <a:lnTo>
                  <a:pt x="1420" y="183"/>
                </a:lnTo>
                <a:lnTo>
                  <a:pt x="1414" y="151"/>
                </a:lnTo>
                <a:lnTo>
                  <a:pt x="1414" y="120"/>
                </a:lnTo>
                <a:lnTo>
                  <a:pt x="1411" y="120"/>
                </a:lnTo>
                <a:lnTo>
                  <a:pt x="1407" y="105"/>
                </a:lnTo>
                <a:lnTo>
                  <a:pt x="1407" y="92"/>
                </a:lnTo>
                <a:lnTo>
                  <a:pt x="1409" y="81"/>
                </a:lnTo>
                <a:lnTo>
                  <a:pt x="1409" y="72"/>
                </a:lnTo>
                <a:lnTo>
                  <a:pt x="1405" y="67"/>
                </a:lnTo>
                <a:lnTo>
                  <a:pt x="1405" y="63"/>
                </a:lnTo>
                <a:lnTo>
                  <a:pt x="1411" y="63"/>
                </a:lnTo>
                <a:lnTo>
                  <a:pt x="1411" y="60"/>
                </a:lnTo>
                <a:lnTo>
                  <a:pt x="1413" y="60"/>
                </a:lnTo>
                <a:lnTo>
                  <a:pt x="1414" y="60"/>
                </a:lnTo>
                <a:lnTo>
                  <a:pt x="1416" y="60"/>
                </a:lnTo>
                <a:lnTo>
                  <a:pt x="1416" y="61"/>
                </a:lnTo>
                <a:lnTo>
                  <a:pt x="1416" y="61"/>
                </a:lnTo>
                <a:lnTo>
                  <a:pt x="1418" y="63"/>
                </a:lnTo>
                <a:lnTo>
                  <a:pt x="1422" y="72"/>
                </a:lnTo>
                <a:lnTo>
                  <a:pt x="1422" y="85"/>
                </a:lnTo>
                <a:lnTo>
                  <a:pt x="1420" y="98"/>
                </a:lnTo>
                <a:lnTo>
                  <a:pt x="1422" y="111"/>
                </a:lnTo>
                <a:lnTo>
                  <a:pt x="1431" y="145"/>
                </a:lnTo>
                <a:lnTo>
                  <a:pt x="1438" y="181"/>
                </a:lnTo>
                <a:lnTo>
                  <a:pt x="1445" y="214"/>
                </a:lnTo>
                <a:lnTo>
                  <a:pt x="1445" y="243"/>
                </a:lnTo>
                <a:lnTo>
                  <a:pt x="1451" y="243"/>
                </a:lnTo>
                <a:lnTo>
                  <a:pt x="1453" y="258"/>
                </a:lnTo>
                <a:lnTo>
                  <a:pt x="1453" y="276"/>
                </a:lnTo>
                <a:lnTo>
                  <a:pt x="1451" y="292"/>
                </a:lnTo>
                <a:lnTo>
                  <a:pt x="1453" y="309"/>
                </a:lnTo>
                <a:lnTo>
                  <a:pt x="1458" y="320"/>
                </a:lnTo>
                <a:lnTo>
                  <a:pt x="1465" y="220"/>
                </a:lnTo>
                <a:lnTo>
                  <a:pt x="1471" y="220"/>
                </a:lnTo>
                <a:lnTo>
                  <a:pt x="1473" y="203"/>
                </a:lnTo>
                <a:lnTo>
                  <a:pt x="1473" y="181"/>
                </a:lnTo>
                <a:lnTo>
                  <a:pt x="1471" y="158"/>
                </a:lnTo>
                <a:lnTo>
                  <a:pt x="1471" y="132"/>
                </a:lnTo>
                <a:lnTo>
                  <a:pt x="1471" y="111"/>
                </a:lnTo>
                <a:lnTo>
                  <a:pt x="1482" y="114"/>
                </a:lnTo>
                <a:lnTo>
                  <a:pt x="1474" y="327"/>
                </a:lnTo>
                <a:lnTo>
                  <a:pt x="1474" y="340"/>
                </a:lnTo>
                <a:lnTo>
                  <a:pt x="1473" y="356"/>
                </a:lnTo>
                <a:lnTo>
                  <a:pt x="1473" y="374"/>
                </a:lnTo>
                <a:lnTo>
                  <a:pt x="1473" y="392"/>
                </a:lnTo>
                <a:lnTo>
                  <a:pt x="1474" y="407"/>
                </a:lnTo>
                <a:lnTo>
                  <a:pt x="1478" y="416"/>
                </a:lnTo>
                <a:lnTo>
                  <a:pt x="1480" y="403"/>
                </a:lnTo>
                <a:lnTo>
                  <a:pt x="1482" y="385"/>
                </a:lnTo>
                <a:lnTo>
                  <a:pt x="1487" y="365"/>
                </a:lnTo>
                <a:lnTo>
                  <a:pt x="1491" y="349"/>
                </a:lnTo>
                <a:lnTo>
                  <a:pt x="1494" y="340"/>
                </a:lnTo>
                <a:lnTo>
                  <a:pt x="1496" y="338"/>
                </a:lnTo>
                <a:lnTo>
                  <a:pt x="1496" y="336"/>
                </a:lnTo>
                <a:lnTo>
                  <a:pt x="1496" y="336"/>
                </a:lnTo>
                <a:lnTo>
                  <a:pt x="1498" y="336"/>
                </a:lnTo>
                <a:lnTo>
                  <a:pt x="1500" y="336"/>
                </a:lnTo>
                <a:lnTo>
                  <a:pt x="1502" y="334"/>
                </a:lnTo>
                <a:lnTo>
                  <a:pt x="1502" y="356"/>
                </a:lnTo>
                <a:lnTo>
                  <a:pt x="1505" y="356"/>
                </a:lnTo>
                <a:lnTo>
                  <a:pt x="1511" y="291"/>
                </a:lnTo>
                <a:lnTo>
                  <a:pt x="1513" y="285"/>
                </a:lnTo>
                <a:lnTo>
                  <a:pt x="1516" y="276"/>
                </a:lnTo>
                <a:lnTo>
                  <a:pt x="1520" y="265"/>
                </a:lnTo>
                <a:lnTo>
                  <a:pt x="1518" y="254"/>
                </a:lnTo>
                <a:lnTo>
                  <a:pt x="1511" y="251"/>
                </a:lnTo>
                <a:lnTo>
                  <a:pt x="1511" y="243"/>
                </a:lnTo>
                <a:lnTo>
                  <a:pt x="1518" y="243"/>
                </a:lnTo>
                <a:lnTo>
                  <a:pt x="1531" y="103"/>
                </a:lnTo>
                <a:lnTo>
                  <a:pt x="1538" y="103"/>
                </a:lnTo>
                <a:lnTo>
                  <a:pt x="1531" y="280"/>
                </a:lnTo>
                <a:lnTo>
                  <a:pt x="1534" y="280"/>
                </a:lnTo>
                <a:lnTo>
                  <a:pt x="1534" y="291"/>
                </a:lnTo>
                <a:lnTo>
                  <a:pt x="1538" y="291"/>
                </a:lnTo>
                <a:lnTo>
                  <a:pt x="1540" y="301"/>
                </a:lnTo>
                <a:lnTo>
                  <a:pt x="1542" y="314"/>
                </a:lnTo>
                <a:lnTo>
                  <a:pt x="1542" y="327"/>
                </a:lnTo>
                <a:lnTo>
                  <a:pt x="1545" y="334"/>
                </a:lnTo>
                <a:lnTo>
                  <a:pt x="1565" y="154"/>
                </a:lnTo>
                <a:lnTo>
                  <a:pt x="1574" y="154"/>
                </a:lnTo>
                <a:lnTo>
                  <a:pt x="1578" y="176"/>
                </a:lnTo>
                <a:lnTo>
                  <a:pt x="1578" y="178"/>
                </a:lnTo>
                <a:lnTo>
                  <a:pt x="1576" y="178"/>
                </a:lnTo>
                <a:lnTo>
                  <a:pt x="1576" y="178"/>
                </a:lnTo>
                <a:lnTo>
                  <a:pt x="1574" y="176"/>
                </a:lnTo>
                <a:lnTo>
                  <a:pt x="1574" y="178"/>
                </a:lnTo>
                <a:lnTo>
                  <a:pt x="1574" y="180"/>
                </a:lnTo>
                <a:lnTo>
                  <a:pt x="1578" y="180"/>
                </a:lnTo>
                <a:lnTo>
                  <a:pt x="1578" y="231"/>
                </a:lnTo>
                <a:lnTo>
                  <a:pt x="1582" y="231"/>
                </a:lnTo>
                <a:lnTo>
                  <a:pt x="1591" y="154"/>
                </a:lnTo>
                <a:lnTo>
                  <a:pt x="1578" y="151"/>
                </a:lnTo>
                <a:lnTo>
                  <a:pt x="1578" y="143"/>
                </a:lnTo>
                <a:lnTo>
                  <a:pt x="1583" y="141"/>
                </a:lnTo>
                <a:lnTo>
                  <a:pt x="1587" y="141"/>
                </a:lnTo>
                <a:lnTo>
                  <a:pt x="1591" y="140"/>
                </a:lnTo>
                <a:lnTo>
                  <a:pt x="1594" y="138"/>
                </a:lnTo>
                <a:lnTo>
                  <a:pt x="1596" y="136"/>
                </a:lnTo>
                <a:lnTo>
                  <a:pt x="1602" y="136"/>
                </a:lnTo>
                <a:lnTo>
                  <a:pt x="1602" y="154"/>
                </a:lnTo>
                <a:lnTo>
                  <a:pt x="1613" y="163"/>
                </a:lnTo>
                <a:lnTo>
                  <a:pt x="1625" y="178"/>
                </a:lnTo>
                <a:lnTo>
                  <a:pt x="1638" y="194"/>
                </a:lnTo>
                <a:lnTo>
                  <a:pt x="1649" y="211"/>
                </a:lnTo>
                <a:lnTo>
                  <a:pt x="1654" y="223"/>
                </a:lnTo>
                <a:lnTo>
                  <a:pt x="1658" y="223"/>
                </a:lnTo>
                <a:lnTo>
                  <a:pt x="1647" y="172"/>
                </a:lnTo>
                <a:lnTo>
                  <a:pt x="1634" y="127"/>
                </a:lnTo>
                <a:lnTo>
                  <a:pt x="1631" y="94"/>
                </a:lnTo>
                <a:lnTo>
                  <a:pt x="1623" y="76"/>
                </a:lnTo>
                <a:lnTo>
                  <a:pt x="1618" y="54"/>
                </a:lnTo>
                <a:lnTo>
                  <a:pt x="1625" y="54"/>
                </a:lnTo>
                <a:lnTo>
                  <a:pt x="1651" y="136"/>
                </a:lnTo>
                <a:lnTo>
                  <a:pt x="1651" y="151"/>
                </a:lnTo>
                <a:lnTo>
                  <a:pt x="1654" y="151"/>
                </a:lnTo>
                <a:lnTo>
                  <a:pt x="1658" y="180"/>
                </a:lnTo>
                <a:lnTo>
                  <a:pt x="1662" y="180"/>
                </a:lnTo>
                <a:lnTo>
                  <a:pt x="1662" y="176"/>
                </a:lnTo>
                <a:lnTo>
                  <a:pt x="1665" y="176"/>
                </a:lnTo>
                <a:lnTo>
                  <a:pt x="1674" y="180"/>
                </a:lnTo>
                <a:lnTo>
                  <a:pt x="1673" y="196"/>
                </a:lnTo>
                <a:lnTo>
                  <a:pt x="1671" y="214"/>
                </a:lnTo>
                <a:lnTo>
                  <a:pt x="1665" y="214"/>
                </a:lnTo>
                <a:lnTo>
                  <a:pt x="1665" y="220"/>
                </a:lnTo>
                <a:lnTo>
                  <a:pt x="1671" y="220"/>
                </a:lnTo>
                <a:lnTo>
                  <a:pt x="1671" y="243"/>
                </a:lnTo>
                <a:lnTo>
                  <a:pt x="1678" y="243"/>
                </a:lnTo>
                <a:lnTo>
                  <a:pt x="1676" y="232"/>
                </a:lnTo>
                <a:lnTo>
                  <a:pt x="1678" y="220"/>
                </a:lnTo>
                <a:lnTo>
                  <a:pt x="1678" y="203"/>
                </a:lnTo>
                <a:lnTo>
                  <a:pt x="1678" y="83"/>
                </a:lnTo>
                <a:lnTo>
                  <a:pt x="1685" y="83"/>
                </a:lnTo>
                <a:lnTo>
                  <a:pt x="1685" y="136"/>
                </a:lnTo>
                <a:lnTo>
                  <a:pt x="1691" y="136"/>
                </a:lnTo>
                <a:lnTo>
                  <a:pt x="1685" y="143"/>
                </a:lnTo>
                <a:lnTo>
                  <a:pt x="1691" y="154"/>
                </a:lnTo>
                <a:lnTo>
                  <a:pt x="1689" y="156"/>
                </a:lnTo>
                <a:lnTo>
                  <a:pt x="1687" y="156"/>
                </a:lnTo>
                <a:lnTo>
                  <a:pt x="1685" y="156"/>
                </a:lnTo>
                <a:lnTo>
                  <a:pt x="1685" y="158"/>
                </a:lnTo>
                <a:lnTo>
                  <a:pt x="1685" y="160"/>
                </a:lnTo>
                <a:lnTo>
                  <a:pt x="1691" y="160"/>
                </a:lnTo>
                <a:lnTo>
                  <a:pt x="1691" y="191"/>
                </a:lnTo>
                <a:lnTo>
                  <a:pt x="1694" y="191"/>
                </a:lnTo>
                <a:lnTo>
                  <a:pt x="1694" y="163"/>
                </a:lnTo>
                <a:lnTo>
                  <a:pt x="1702" y="163"/>
                </a:lnTo>
                <a:lnTo>
                  <a:pt x="1705" y="191"/>
                </a:lnTo>
                <a:lnTo>
                  <a:pt x="1713" y="218"/>
                </a:lnTo>
                <a:lnTo>
                  <a:pt x="1718" y="245"/>
                </a:lnTo>
                <a:lnTo>
                  <a:pt x="1722" y="274"/>
                </a:lnTo>
                <a:lnTo>
                  <a:pt x="1731" y="274"/>
                </a:lnTo>
                <a:lnTo>
                  <a:pt x="1733" y="289"/>
                </a:lnTo>
                <a:lnTo>
                  <a:pt x="1736" y="305"/>
                </a:lnTo>
                <a:lnTo>
                  <a:pt x="1742" y="314"/>
                </a:lnTo>
                <a:lnTo>
                  <a:pt x="1743" y="294"/>
                </a:lnTo>
                <a:lnTo>
                  <a:pt x="1745" y="276"/>
                </a:lnTo>
                <a:lnTo>
                  <a:pt x="1751" y="260"/>
                </a:lnTo>
                <a:lnTo>
                  <a:pt x="1751" y="227"/>
                </a:lnTo>
                <a:lnTo>
                  <a:pt x="1754" y="227"/>
                </a:lnTo>
                <a:lnTo>
                  <a:pt x="1754" y="191"/>
                </a:lnTo>
                <a:lnTo>
                  <a:pt x="1758" y="191"/>
                </a:lnTo>
                <a:lnTo>
                  <a:pt x="1760" y="174"/>
                </a:lnTo>
                <a:lnTo>
                  <a:pt x="1760" y="156"/>
                </a:lnTo>
                <a:lnTo>
                  <a:pt x="1760" y="138"/>
                </a:lnTo>
                <a:lnTo>
                  <a:pt x="1762" y="123"/>
                </a:lnTo>
                <a:lnTo>
                  <a:pt x="1765" y="123"/>
                </a:lnTo>
                <a:lnTo>
                  <a:pt x="1765" y="187"/>
                </a:lnTo>
                <a:lnTo>
                  <a:pt x="1774" y="187"/>
                </a:lnTo>
                <a:lnTo>
                  <a:pt x="1773" y="192"/>
                </a:lnTo>
                <a:lnTo>
                  <a:pt x="1773" y="196"/>
                </a:lnTo>
                <a:lnTo>
                  <a:pt x="1771" y="200"/>
                </a:lnTo>
                <a:lnTo>
                  <a:pt x="1771" y="203"/>
                </a:lnTo>
                <a:lnTo>
                  <a:pt x="1782" y="200"/>
                </a:lnTo>
                <a:lnTo>
                  <a:pt x="1778" y="207"/>
                </a:lnTo>
                <a:lnTo>
                  <a:pt x="1785" y="211"/>
                </a:lnTo>
                <a:lnTo>
                  <a:pt x="1785" y="223"/>
                </a:lnTo>
                <a:lnTo>
                  <a:pt x="1791" y="223"/>
                </a:lnTo>
                <a:lnTo>
                  <a:pt x="1791" y="231"/>
                </a:lnTo>
                <a:lnTo>
                  <a:pt x="1794" y="231"/>
                </a:lnTo>
                <a:lnTo>
                  <a:pt x="1794" y="243"/>
                </a:lnTo>
                <a:lnTo>
                  <a:pt x="1798" y="243"/>
                </a:lnTo>
                <a:lnTo>
                  <a:pt x="1798" y="254"/>
                </a:lnTo>
                <a:lnTo>
                  <a:pt x="1802" y="254"/>
                </a:lnTo>
                <a:lnTo>
                  <a:pt x="1802" y="267"/>
                </a:lnTo>
                <a:lnTo>
                  <a:pt x="1805" y="267"/>
                </a:lnTo>
                <a:lnTo>
                  <a:pt x="1805" y="283"/>
                </a:lnTo>
                <a:lnTo>
                  <a:pt x="1811" y="283"/>
                </a:lnTo>
                <a:lnTo>
                  <a:pt x="1814" y="320"/>
                </a:lnTo>
                <a:lnTo>
                  <a:pt x="1818" y="320"/>
                </a:lnTo>
                <a:lnTo>
                  <a:pt x="1820" y="331"/>
                </a:lnTo>
                <a:lnTo>
                  <a:pt x="1820" y="345"/>
                </a:lnTo>
                <a:lnTo>
                  <a:pt x="1820" y="361"/>
                </a:lnTo>
                <a:lnTo>
                  <a:pt x="1822" y="374"/>
                </a:lnTo>
                <a:lnTo>
                  <a:pt x="1825" y="383"/>
                </a:lnTo>
                <a:lnTo>
                  <a:pt x="1825" y="361"/>
                </a:lnTo>
                <a:lnTo>
                  <a:pt x="1825" y="338"/>
                </a:lnTo>
                <a:lnTo>
                  <a:pt x="1825" y="318"/>
                </a:lnTo>
                <a:lnTo>
                  <a:pt x="1825" y="303"/>
                </a:lnTo>
                <a:lnTo>
                  <a:pt x="1827" y="303"/>
                </a:lnTo>
                <a:lnTo>
                  <a:pt x="1827" y="301"/>
                </a:lnTo>
                <a:lnTo>
                  <a:pt x="1829" y="300"/>
                </a:lnTo>
                <a:lnTo>
                  <a:pt x="1831" y="296"/>
                </a:lnTo>
                <a:lnTo>
                  <a:pt x="1831" y="291"/>
                </a:lnTo>
                <a:lnTo>
                  <a:pt x="1825" y="291"/>
                </a:lnTo>
                <a:lnTo>
                  <a:pt x="1825" y="271"/>
                </a:lnTo>
                <a:lnTo>
                  <a:pt x="1822" y="271"/>
                </a:lnTo>
                <a:lnTo>
                  <a:pt x="1820" y="269"/>
                </a:lnTo>
                <a:lnTo>
                  <a:pt x="1820" y="265"/>
                </a:lnTo>
                <a:lnTo>
                  <a:pt x="1820" y="263"/>
                </a:lnTo>
                <a:lnTo>
                  <a:pt x="1818" y="260"/>
                </a:lnTo>
                <a:lnTo>
                  <a:pt x="1818" y="254"/>
                </a:lnTo>
                <a:lnTo>
                  <a:pt x="1825" y="260"/>
                </a:lnTo>
                <a:lnTo>
                  <a:pt x="1825" y="247"/>
                </a:lnTo>
                <a:lnTo>
                  <a:pt x="1838" y="251"/>
                </a:lnTo>
                <a:lnTo>
                  <a:pt x="1840" y="263"/>
                </a:lnTo>
                <a:lnTo>
                  <a:pt x="1843" y="274"/>
                </a:lnTo>
                <a:lnTo>
                  <a:pt x="1845" y="283"/>
                </a:lnTo>
                <a:lnTo>
                  <a:pt x="1845" y="307"/>
                </a:lnTo>
                <a:lnTo>
                  <a:pt x="1858" y="311"/>
                </a:lnTo>
                <a:lnTo>
                  <a:pt x="1858" y="314"/>
                </a:lnTo>
                <a:lnTo>
                  <a:pt x="1854" y="321"/>
                </a:lnTo>
                <a:lnTo>
                  <a:pt x="1853" y="334"/>
                </a:lnTo>
                <a:lnTo>
                  <a:pt x="1853" y="349"/>
                </a:lnTo>
                <a:lnTo>
                  <a:pt x="1854" y="360"/>
                </a:lnTo>
                <a:lnTo>
                  <a:pt x="1858" y="360"/>
                </a:lnTo>
                <a:lnTo>
                  <a:pt x="1865" y="463"/>
                </a:lnTo>
                <a:lnTo>
                  <a:pt x="1874" y="463"/>
                </a:lnTo>
                <a:lnTo>
                  <a:pt x="1876" y="429"/>
                </a:lnTo>
                <a:lnTo>
                  <a:pt x="1878" y="391"/>
                </a:lnTo>
                <a:lnTo>
                  <a:pt x="1878" y="351"/>
                </a:lnTo>
                <a:lnTo>
                  <a:pt x="1878" y="307"/>
                </a:lnTo>
                <a:lnTo>
                  <a:pt x="1874" y="307"/>
                </a:lnTo>
                <a:lnTo>
                  <a:pt x="1874" y="283"/>
                </a:lnTo>
                <a:lnTo>
                  <a:pt x="1871" y="283"/>
                </a:lnTo>
                <a:lnTo>
                  <a:pt x="1865" y="254"/>
                </a:lnTo>
                <a:lnTo>
                  <a:pt x="1871" y="254"/>
                </a:lnTo>
                <a:lnTo>
                  <a:pt x="1871" y="260"/>
                </a:lnTo>
                <a:lnTo>
                  <a:pt x="1876" y="267"/>
                </a:lnTo>
                <a:lnTo>
                  <a:pt x="1880" y="274"/>
                </a:lnTo>
                <a:lnTo>
                  <a:pt x="1880" y="283"/>
                </a:lnTo>
                <a:lnTo>
                  <a:pt x="1882" y="296"/>
                </a:lnTo>
                <a:lnTo>
                  <a:pt x="1885" y="296"/>
                </a:lnTo>
                <a:lnTo>
                  <a:pt x="1885" y="320"/>
                </a:lnTo>
                <a:lnTo>
                  <a:pt x="1891" y="320"/>
                </a:lnTo>
                <a:lnTo>
                  <a:pt x="1891" y="334"/>
                </a:lnTo>
                <a:lnTo>
                  <a:pt x="1894" y="334"/>
                </a:lnTo>
                <a:lnTo>
                  <a:pt x="1896" y="349"/>
                </a:lnTo>
                <a:lnTo>
                  <a:pt x="1896" y="361"/>
                </a:lnTo>
                <a:lnTo>
                  <a:pt x="1896" y="372"/>
                </a:lnTo>
                <a:lnTo>
                  <a:pt x="1902" y="383"/>
                </a:lnTo>
                <a:lnTo>
                  <a:pt x="1903" y="352"/>
                </a:lnTo>
                <a:lnTo>
                  <a:pt x="1905" y="321"/>
                </a:lnTo>
                <a:lnTo>
                  <a:pt x="1907" y="291"/>
                </a:lnTo>
                <a:lnTo>
                  <a:pt x="1902" y="263"/>
                </a:lnTo>
                <a:lnTo>
                  <a:pt x="1902" y="236"/>
                </a:lnTo>
                <a:lnTo>
                  <a:pt x="1898" y="236"/>
                </a:lnTo>
                <a:lnTo>
                  <a:pt x="1894" y="211"/>
                </a:lnTo>
                <a:lnTo>
                  <a:pt x="1885" y="207"/>
                </a:lnTo>
                <a:lnTo>
                  <a:pt x="1874" y="187"/>
                </a:lnTo>
                <a:lnTo>
                  <a:pt x="1885" y="187"/>
                </a:lnTo>
                <a:lnTo>
                  <a:pt x="1885" y="183"/>
                </a:lnTo>
                <a:lnTo>
                  <a:pt x="1876" y="172"/>
                </a:lnTo>
                <a:lnTo>
                  <a:pt x="1867" y="158"/>
                </a:lnTo>
                <a:lnTo>
                  <a:pt x="1862" y="143"/>
                </a:lnTo>
                <a:lnTo>
                  <a:pt x="1874" y="143"/>
                </a:lnTo>
                <a:lnTo>
                  <a:pt x="1876" y="151"/>
                </a:lnTo>
                <a:lnTo>
                  <a:pt x="1880" y="156"/>
                </a:lnTo>
                <a:lnTo>
                  <a:pt x="1883" y="161"/>
                </a:lnTo>
                <a:lnTo>
                  <a:pt x="1887" y="165"/>
                </a:lnTo>
                <a:lnTo>
                  <a:pt x="1891" y="171"/>
                </a:lnTo>
                <a:lnTo>
                  <a:pt x="1891" y="180"/>
                </a:lnTo>
                <a:lnTo>
                  <a:pt x="1894" y="180"/>
                </a:lnTo>
                <a:lnTo>
                  <a:pt x="1894" y="187"/>
                </a:lnTo>
                <a:lnTo>
                  <a:pt x="1902" y="191"/>
                </a:lnTo>
                <a:lnTo>
                  <a:pt x="1905" y="211"/>
                </a:lnTo>
                <a:lnTo>
                  <a:pt x="1911" y="211"/>
                </a:lnTo>
                <a:lnTo>
                  <a:pt x="1914" y="227"/>
                </a:lnTo>
                <a:lnTo>
                  <a:pt x="1918" y="227"/>
                </a:lnTo>
                <a:lnTo>
                  <a:pt x="1918" y="240"/>
                </a:lnTo>
                <a:lnTo>
                  <a:pt x="1922" y="240"/>
                </a:lnTo>
                <a:lnTo>
                  <a:pt x="1922" y="260"/>
                </a:lnTo>
                <a:lnTo>
                  <a:pt x="1925" y="260"/>
                </a:lnTo>
                <a:lnTo>
                  <a:pt x="1934" y="311"/>
                </a:lnTo>
                <a:lnTo>
                  <a:pt x="1938" y="311"/>
                </a:lnTo>
                <a:lnTo>
                  <a:pt x="1940" y="267"/>
                </a:lnTo>
                <a:lnTo>
                  <a:pt x="1943" y="223"/>
                </a:lnTo>
                <a:lnTo>
                  <a:pt x="1945" y="176"/>
                </a:lnTo>
                <a:lnTo>
                  <a:pt x="1938" y="176"/>
                </a:lnTo>
                <a:lnTo>
                  <a:pt x="1934" y="156"/>
                </a:lnTo>
                <a:lnTo>
                  <a:pt x="1925" y="141"/>
                </a:lnTo>
                <a:lnTo>
                  <a:pt x="1916" y="127"/>
                </a:lnTo>
                <a:lnTo>
                  <a:pt x="1907" y="112"/>
                </a:lnTo>
                <a:lnTo>
                  <a:pt x="1902" y="94"/>
                </a:lnTo>
                <a:lnTo>
                  <a:pt x="1911" y="94"/>
                </a:lnTo>
                <a:lnTo>
                  <a:pt x="1914" y="107"/>
                </a:lnTo>
                <a:lnTo>
                  <a:pt x="1922" y="111"/>
                </a:lnTo>
                <a:lnTo>
                  <a:pt x="1934" y="134"/>
                </a:lnTo>
                <a:lnTo>
                  <a:pt x="1942" y="160"/>
                </a:lnTo>
                <a:lnTo>
                  <a:pt x="1945" y="160"/>
                </a:lnTo>
                <a:lnTo>
                  <a:pt x="1945" y="87"/>
                </a:lnTo>
                <a:lnTo>
                  <a:pt x="1951" y="87"/>
                </a:lnTo>
                <a:lnTo>
                  <a:pt x="1951" y="54"/>
                </a:lnTo>
                <a:lnTo>
                  <a:pt x="1954" y="54"/>
                </a:lnTo>
                <a:lnTo>
                  <a:pt x="1956" y="51"/>
                </a:lnTo>
                <a:lnTo>
                  <a:pt x="1956" y="47"/>
                </a:lnTo>
                <a:lnTo>
                  <a:pt x="1956" y="43"/>
                </a:lnTo>
                <a:lnTo>
                  <a:pt x="1958" y="40"/>
                </a:lnTo>
                <a:lnTo>
                  <a:pt x="1962" y="40"/>
                </a:lnTo>
                <a:lnTo>
                  <a:pt x="1962" y="43"/>
                </a:lnTo>
                <a:lnTo>
                  <a:pt x="1965" y="43"/>
                </a:lnTo>
                <a:lnTo>
                  <a:pt x="1962" y="87"/>
                </a:lnTo>
                <a:lnTo>
                  <a:pt x="1958" y="87"/>
                </a:lnTo>
                <a:lnTo>
                  <a:pt x="1962" y="107"/>
                </a:lnTo>
                <a:lnTo>
                  <a:pt x="1969" y="111"/>
                </a:lnTo>
                <a:lnTo>
                  <a:pt x="1973" y="114"/>
                </a:lnTo>
                <a:lnTo>
                  <a:pt x="1978" y="118"/>
                </a:lnTo>
                <a:lnTo>
                  <a:pt x="1983" y="121"/>
                </a:lnTo>
                <a:lnTo>
                  <a:pt x="1991" y="123"/>
                </a:lnTo>
                <a:lnTo>
                  <a:pt x="1991" y="120"/>
                </a:lnTo>
                <a:lnTo>
                  <a:pt x="2002" y="111"/>
                </a:lnTo>
                <a:lnTo>
                  <a:pt x="2002" y="94"/>
                </a:lnTo>
                <a:lnTo>
                  <a:pt x="2014" y="94"/>
                </a:lnTo>
                <a:lnTo>
                  <a:pt x="2014" y="103"/>
                </a:lnTo>
                <a:lnTo>
                  <a:pt x="2011" y="103"/>
                </a:lnTo>
                <a:lnTo>
                  <a:pt x="2011" y="107"/>
                </a:lnTo>
                <a:lnTo>
                  <a:pt x="2014" y="107"/>
                </a:lnTo>
                <a:lnTo>
                  <a:pt x="2013" y="109"/>
                </a:lnTo>
                <a:lnTo>
                  <a:pt x="2013" y="109"/>
                </a:lnTo>
                <a:lnTo>
                  <a:pt x="2013" y="109"/>
                </a:lnTo>
                <a:lnTo>
                  <a:pt x="2011" y="109"/>
                </a:lnTo>
                <a:lnTo>
                  <a:pt x="2011" y="111"/>
                </a:lnTo>
                <a:lnTo>
                  <a:pt x="2011" y="140"/>
                </a:lnTo>
                <a:lnTo>
                  <a:pt x="2005" y="140"/>
                </a:lnTo>
                <a:lnTo>
                  <a:pt x="2011" y="151"/>
                </a:lnTo>
                <a:lnTo>
                  <a:pt x="2005" y="151"/>
                </a:lnTo>
                <a:lnTo>
                  <a:pt x="2005" y="154"/>
                </a:lnTo>
                <a:lnTo>
                  <a:pt x="2011" y="154"/>
                </a:lnTo>
                <a:lnTo>
                  <a:pt x="2011" y="163"/>
                </a:lnTo>
                <a:lnTo>
                  <a:pt x="2018" y="167"/>
                </a:lnTo>
                <a:lnTo>
                  <a:pt x="2031" y="203"/>
                </a:lnTo>
                <a:lnTo>
                  <a:pt x="2034" y="203"/>
                </a:lnTo>
                <a:lnTo>
                  <a:pt x="2036" y="176"/>
                </a:lnTo>
                <a:lnTo>
                  <a:pt x="2040" y="152"/>
                </a:lnTo>
                <a:lnTo>
                  <a:pt x="2045" y="131"/>
                </a:lnTo>
                <a:lnTo>
                  <a:pt x="2051" y="107"/>
                </a:lnTo>
                <a:lnTo>
                  <a:pt x="2062" y="103"/>
                </a:lnTo>
                <a:lnTo>
                  <a:pt x="2062" y="94"/>
                </a:lnTo>
                <a:lnTo>
                  <a:pt x="2074" y="100"/>
                </a:lnTo>
                <a:lnTo>
                  <a:pt x="2071" y="123"/>
                </a:lnTo>
                <a:lnTo>
                  <a:pt x="2065" y="123"/>
                </a:lnTo>
                <a:lnTo>
                  <a:pt x="2065" y="160"/>
                </a:lnTo>
                <a:lnTo>
                  <a:pt x="2062" y="160"/>
                </a:lnTo>
                <a:lnTo>
                  <a:pt x="2058" y="207"/>
                </a:lnTo>
                <a:lnTo>
                  <a:pt x="2054" y="207"/>
                </a:lnTo>
                <a:lnTo>
                  <a:pt x="2054" y="243"/>
                </a:lnTo>
                <a:lnTo>
                  <a:pt x="2051" y="243"/>
                </a:lnTo>
                <a:lnTo>
                  <a:pt x="2054" y="300"/>
                </a:lnTo>
                <a:lnTo>
                  <a:pt x="2058" y="300"/>
                </a:lnTo>
                <a:lnTo>
                  <a:pt x="2060" y="312"/>
                </a:lnTo>
                <a:lnTo>
                  <a:pt x="2060" y="323"/>
                </a:lnTo>
                <a:lnTo>
                  <a:pt x="2060" y="334"/>
                </a:lnTo>
                <a:lnTo>
                  <a:pt x="2065" y="343"/>
                </a:lnTo>
                <a:lnTo>
                  <a:pt x="2063" y="314"/>
                </a:lnTo>
                <a:lnTo>
                  <a:pt x="2058" y="287"/>
                </a:lnTo>
                <a:lnTo>
                  <a:pt x="2054" y="260"/>
                </a:lnTo>
                <a:lnTo>
                  <a:pt x="2056" y="260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8" y="263"/>
                </a:lnTo>
                <a:lnTo>
                  <a:pt x="2071" y="260"/>
                </a:lnTo>
                <a:lnTo>
                  <a:pt x="2071" y="263"/>
                </a:lnTo>
                <a:lnTo>
                  <a:pt x="2076" y="276"/>
                </a:lnTo>
                <a:lnTo>
                  <a:pt x="2082" y="292"/>
                </a:lnTo>
                <a:lnTo>
                  <a:pt x="2087" y="311"/>
                </a:lnTo>
                <a:lnTo>
                  <a:pt x="2091" y="327"/>
                </a:lnTo>
                <a:lnTo>
                  <a:pt x="2091" y="351"/>
                </a:lnTo>
                <a:lnTo>
                  <a:pt x="2094" y="351"/>
                </a:lnTo>
                <a:lnTo>
                  <a:pt x="2094" y="309"/>
                </a:lnTo>
                <a:lnTo>
                  <a:pt x="2098" y="267"/>
                </a:lnTo>
                <a:lnTo>
                  <a:pt x="2105" y="225"/>
                </a:lnTo>
                <a:lnTo>
                  <a:pt x="2114" y="191"/>
                </a:lnTo>
                <a:lnTo>
                  <a:pt x="2122" y="140"/>
                </a:lnTo>
                <a:lnTo>
                  <a:pt x="2125" y="140"/>
                </a:lnTo>
                <a:lnTo>
                  <a:pt x="2127" y="138"/>
                </a:lnTo>
                <a:lnTo>
                  <a:pt x="2129" y="136"/>
                </a:lnTo>
                <a:lnTo>
                  <a:pt x="2129" y="136"/>
                </a:lnTo>
                <a:lnTo>
                  <a:pt x="2129" y="136"/>
                </a:lnTo>
                <a:lnTo>
                  <a:pt x="2131" y="136"/>
                </a:lnTo>
                <a:lnTo>
                  <a:pt x="2134" y="136"/>
                </a:lnTo>
                <a:lnTo>
                  <a:pt x="2133" y="161"/>
                </a:lnTo>
                <a:lnTo>
                  <a:pt x="2133" y="192"/>
                </a:lnTo>
                <a:lnTo>
                  <a:pt x="2131" y="223"/>
                </a:lnTo>
                <a:lnTo>
                  <a:pt x="2129" y="245"/>
                </a:lnTo>
                <a:lnTo>
                  <a:pt x="2129" y="272"/>
                </a:lnTo>
                <a:lnTo>
                  <a:pt x="2133" y="303"/>
                </a:lnTo>
                <a:lnTo>
                  <a:pt x="2138" y="334"/>
                </a:lnTo>
                <a:lnTo>
                  <a:pt x="2143" y="363"/>
                </a:lnTo>
                <a:lnTo>
                  <a:pt x="2151" y="387"/>
                </a:lnTo>
                <a:lnTo>
                  <a:pt x="2153" y="401"/>
                </a:lnTo>
                <a:lnTo>
                  <a:pt x="2153" y="420"/>
                </a:lnTo>
                <a:lnTo>
                  <a:pt x="2153" y="436"/>
                </a:lnTo>
                <a:lnTo>
                  <a:pt x="2153" y="452"/>
                </a:lnTo>
                <a:lnTo>
                  <a:pt x="2158" y="463"/>
                </a:lnTo>
                <a:lnTo>
                  <a:pt x="2165" y="347"/>
                </a:lnTo>
                <a:lnTo>
                  <a:pt x="2162" y="347"/>
                </a:lnTo>
                <a:lnTo>
                  <a:pt x="2162" y="300"/>
                </a:lnTo>
                <a:lnTo>
                  <a:pt x="2154" y="280"/>
                </a:lnTo>
                <a:lnTo>
                  <a:pt x="2151" y="260"/>
                </a:lnTo>
                <a:lnTo>
                  <a:pt x="2162" y="263"/>
                </a:lnTo>
                <a:lnTo>
                  <a:pt x="2163" y="274"/>
                </a:lnTo>
                <a:lnTo>
                  <a:pt x="2169" y="289"/>
                </a:lnTo>
                <a:lnTo>
                  <a:pt x="2173" y="305"/>
                </a:lnTo>
                <a:lnTo>
                  <a:pt x="2178" y="320"/>
                </a:lnTo>
                <a:lnTo>
                  <a:pt x="2182" y="327"/>
                </a:lnTo>
                <a:lnTo>
                  <a:pt x="2182" y="320"/>
                </a:lnTo>
                <a:lnTo>
                  <a:pt x="2185" y="311"/>
                </a:lnTo>
                <a:lnTo>
                  <a:pt x="2187" y="296"/>
                </a:lnTo>
                <a:lnTo>
                  <a:pt x="2187" y="276"/>
                </a:lnTo>
                <a:lnTo>
                  <a:pt x="2187" y="260"/>
                </a:lnTo>
                <a:lnTo>
                  <a:pt x="2185" y="247"/>
                </a:lnTo>
                <a:lnTo>
                  <a:pt x="2182" y="247"/>
                </a:lnTo>
                <a:lnTo>
                  <a:pt x="2182" y="183"/>
                </a:lnTo>
                <a:lnTo>
                  <a:pt x="2178" y="183"/>
                </a:lnTo>
                <a:lnTo>
                  <a:pt x="2178" y="160"/>
                </a:lnTo>
                <a:lnTo>
                  <a:pt x="2174" y="160"/>
                </a:lnTo>
                <a:lnTo>
                  <a:pt x="2174" y="136"/>
                </a:lnTo>
                <a:lnTo>
                  <a:pt x="2171" y="136"/>
                </a:lnTo>
                <a:lnTo>
                  <a:pt x="2171" y="114"/>
                </a:lnTo>
                <a:lnTo>
                  <a:pt x="2165" y="114"/>
                </a:lnTo>
                <a:lnTo>
                  <a:pt x="2165" y="87"/>
                </a:lnTo>
                <a:lnTo>
                  <a:pt x="2162" y="87"/>
                </a:lnTo>
                <a:lnTo>
                  <a:pt x="2158" y="63"/>
                </a:lnTo>
                <a:lnTo>
                  <a:pt x="2171" y="67"/>
                </a:lnTo>
                <a:lnTo>
                  <a:pt x="2198" y="214"/>
                </a:lnTo>
                <a:lnTo>
                  <a:pt x="2200" y="227"/>
                </a:lnTo>
                <a:lnTo>
                  <a:pt x="2198" y="238"/>
                </a:lnTo>
                <a:lnTo>
                  <a:pt x="2198" y="247"/>
                </a:lnTo>
                <a:lnTo>
                  <a:pt x="2202" y="254"/>
                </a:lnTo>
                <a:lnTo>
                  <a:pt x="2214" y="163"/>
                </a:lnTo>
                <a:lnTo>
                  <a:pt x="2223" y="131"/>
                </a:lnTo>
                <a:lnTo>
                  <a:pt x="2231" y="94"/>
                </a:lnTo>
                <a:lnTo>
                  <a:pt x="2242" y="100"/>
                </a:lnTo>
                <a:lnTo>
                  <a:pt x="2240" y="109"/>
                </a:lnTo>
                <a:lnTo>
                  <a:pt x="2234" y="123"/>
                </a:lnTo>
                <a:lnTo>
                  <a:pt x="2231" y="141"/>
                </a:lnTo>
                <a:lnTo>
                  <a:pt x="2227" y="160"/>
                </a:lnTo>
                <a:lnTo>
                  <a:pt x="2225" y="178"/>
                </a:lnTo>
                <a:lnTo>
                  <a:pt x="2223" y="191"/>
                </a:lnTo>
                <a:lnTo>
                  <a:pt x="2225" y="200"/>
                </a:lnTo>
                <a:lnTo>
                  <a:pt x="2227" y="191"/>
                </a:lnTo>
                <a:lnTo>
                  <a:pt x="2227" y="185"/>
                </a:lnTo>
                <a:lnTo>
                  <a:pt x="2229" y="180"/>
                </a:lnTo>
                <a:lnTo>
                  <a:pt x="2233" y="176"/>
                </a:lnTo>
                <a:lnTo>
                  <a:pt x="2236" y="172"/>
                </a:lnTo>
                <a:lnTo>
                  <a:pt x="2242" y="171"/>
                </a:lnTo>
                <a:lnTo>
                  <a:pt x="2242" y="211"/>
                </a:lnTo>
                <a:lnTo>
                  <a:pt x="2245" y="211"/>
                </a:lnTo>
                <a:lnTo>
                  <a:pt x="2245" y="203"/>
                </a:lnTo>
                <a:lnTo>
                  <a:pt x="2258" y="192"/>
                </a:lnTo>
                <a:lnTo>
                  <a:pt x="2267" y="180"/>
                </a:lnTo>
                <a:lnTo>
                  <a:pt x="2276" y="167"/>
                </a:lnTo>
                <a:lnTo>
                  <a:pt x="2287" y="154"/>
                </a:lnTo>
                <a:lnTo>
                  <a:pt x="2302" y="147"/>
                </a:lnTo>
                <a:lnTo>
                  <a:pt x="2300" y="154"/>
                </a:lnTo>
                <a:lnTo>
                  <a:pt x="2298" y="158"/>
                </a:lnTo>
                <a:lnTo>
                  <a:pt x="2294" y="163"/>
                </a:lnTo>
                <a:lnTo>
                  <a:pt x="2291" y="167"/>
                </a:lnTo>
                <a:lnTo>
                  <a:pt x="2285" y="167"/>
                </a:lnTo>
                <a:lnTo>
                  <a:pt x="2285" y="176"/>
                </a:lnTo>
                <a:lnTo>
                  <a:pt x="2278" y="180"/>
                </a:lnTo>
                <a:lnTo>
                  <a:pt x="2278" y="183"/>
                </a:lnTo>
                <a:lnTo>
                  <a:pt x="2271" y="187"/>
                </a:lnTo>
                <a:lnTo>
                  <a:pt x="2271" y="196"/>
                </a:lnTo>
                <a:lnTo>
                  <a:pt x="2262" y="200"/>
                </a:lnTo>
                <a:lnTo>
                  <a:pt x="2256" y="212"/>
                </a:lnTo>
                <a:lnTo>
                  <a:pt x="2251" y="225"/>
                </a:lnTo>
                <a:lnTo>
                  <a:pt x="2242" y="236"/>
                </a:lnTo>
                <a:lnTo>
                  <a:pt x="2262" y="307"/>
                </a:lnTo>
                <a:lnTo>
                  <a:pt x="2265" y="307"/>
                </a:lnTo>
                <a:lnTo>
                  <a:pt x="2267" y="296"/>
                </a:lnTo>
                <a:lnTo>
                  <a:pt x="2269" y="289"/>
                </a:lnTo>
                <a:lnTo>
                  <a:pt x="2271" y="283"/>
                </a:lnTo>
                <a:lnTo>
                  <a:pt x="2274" y="274"/>
                </a:lnTo>
                <a:lnTo>
                  <a:pt x="2282" y="227"/>
                </a:lnTo>
                <a:lnTo>
                  <a:pt x="2314" y="136"/>
                </a:lnTo>
                <a:lnTo>
                  <a:pt x="2322" y="136"/>
                </a:lnTo>
                <a:lnTo>
                  <a:pt x="2311" y="191"/>
                </a:lnTo>
                <a:lnTo>
                  <a:pt x="2309" y="192"/>
                </a:lnTo>
                <a:lnTo>
                  <a:pt x="2309" y="194"/>
                </a:lnTo>
                <a:lnTo>
                  <a:pt x="2307" y="192"/>
                </a:lnTo>
                <a:lnTo>
                  <a:pt x="2307" y="192"/>
                </a:lnTo>
                <a:lnTo>
                  <a:pt x="2305" y="196"/>
                </a:lnTo>
                <a:lnTo>
                  <a:pt x="2314" y="200"/>
                </a:lnTo>
                <a:lnTo>
                  <a:pt x="2325" y="254"/>
                </a:lnTo>
                <a:lnTo>
                  <a:pt x="2327" y="254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1"/>
                </a:lnTo>
                <a:lnTo>
                  <a:pt x="2331" y="247"/>
                </a:lnTo>
                <a:lnTo>
                  <a:pt x="2331" y="238"/>
                </a:lnTo>
                <a:lnTo>
                  <a:pt x="2329" y="223"/>
                </a:lnTo>
                <a:lnTo>
                  <a:pt x="2325" y="207"/>
                </a:lnTo>
                <a:lnTo>
                  <a:pt x="2320" y="192"/>
                </a:lnTo>
                <a:lnTo>
                  <a:pt x="2318" y="180"/>
                </a:lnTo>
                <a:lnTo>
                  <a:pt x="2331" y="183"/>
                </a:lnTo>
                <a:lnTo>
                  <a:pt x="2333" y="198"/>
                </a:lnTo>
                <a:lnTo>
                  <a:pt x="2336" y="212"/>
                </a:lnTo>
                <a:lnTo>
                  <a:pt x="2342" y="223"/>
                </a:lnTo>
                <a:lnTo>
                  <a:pt x="2342" y="220"/>
                </a:lnTo>
                <a:lnTo>
                  <a:pt x="2351" y="209"/>
                </a:lnTo>
                <a:lnTo>
                  <a:pt x="2356" y="196"/>
                </a:lnTo>
                <a:lnTo>
                  <a:pt x="2362" y="183"/>
                </a:lnTo>
                <a:lnTo>
                  <a:pt x="2374" y="176"/>
                </a:lnTo>
                <a:lnTo>
                  <a:pt x="2374" y="167"/>
                </a:lnTo>
                <a:lnTo>
                  <a:pt x="2378" y="163"/>
                </a:lnTo>
                <a:lnTo>
                  <a:pt x="2380" y="161"/>
                </a:lnTo>
                <a:lnTo>
                  <a:pt x="2383" y="160"/>
                </a:lnTo>
                <a:lnTo>
                  <a:pt x="2387" y="156"/>
                </a:lnTo>
                <a:lnTo>
                  <a:pt x="2389" y="154"/>
                </a:lnTo>
                <a:lnTo>
                  <a:pt x="2393" y="149"/>
                </a:lnTo>
                <a:lnTo>
                  <a:pt x="2394" y="143"/>
                </a:lnTo>
                <a:lnTo>
                  <a:pt x="2402" y="143"/>
                </a:lnTo>
                <a:lnTo>
                  <a:pt x="2402" y="140"/>
                </a:lnTo>
                <a:lnTo>
                  <a:pt x="2400" y="138"/>
                </a:lnTo>
                <a:lnTo>
                  <a:pt x="2398" y="136"/>
                </a:lnTo>
                <a:lnTo>
                  <a:pt x="2396" y="134"/>
                </a:lnTo>
                <a:lnTo>
                  <a:pt x="2396" y="134"/>
                </a:lnTo>
                <a:lnTo>
                  <a:pt x="2394" y="131"/>
                </a:lnTo>
                <a:lnTo>
                  <a:pt x="2394" y="127"/>
                </a:lnTo>
                <a:lnTo>
                  <a:pt x="2405" y="127"/>
                </a:lnTo>
                <a:lnTo>
                  <a:pt x="2405" y="136"/>
                </a:lnTo>
                <a:lnTo>
                  <a:pt x="2414" y="136"/>
                </a:lnTo>
                <a:lnTo>
                  <a:pt x="2411" y="147"/>
                </a:lnTo>
                <a:lnTo>
                  <a:pt x="2414" y="147"/>
                </a:lnTo>
                <a:lnTo>
                  <a:pt x="2414" y="160"/>
                </a:lnTo>
                <a:lnTo>
                  <a:pt x="2418" y="160"/>
                </a:lnTo>
                <a:lnTo>
                  <a:pt x="2418" y="176"/>
                </a:lnTo>
                <a:lnTo>
                  <a:pt x="2422" y="176"/>
                </a:lnTo>
                <a:lnTo>
                  <a:pt x="2422" y="191"/>
                </a:lnTo>
                <a:lnTo>
                  <a:pt x="2425" y="191"/>
                </a:lnTo>
                <a:lnTo>
                  <a:pt x="2425" y="207"/>
                </a:lnTo>
                <a:lnTo>
                  <a:pt x="2431" y="207"/>
                </a:lnTo>
                <a:lnTo>
                  <a:pt x="2434" y="236"/>
                </a:lnTo>
                <a:lnTo>
                  <a:pt x="2438" y="236"/>
                </a:lnTo>
                <a:lnTo>
                  <a:pt x="2438" y="251"/>
                </a:lnTo>
                <a:lnTo>
                  <a:pt x="2442" y="251"/>
                </a:lnTo>
                <a:lnTo>
                  <a:pt x="2443" y="263"/>
                </a:lnTo>
                <a:lnTo>
                  <a:pt x="2443" y="276"/>
                </a:lnTo>
                <a:lnTo>
                  <a:pt x="2445" y="287"/>
                </a:lnTo>
                <a:lnTo>
                  <a:pt x="2451" y="296"/>
                </a:lnTo>
                <a:lnTo>
                  <a:pt x="2451" y="280"/>
                </a:lnTo>
                <a:lnTo>
                  <a:pt x="2462" y="280"/>
                </a:lnTo>
                <a:lnTo>
                  <a:pt x="2462" y="274"/>
                </a:lnTo>
                <a:lnTo>
                  <a:pt x="2460" y="274"/>
                </a:lnTo>
                <a:lnTo>
                  <a:pt x="2458" y="274"/>
                </a:lnTo>
                <a:lnTo>
                  <a:pt x="2456" y="274"/>
                </a:lnTo>
                <a:lnTo>
                  <a:pt x="2456" y="274"/>
                </a:lnTo>
                <a:lnTo>
                  <a:pt x="2456" y="272"/>
                </a:lnTo>
                <a:lnTo>
                  <a:pt x="2454" y="271"/>
                </a:lnTo>
                <a:lnTo>
                  <a:pt x="2458" y="261"/>
                </a:lnTo>
                <a:lnTo>
                  <a:pt x="2463" y="245"/>
                </a:lnTo>
                <a:lnTo>
                  <a:pt x="2465" y="223"/>
                </a:lnTo>
                <a:lnTo>
                  <a:pt x="2469" y="201"/>
                </a:lnTo>
                <a:lnTo>
                  <a:pt x="2469" y="181"/>
                </a:lnTo>
                <a:lnTo>
                  <a:pt x="2471" y="167"/>
                </a:lnTo>
                <a:lnTo>
                  <a:pt x="2482" y="171"/>
                </a:lnTo>
                <a:lnTo>
                  <a:pt x="2483" y="183"/>
                </a:lnTo>
                <a:lnTo>
                  <a:pt x="2485" y="198"/>
                </a:lnTo>
                <a:lnTo>
                  <a:pt x="2491" y="207"/>
                </a:lnTo>
                <a:lnTo>
                  <a:pt x="2474" y="91"/>
                </a:lnTo>
                <a:lnTo>
                  <a:pt x="2482" y="91"/>
                </a:lnTo>
                <a:lnTo>
                  <a:pt x="2491" y="140"/>
                </a:lnTo>
                <a:lnTo>
                  <a:pt x="2502" y="187"/>
                </a:lnTo>
                <a:lnTo>
                  <a:pt x="2503" y="200"/>
                </a:lnTo>
                <a:lnTo>
                  <a:pt x="2503" y="214"/>
                </a:lnTo>
                <a:lnTo>
                  <a:pt x="2503" y="229"/>
                </a:lnTo>
                <a:lnTo>
                  <a:pt x="2505" y="241"/>
                </a:lnTo>
                <a:lnTo>
                  <a:pt x="2511" y="251"/>
                </a:lnTo>
                <a:lnTo>
                  <a:pt x="2514" y="200"/>
                </a:lnTo>
                <a:lnTo>
                  <a:pt x="2525" y="154"/>
                </a:lnTo>
                <a:lnTo>
                  <a:pt x="2534" y="94"/>
                </a:lnTo>
                <a:lnTo>
                  <a:pt x="2538" y="94"/>
                </a:lnTo>
                <a:lnTo>
                  <a:pt x="2538" y="83"/>
                </a:lnTo>
                <a:lnTo>
                  <a:pt x="2542" y="83"/>
                </a:lnTo>
                <a:lnTo>
                  <a:pt x="2542" y="63"/>
                </a:lnTo>
                <a:lnTo>
                  <a:pt x="2545" y="63"/>
                </a:lnTo>
                <a:lnTo>
                  <a:pt x="2531" y="16"/>
                </a:lnTo>
                <a:lnTo>
                  <a:pt x="2534" y="16"/>
                </a:lnTo>
                <a:lnTo>
                  <a:pt x="2534" y="20"/>
                </a:lnTo>
                <a:lnTo>
                  <a:pt x="2538" y="20"/>
                </a:lnTo>
                <a:lnTo>
                  <a:pt x="2549" y="45"/>
                </a:lnTo>
                <a:lnTo>
                  <a:pt x="2562" y="72"/>
                </a:lnTo>
                <a:lnTo>
                  <a:pt x="2573" y="100"/>
                </a:lnTo>
                <a:lnTo>
                  <a:pt x="2578" y="131"/>
                </a:lnTo>
                <a:lnTo>
                  <a:pt x="2585" y="131"/>
                </a:lnTo>
                <a:lnTo>
                  <a:pt x="2587" y="152"/>
                </a:lnTo>
                <a:lnTo>
                  <a:pt x="2593" y="171"/>
                </a:lnTo>
                <a:lnTo>
                  <a:pt x="2598" y="187"/>
                </a:lnTo>
                <a:lnTo>
                  <a:pt x="2598" y="214"/>
                </a:lnTo>
                <a:lnTo>
                  <a:pt x="2602" y="214"/>
                </a:lnTo>
                <a:lnTo>
                  <a:pt x="2605" y="176"/>
                </a:lnTo>
                <a:lnTo>
                  <a:pt x="2602" y="176"/>
                </a:lnTo>
                <a:lnTo>
                  <a:pt x="2602" y="147"/>
                </a:lnTo>
                <a:lnTo>
                  <a:pt x="2614" y="151"/>
                </a:lnTo>
                <a:lnTo>
                  <a:pt x="2618" y="185"/>
                </a:lnTo>
                <a:lnTo>
                  <a:pt x="2625" y="214"/>
                </a:lnTo>
                <a:lnTo>
                  <a:pt x="2638" y="331"/>
                </a:lnTo>
                <a:lnTo>
                  <a:pt x="2645" y="331"/>
                </a:lnTo>
                <a:lnTo>
                  <a:pt x="2651" y="203"/>
                </a:lnTo>
                <a:lnTo>
                  <a:pt x="2631" y="94"/>
                </a:lnTo>
                <a:lnTo>
                  <a:pt x="2642" y="100"/>
                </a:lnTo>
                <a:lnTo>
                  <a:pt x="2645" y="132"/>
                </a:lnTo>
                <a:lnTo>
                  <a:pt x="2654" y="163"/>
                </a:lnTo>
                <a:lnTo>
                  <a:pt x="2654" y="191"/>
                </a:lnTo>
                <a:lnTo>
                  <a:pt x="2658" y="191"/>
                </a:lnTo>
                <a:lnTo>
                  <a:pt x="2658" y="187"/>
                </a:lnTo>
                <a:lnTo>
                  <a:pt x="2662" y="176"/>
                </a:lnTo>
                <a:lnTo>
                  <a:pt x="2665" y="161"/>
                </a:lnTo>
                <a:lnTo>
                  <a:pt x="2665" y="147"/>
                </a:lnTo>
                <a:lnTo>
                  <a:pt x="2674" y="147"/>
                </a:lnTo>
                <a:lnTo>
                  <a:pt x="2674" y="207"/>
                </a:lnTo>
                <a:lnTo>
                  <a:pt x="2671" y="207"/>
                </a:lnTo>
                <a:lnTo>
                  <a:pt x="2674" y="331"/>
                </a:lnTo>
                <a:lnTo>
                  <a:pt x="2691" y="331"/>
                </a:lnTo>
                <a:lnTo>
                  <a:pt x="2705" y="416"/>
                </a:lnTo>
                <a:lnTo>
                  <a:pt x="2711" y="416"/>
                </a:lnTo>
                <a:lnTo>
                  <a:pt x="2705" y="263"/>
                </a:lnTo>
                <a:lnTo>
                  <a:pt x="2702" y="263"/>
                </a:lnTo>
                <a:lnTo>
                  <a:pt x="2702" y="231"/>
                </a:lnTo>
                <a:lnTo>
                  <a:pt x="2698" y="231"/>
                </a:lnTo>
                <a:lnTo>
                  <a:pt x="2698" y="196"/>
                </a:lnTo>
                <a:lnTo>
                  <a:pt x="2694" y="196"/>
                </a:lnTo>
                <a:lnTo>
                  <a:pt x="2694" y="167"/>
                </a:lnTo>
                <a:lnTo>
                  <a:pt x="2691" y="167"/>
                </a:lnTo>
                <a:lnTo>
                  <a:pt x="2691" y="143"/>
                </a:lnTo>
                <a:lnTo>
                  <a:pt x="2685" y="143"/>
                </a:lnTo>
                <a:lnTo>
                  <a:pt x="2685" y="123"/>
                </a:lnTo>
                <a:lnTo>
                  <a:pt x="2682" y="123"/>
                </a:lnTo>
                <a:lnTo>
                  <a:pt x="2682" y="103"/>
                </a:lnTo>
                <a:lnTo>
                  <a:pt x="2678" y="103"/>
                </a:lnTo>
                <a:lnTo>
                  <a:pt x="2678" y="100"/>
                </a:lnTo>
                <a:lnTo>
                  <a:pt x="2682" y="100"/>
                </a:lnTo>
                <a:lnTo>
                  <a:pt x="2682" y="94"/>
                </a:lnTo>
                <a:lnTo>
                  <a:pt x="2685" y="94"/>
                </a:lnTo>
                <a:lnTo>
                  <a:pt x="2685" y="100"/>
                </a:lnTo>
                <a:lnTo>
                  <a:pt x="2691" y="109"/>
                </a:lnTo>
                <a:lnTo>
                  <a:pt x="2693" y="118"/>
                </a:lnTo>
                <a:lnTo>
                  <a:pt x="2694" y="131"/>
                </a:lnTo>
                <a:lnTo>
                  <a:pt x="2698" y="131"/>
                </a:lnTo>
                <a:lnTo>
                  <a:pt x="2698" y="154"/>
                </a:lnTo>
                <a:lnTo>
                  <a:pt x="2705" y="185"/>
                </a:lnTo>
                <a:lnTo>
                  <a:pt x="2711" y="218"/>
                </a:lnTo>
                <a:lnTo>
                  <a:pt x="2718" y="247"/>
                </a:lnTo>
                <a:lnTo>
                  <a:pt x="2720" y="260"/>
                </a:lnTo>
                <a:lnTo>
                  <a:pt x="2720" y="276"/>
                </a:lnTo>
                <a:lnTo>
                  <a:pt x="2722" y="289"/>
                </a:lnTo>
                <a:lnTo>
                  <a:pt x="2725" y="300"/>
                </a:lnTo>
                <a:lnTo>
                  <a:pt x="2731" y="203"/>
                </a:lnTo>
                <a:lnTo>
                  <a:pt x="2725" y="203"/>
                </a:lnTo>
                <a:lnTo>
                  <a:pt x="2725" y="114"/>
                </a:lnTo>
                <a:lnTo>
                  <a:pt x="2718" y="81"/>
                </a:lnTo>
                <a:lnTo>
                  <a:pt x="2714" y="47"/>
                </a:lnTo>
                <a:lnTo>
                  <a:pt x="2722" y="47"/>
                </a:lnTo>
                <a:lnTo>
                  <a:pt x="2725" y="76"/>
                </a:lnTo>
                <a:lnTo>
                  <a:pt x="2731" y="76"/>
                </a:lnTo>
                <a:lnTo>
                  <a:pt x="2731" y="94"/>
                </a:lnTo>
                <a:lnTo>
                  <a:pt x="2734" y="94"/>
                </a:lnTo>
                <a:lnTo>
                  <a:pt x="2734" y="114"/>
                </a:lnTo>
                <a:lnTo>
                  <a:pt x="2738" y="114"/>
                </a:lnTo>
                <a:lnTo>
                  <a:pt x="2738" y="131"/>
                </a:lnTo>
                <a:lnTo>
                  <a:pt x="2742" y="131"/>
                </a:lnTo>
                <a:lnTo>
                  <a:pt x="2742" y="151"/>
                </a:lnTo>
                <a:lnTo>
                  <a:pt x="2747" y="176"/>
                </a:lnTo>
                <a:lnTo>
                  <a:pt x="2753" y="203"/>
                </a:lnTo>
                <a:lnTo>
                  <a:pt x="2758" y="227"/>
                </a:lnTo>
                <a:lnTo>
                  <a:pt x="2758" y="260"/>
                </a:lnTo>
                <a:lnTo>
                  <a:pt x="2762" y="260"/>
                </a:lnTo>
                <a:lnTo>
                  <a:pt x="2763" y="272"/>
                </a:lnTo>
                <a:lnTo>
                  <a:pt x="2763" y="285"/>
                </a:lnTo>
                <a:lnTo>
                  <a:pt x="2765" y="298"/>
                </a:lnTo>
                <a:lnTo>
                  <a:pt x="2771" y="307"/>
                </a:lnTo>
                <a:lnTo>
                  <a:pt x="2773" y="281"/>
                </a:lnTo>
                <a:lnTo>
                  <a:pt x="2780" y="256"/>
                </a:lnTo>
                <a:lnTo>
                  <a:pt x="2785" y="236"/>
                </a:lnTo>
                <a:lnTo>
                  <a:pt x="2794" y="196"/>
                </a:lnTo>
                <a:lnTo>
                  <a:pt x="2798" y="196"/>
                </a:lnTo>
                <a:lnTo>
                  <a:pt x="2798" y="180"/>
                </a:lnTo>
                <a:lnTo>
                  <a:pt x="2802" y="180"/>
                </a:lnTo>
                <a:lnTo>
                  <a:pt x="2802" y="171"/>
                </a:lnTo>
                <a:lnTo>
                  <a:pt x="2805" y="171"/>
                </a:lnTo>
                <a:lnTo>
                  <a:pt x="2811" y="151"/>
                </a:lnTo>
                <a:lnTo>
                  <a:pt x="2822" y="151"/>
                </a:lnTo>
                <a:lnTo>
                  <a:pt x="2811" y="187"/>
                </a:lnTo>
                <a:lnTo>
                  <a:pt x="2818" y="187"/>
                </a:lnTo>
                <a:lnTo>
                  <a:pt x="2805" y="223"/>
                </a:lnTo>
                <a:lnTo>
                  <a:pt x="2802" y="223"/>
                </a:lnTo>
                <a:lnTo>
                  <a:pt x="2802" y="247"/>
                </a:lnTo>
                <a:lnTo>
                  <a:pt x="2798" y="247"/>
                </a:lnTo>
                <a:lnTo>
                  <a:pt x="2798" y="251"/>
                </a:lnTo>
                <a:lnTo>
                  <a:pt x="2802" y="251"/>
                </a:lnTo>
                <a:lnTo>
                  <a:pt x="2802" y="254"/>
                </a:lnTo>
                <a:lnTo>
                  <a:pt x="2798" y="254"/>
                </a:lnTo>
                <a:lnTo>
                  <a:pt x="2798" y="260"/>
                </a:lnTo>
                <a:lnTo>
                  <a:pt x="2802" y="260"/>
                </a:lnTo>
                <a:lnTo>
                  <a:pt x="2798" y="280"/>
                </a:lnTo>
                <a:lnTo>
                  <a:pt x="2798" y="281"/>
                </a:lnTo>
                <a:lnTo>
                  <a:pt x="2800" y="281"/>
                </a:lnTo>
                <a:lnTo>
                  <a:pt x="2800" y="281"/>
                </a:lnTo>
                <a:lnTo>
                  <a:pt x="2802" y="281"/>
                </a:lnTo>
                <a:lnTo>
                  <a:pt x="2802" y="283"/>
                </a:lnTo>
                <a:lnTo>
                  <a:pt x="2802" y="298"/>
                </a:lnTo>
                <a:lnTo>
                  <a:pt x="2802" y="314"/>
                </a:lnTo>
                <a:lnTo>
                  <a:pt x="2800" y="331"/>
                </a:lnTo>
                <a:lnTo>
                  <a:pt x="2802" y="345"/>
                </a:lnTo>
                <a:lnTo>
                  <a:pt x="2805" y="356"/>
                </a:lnTo>
                <a:lnTo>
                  <a:pt x="2811" y="334"/>
                </a:lnTo>
                <a:lnTo>
                  <a:pt x="2814" y="334"/>
                </a:lnTo>
                <a:lnTo>
                  <a:pt x="2814" y="327"/>
                </a:lnTo>
                <a:lnTo>
                  <a:pt x="2818" y="327"/>
                </a:lnTo>
                <a:lnTo>
                  <a:pt x="2818" y="296"/>
                </a:lnTo>
                <a:lnTo>
                  <a:pt x="2822" y="296"/>
                </a:lnTo>
                <a:lnTo>
                  <a:pt x="2831" y="247"/>
                </a:lnTo>
                <a:lnTo>
                  <a:pt x="2838" y="247"/>
                </a:lnTo>
                <a:lnTo>
                  <a:pt x="2842" y="276"/>
                </a:lnTo>
                <a:lnTo>
                  <a:pt x="2851" y="303"/>
                </a:lnTo>
                <a:lnTo>
                  <a:pt x="2851" y="331"/>
                </a:lnTo>
                <a:lnTo>
                  <a:pt x="2854" y="331"/>
                </a:lnTo>
                <a:lnTo>
                  <a:pt x="2858" y="301"/>
                </a:lnTo>
                <a:lnTo>
                  <a:pt x="2865" y="272"/>
                </a:lnTo>
                <a:lnTo>
                  <a:pt x="2874" y="247"/>
                </a:lnTo>
                <a:lnTo>
                  <a:pt x="2878" y="247"/>
                </a:lnTo>
                <a:lnTo>
                  <a:pt x="2878" y="251"/>
                </a:lnTo>
                <a:lnTo>
                  <a:pt x="2882" y="251"/>
                </a:lnTo>
                <a:lnTo>
                  <a:pt x="2882" y="254"/>
                </a:lnTo>
                <a:lnTo>
                  <a:pt x="2882" y="258"/>
                </a:lnTo>
                <a:lnTo>
                  <a:pt x="2880" y="263"/>
                </a:lnTo>
                <a:lnTo>
                  <a:pt x="2878" y="269"/>
                </a:lnTo>
                <a:lnTo>
                  <a:pt x="2878" y="274"/>
                </a:lnTo>
                <a:lnTo>
                  <a:pt x="2878" y="280"/>
                </a:lnTo>
                <a:lnTo>
                  <a:pt x="2882" y="280"/>
                </a:lnTo>
                <a:lnTo>
                  <a:pt x="2885" y="300"/>
                </a:lnTo>
                <a:lnTo>
                  <a:pt x="2891" y="300"/>
                </a:lnTo>
                <a:lnTo>
                  <a:pt x="2893" y="283"/>
                </a:lnTo>
                <a:lnTo>
                  <a:pt x="2896" y="265"/>
                </a:lnTo>
                <a:lnTo>
                  <a:pt x="2902" y="251"/>
                </a:lnTo>
                <a:lnTo>
                  <a:pt x="2911" y="247"/>
                </a:lnTo>
                <a:lnTo>
                  <a:pt x="2911" y="238"/>
                </a:lnTo>
                <a:lnTo>
                  <a:pt x="2907" y="225"/>
                </a:lnTo>
                <a:lnTo>
                  <a:pt x="2902" y="212"/>
                </a:lnTo>
                <a:lnTo>
                  <a:pt x="2896" y="200"/>
                </a:lnTo>
                <a:lnTo>
                  <a:pt x="2894" y="191"/>
                </a:lnTo>
                <a:lnTo>
                  <a:pt x="2905" y="196"/>
                </a:lnTo>
                <a:lnTo>
                  <a:pt x="2905" y="183"/>
                </a:lnTo>
                <a:lnTo>
                  <a:pt x="2902" y="183"/>
                </a:lnTo>
                <a:lnTo>
                  <a:pt x="2898" y="154"/>
                </a:lnTo>
                <a:lnTo>
                  <a:pt x="2905" y="154"/>
                </a:lnTo>
                <a:lnTo>
                  <a:pt x="2918" y="191"/>
                </a:lnTo>
                <a:lnTo>
                  <a:pt x="2922" y="220"/>
                </a:lnTo>
                <a:lnTo>
                  <a:pt x="2925" y="220"/>
                </a:lnTo>
                <a:lnTo>
                  <a:pt x="2925" y="243"/>
                </a:lnTo>
                <a:lnTo>
                  <a:pt x="2931" y="243"/>
                </a:lnTo>
                <a:lnTo>
                  <a:pt x="2931" y="267"/>
                </a:lnTo>
                <a:lnTo>
                  <a:pt x="2934" y="267"/>
                </a:lnTo>
                <a:lnTo>
                  <a:pt x="2936" y="281"/>
                </a:lnTo>
                <a:lnTo>
                  <a:pt x="2936" y="296"/>
                </a:lnTo>
                <a:lnTo>
                  <a:pt x="2938" y="307"/>
                </a:lnTo>
                <a:lnTo>
                  <a:pt x="2942" y="307"/>
                </a:lnTo>
                <a:lnTo>
                  <a:pt x="2943" y="280"/>
                </a:lnTo>
                <a:lnTo>
                  <a:pt x="2951" y="254"/>
                </a:lnTo>
                <a:lnTo>
                  <a:pt x="2958" y="232"/>
                </a:lnTo>
                <a:lnTo>
                  <a:pt x="2965" y="211"/>
                </a:lnTo>
                <a:lnTo>
                  <a:pt x="2965" y="196"/>
                </a:lnTo>
                <a:lnTo>
                  <a:pt x="2971" y="196"/>
                </a:lnTo>
                <a:lnTo>
                  <a:pt x="2971" y="183"/>
                </a:lnTo>
                <a:lnTo>
                  <a:pt x="2974" y="183"/>
                </a:lnTo>
                <a:lnTo>
                  <a:pt x="2974" y="167"/>
                </a:lnTo>
                <a:lnTo>
                  <a:pt x="2993" y="112"/>
                </a:lnTo>
                <a:lnTo>
                  <a:pt x="3005" y="54"/>
                </a:lnTo>
                <a:lnTo>
                  <a:pt x="3018" y="54"/>
                </a:lnTo>
                <a:lnTo>
                  <a:pt x="2998" y="131"/>
                </a:lnTo>
                <a:lnTo>
                  <a:pt x="2998" y="163"/>
                </a:lnTo>
                <a:lnTo>
                  <a:pt x="2994" y="163"/>
                </a:lnTo>
                <a:lnTo>
                  <a:pt x="2994" y="196"/>
                </a:lnTo>
                <a:lnTo>
                  <a:pt x="2991" y="196"/>
                </a:lnTo>
                <a:lnTo>
                  <a:pt x="2991" y="231"/>
                </a:lnTo>
                <a:lnTo>
                  <a:pt x="2985" y="231"/>
                </a:lnTo>
                <a:lnTo>
                  <a:pt x="2983" y="243"/>
                </a:lnTo>
                <a:lnTo>
                  <a:pt x="2985" y="260"/>
                </a:lnTo>
                <a:lnTo>
                  <a:pt x="2987" y="274"/>
                </a:lnTo>
                <a:lnTo>
                  <a:pt x="2991" y="283"/>
                </a:lnTo>
                <a:lnTo>
                  <a:pt x="3002" y="231"/>
                </a:lnTo>
                <a:lnTo>
                  <a:pt x="3005" y="231"/>
                </a:lnTo>
                <a:lnTo>
                  <a:pt x="3005" y="220"/>
                </a:lnTo>
                <a:lnTo>
                  <a:pt x="3011" y="220"/>
                </a:lnTo>
                <a:lnTo>
                  <a:pt x="3042" y="103"/>
                </a:lnTo>
                <a:lnTo>
                  <a:pt x="3051" y="103"/>
                </a:lnTo>
                <a:lnTo>
                  <a:pt x="3045" y="138"/>
                </a:lnTo>
                <a:lnTo>
                  <a:pt x="3033" y="172"/>
                </a:lnTo>
                <a:lnTo>
                  <a:pt x="3022" y="203"/>
                </a:lnTo>
                <a:lnTo>
                  <a:pt x="3022" y="220"/>
                </a:lnTo>
                <a:lnTo>
                  <a:pt x="3018" y="220"/>
                </a:lnTo>
                <a:lnTo>
                  <a:pt x="3018" y="236"/>
                </a:lnTo>
                <a:lnTo>
                  <a:pt x="3014" y="236"/>
                </a:lnTo>
                <a:lnTo>
                  <a:pt x="3014" y="247"/>
                </a:lnTo>
                <a:lnTo>
                  <a:pt x="3011" y="247"/>
                </a:lnTo>
                <a:lnTo>
                  <a:pt x="3011" y="263"/>
                </a:lnTo>
                <a:lnTo>
                  <a:pt x="3005" y="263"/>
                </a:lnTo>
                <a:lnTo>
                  <a:pt x="3005" y="271"/>
                </a:lnTo>
                <a:lnTo>
                  <a:pt x="3003" y="278"/>
                </a:lnTo>
                <a:lnTo>
                  <a:pt x="3003" y="285"/>
                </a:lnTo>
                <a:lnTo>
                  <a:pt x="3002" y="291"/>
                </a:lnTo>
                <a:lnTo>
                  <a:pt x="3011" y="291"/>
                </a:lnTo>
                <a:lnTo>
                  <a:pt x="3011" y="287"/>
                </a:lnTo>
                <a:lnTo>
                  <a:pt x="3038" y="287"/>
                </a:lnTo>
                <a:lnTo>
                  <a:pt x="3038" y="283"/>
                </a:lnTo>
                <a:lnTo>
                  <a:pt x="3042" y="283"/>
                </a:lnTo>
                <a:lnTo>
                  <a:pt x="3047" y="256"/>
                </a:lnTo>
                <a:lnTo>
                  <a:pt x="3056" y="231"/>
                </a:lnTo>
                <a:lnTo>
                  <a:pt x="3065" y="207"/>
                </a:lnTo>
                <a:lnTo>
                  <a:pt x="3067" y="192"/>
                </a:lnTo>
                <a:lnTo>
                  <a:pt x="3065" y="180"/>
                </a:lnTo>
                <a:lnTo>
                  <a:pt x="3063" y="169"/>
                </a:lnTo>
                <a:lnTo>
                  <a:pt x="3065" y="160"/>
                </a:lnTo>
                <a:lnTo>
                  <a:pt x="3069" y="163"/>
                </a:lnTo>
                <a:lnTo>
                  <a:pt x="3073" y="167"/>
                </a:lnTo>
                <a:lnTo>
                  <a:pt x="3078" y="171"/>
                </a:lnTo>
                <a:lnTo>
                  <a:pt x="3080" y="152"/>
                </a:lnTo>
                <a:lnTo>
                  <a:pt x="3083" y="136"/>
                </a:lnTo>
                <a:lnTo>
                  <a:pt x="3089" y="120"/>
                </a:lnTo>
                <a:lnTo>
                  <a:pt x="3094" y="103"/>
                </a:lnTo>
                <a:lnTo>
                  <a:pt x="3102" y="103"/>
                </a:lnTo>
                <a:lnTo>
                  <a:pt x="3085" y="171"/>
                </a:lnTo>
                <a:lnTo>
                  <a:pt x="3082" y="171"/>
                </a:lnTo>
                <a:lnTo>
                  <a:pt x="3078" y="196"/>
                </a:lnTo>
                <a:lnTo>
                  <a:pt x="3082" y="196"/>
                </a:lnTo>
                <a:lnTo>
                  <a:pt x="3082" y="214"/>
                </a:lnTo>
                <a:lnTo>
                  <a:pt x="3085" y="214"/>
                </a:lnTo>
                <a:lnTo>
                  <a:pt x="3085" y="247"/>
                </a:lnTo>
                <a:lnTo>
                  <a:pt x="3091" y="247"/>
                </a:lnTo>
                <a:lnTo>
                  <a:pt x="3094" y="223"/>
                </a:lnTo>
                <a:lnTo>
                  <a:pt x="3102" y="200"/>
                </a:lnTo>
                <a:lnTo>
                  <a:pt x="3111" y="178"/>
                </a:lnTo>
                <a:lnTo>
                  <a:pt x="3118" y="154"/>
                </a:lnTo>
                <a:lnTo>
                  <a:pt x="3125" y="154"/>
                </a:lnTo>
                <a:lnTo>
                  <a:pt x="3125" y="169"/>
                </a:lnTo>
                <a:lnTo>
                  <a:pt x="3122" y="185"/>
                </a:lnTo>
                <a:lnTo>
                  <a:pt x="3120" y="200"/>
                </a:lnTo>
                <a:lnTo>
                  <a:pt x="3118" y="214"/>
                </a:lnTo>
                <a:lnTo>
                  <a:pt x="3122" y="223"/>
                </a:lnTo>
                <a:lnTo>
                  <a:pt x="3123" y="209"/>
                </a:lnTo>
                <a:lnTo>
                  <a:pt x="3129" y="198"/>
                </a:lnTo>
                <a:lnTo>
                  <a:pt x="3134" y="187"/>
                </a:lnTo>
                <a:lnTo>
                  <a:pt x="3145" y="140"/>
                </a:lnTo>
                <a:lnTo>
                  <a:pt x="3154" y="140"/>
                </a:lnTo>
                <a:lnTo>
                  <a:pt x="3149" y="176"/>
                </a:lnTo>
                <a:lnTo>
                  <a:pt x="3142" y="214"/>
                </a:lnTo>
                <a:lnTo>
                  <a:pt x="3136" y="251"/>
                </a:lnTo>
                <a:lnTo>
                  <a:pt x="3133" y="287"/>
                </a:lnTo>
                <a:lnTo>
                  <a:pt x="3138" y="323"/>
                </a:lnTo>
                <a:lnTo>
                  <a:pt x="3140" y="338"/>
                </a:lnTo>
                <a:lnTo>
                  <a:pt x="3142" y="352"/>
                </a:lnTo>
                <a:lnTo>
                  <a:pt x="3145" y="363"/>
                </a:lnTo>
                <a:lnTo>
                  <a:pt x="3145" y="360"/>
                </a:lnTo>
                <a:lnTo>
                  <a:pt x="3156" y="343"/>
                </a:lnTo>
                <a:lnTo>
                  <a:pt x="3160" y="323"/>
                </a:lnTo>
                <a:lnTo>
                  <a:pt x="3160" y="303"/>
                </a:lnTo>
                <a:lnTo>
                  <a:pt x="3156" y="281"/>
                </a:lnTo>
                <a:lnTo>
                  <a:pt x="3154" y="260"/>
                </a:lnTo>
                <a:lnTo>
                  <a:pt x="3165" y="260"/>
                </a:lnTo>
                <a:lnTo>
                  <a:pt x="3165" y="274"/>
                </a:lnTo>
                <a:lnTo>
                  <a:pt x="3169" y="285"/>
                </a:lnTo>
                <a:lnTo>
                  <a:pt x="3174" y="296"/>
                </a:lnTo>
                <a:lnTo>
                  <a:pt x="3178" y="258"/>
                </a:lnTo>
                <a:lnTo>
                  <a:pt x="3185" y="223"/>
                </a:lnTo>
                <a:lnTo>
                  <a:pt x="3194" y="191"/>
                </a:lnTo>
                <a:lnTo>
                  <a:pt x="3194" y="178"/>
                </a:lnTo>
                <a:lnTo>
                  <a:pt x="3193" y="165"/>
                </a:lnTo>
                <a:lnTo>
                  <a:pt x="3191" y="154"/>
                </a:lnTo>
                <a:lnTo>
                  <a:pt x="3191" y="111"/>
                </a:lnTo>
                <a:lnTo>
                  <a:pt x="3183" y="91"/>
                </a:lnTo>
                <a:lnTo>
                  <a:pt x="3178" y="67"/>
                </a:lnTo>
                <a:lnTo>
                  <a:pt x="3191" y="67"/>
                </a:lnTo>
                <a:lnTo>
                  <a:pt x="3193" y="85"/>
                </a:lnTo>
                <a:lnTo>
                  <a:pt x="3198" y="100"/>
                </a:lnTo>
                <a:lnTo>
                  <a:pt x="3198" y="127"/>
                </a:lnTo>
                <a:lnTo>
                  <a:pt x="3202" y="127"/>
                </a:lnTo>
                <a:lnTo>
                  <a:pt x="3214" y="20"/>
                </a:lnTo>
                <a:lnTo>
                  <a:pt x="3222" y="20"/>
                </a:lnTo>
                <a:lnTo>
                  <a:pt x="3214" y="120"/>
                </a:lnTo>
                <a:lnTo>
                  <a:pt x="3211" y="131"/>
                </a:lnTo>
                <a:lnTo>
                  <a:pt x="3207" y="147"/>
                </a:lnTo>
                <a:lnTo>
                  <a:pt x="3203" y="167"/>
                </a:lnTo>
                <a:lnTo>
                  <a:pt x="3202" y="185"/>
                </a:lnTo>
                <a:lnTo>
                  <a:pt x="3202" y="200"/>
                </a:lnTo>
                <a:lnTo>
                  <a:pt x="3205" y="200"/>
                </a:lnTo>
                <a:lnTo>
                  <a:pt x="3205" y="214"/>
                </a:lnTo>
                <a:lnTo>
                  <a:pt x="3202" y="214"/>
                </a:lnTo>
                <a:lnTo>
                  <a:pt x="3202" y="220"/>
                </a:lnTo>
                <a:lnTo>
                  <a:pt x="3205" y="220"/>
                </a:lnTo>
                <a:lnTo>
                  <a:pt x="3205" y="247"/>
                </a:lnTo>
                <a:lnTo>
                  <a:pt x="3211" y="247"/>
                </a:lnTo>
                <a:lnTo>
                  <a:pt x="3213" y="220"/>
                </a:lnTo>
                <a:lnTo>
                  <a:pt x="3220" y="191"/>
                </a:lnTo>
                <a:lnTo>
                  <a:pt x="3229" y="163"/>
                </a:lnTo>
                <a:lnTo>
                  <a:pt x="3238" y="140"/>
                </a:lnTo>
                <a:lnTo>
                  <a:pt x="3240" y="127"/>
                </a:lnTo>
                <a:lnTo>
                  <a:pt x="3240" y="118"/>
                </a:lnTo>
                <a:lnTo>
                  <a:pt x="3242" y="111"/>
                </a:lnTo>
                <a:lnTo>
                  <a:pt x="3251" y="103"/>
                </a:lnTo>
                <a:lnTo>
                  <a:pt x="3251" y="100"/>
                </a:lnTo>
                <a:lnTo>
                  <a:pt x="3254" y="100"/>
                </a:lnTo>
                <a:lnTo>
                  <a:pt x="3254" y="114"/>
                </a:lnTo>
                <a:lnTo>
                  <a:pt x="3249" y="123"/>
                </a:lnTo>
                <a:lnTo>
                  <a:pt x="3247" y="131"/>
                </a:lnTo>
                <a:lnTo>
                  <a:pt x="3247" y="140"/>
                </a:lnTo>
                <a:lnTo>
                  <a:pt x="3245" y="151"/>
                </a:lnTo>
                <a:lnTo>
                  <a:pt x="3240" y="169"/>
                </a:lnTo>
                <a:lnTo>
                  <a:pt x="3234" y="187"/>
                </a:lnTo>
                <a:lnTo>
                  <a:pt x="3231" y="207"/>
                </a:lnTo>
                <a:lnTo>
                  <a:pt x="3234" y="207"/>
                </a:lnTo>
                <a:lnTo>
                  <a:pt x="3236" y="196"/>
                </a:lnTo>
                <a:lnTo>
                  <a:pt x="3240" y="185"/>
                </a:lnTo>
                <a:lnTo>
                  <a:pt x="3242" y="176"/>
                </a:lnTo>
                <a:lnTo>
                  <a:pt x="3251" y="176"/>
                </a:lnTo>
                <a:lnTo>
                  <a:pt x="3251" y="263"/>
                </a:lnTo>
                <a:lnTo>
                  <a:pt x="3254" y="263"/>
                </a:lnTo>
                <a:lnTo>
                  <a:pt x="3258" y="274"/>
                </a:lnTo>
                <a:lnTo>
                  <a:pt x="3251" y="274"/>
                </a:lnTo>
                <a:lnTo>
                  <a:pt x="3251" y="280"/>
                </a:lnTo>
                <a:lnTo>
                  <a:pt x="3258" y="280"/>
                </a:lnTo>
                <a:lnTo>
                  <a:pt x="3258" y="292"/>
                </a:lnTo>
                <a:lnTo>
                  <a:pt x="3262" y="305"/>
                </a:lnTo>
                <a:lnTo>
                  <a:pt x="3265" y="314"/>
                </a:lnTo>
                <a:lnTo>
                  <a:pt x="3269" y="294"/>
                </a:lnTo>
                <a:lnTo>
                  <a:pt x="3274" y="276"/>
                </a:lnTo>
                <a:lnTo>
                  <a:pt x="3282" y="260"/>
                </a:lnTo>
                <a:lnTo>
                  <a:pt x="3291" y="223"/>
                </a:lnTo>
                <a:lnTo>
                  <a:pt x="3294" y="223"/>
                </a:lnTo>
                <a:lnTo>
                  <a:pt x="3294" y="214"/>
                </a:lnTo>
                <a:lnTo>
                  <a:pt x="3298" y="214"/>
                </a:lnTo>
                <a:lnTo>
                  <a:pt x="3298" y="203"/>
                </a:lnTo>
                <a:lnTo>
                  <a:pt x="3325" y="143"/>
                </a:lnTo>
                <a:lnTo>
                  <a:pt x="3331" y="143"/>
                </a:lnTo>
                <a:lnTo>
                  <a:pt x="3331" y="160"/>
                </a:lnTo>
                <a:lnTo>
                  <a:pt x="3322" y="172"/>
                </a:lnTo>
                <a:lnTo>
                  <a:pt x="3314" y="196"/>
                </a:lnTo>
                <a:lnTo>
                  <a:pt x="3309" y="223"/>
                </a:lnTo>
                <a:lnTo>
                  <a:pt x="3303" y="251"/>
                </a:lnTo>
                <a:lnTo>
                  <a:pt x="3302" y="271"/>
                </a:lnTo>
                <a:lnTo>
                  <a:pt x="3302" y="283"/>
                </a:lnTo>
                <a:lnTo>
                  <a:pt x="3302" y="298"/>
                </a:lnTo>
                <a:lnTo>
                  <a:pt x="3302" y="311"/>
                </a:lnTo>
                <a:lnTo>
                  <a:pt x="3305" y="320"/>
                </a:lnTo>
                <a:lnTo>
                  <a:pt x="3311" y="251"/>
                </a:lnTo>
                <a:lnTo>
                  <a:pt x="3322" y="251"/>
                </a:lnTo>
                <a:lnTo>
                  <a:pt x="3322" y="254"/>
                </a:lnTo>
                <a:lnTo>
                  <a:pt x="3318" y="254"/>
                </a:lnTo>
                <a:lnTo>
                  <a:pt x="3318" y="287"/>
                </a:lnTo>
                <a:lnTo>
                  <a:pt x="3316" y="298"/>
                </a:lnTo>
                <a:lnTo>
                  <a:pt x="3314" y="311"/>
                </a:lnTo>
                <a:lnTo>
                  <a:pt x="3313" y="325"/>
                </a:lnTo>
                <a:lnTo>
                  <a:pt x="3314" y="338"/>
                </a:lnTo>
                <a:lnTo>
                  <a:pt x="3318" y="347"/>
                </a:lnTo>
                <a:lnTo>
                  <a:pt x="3325" y="300"/>
                </a:lnTo>
                <a:lnTo>
                  <a:pt x="3331" y="300"/>
                </a:lnTo>
                <a:lnTo>
                  <a:pt x="3331" y="287"/>
                </a:lnTo>
                <a:lnTo>
                  <a:pt x="3334" y="287"/>
                </a:lnTo>
                <a:lnTo>
                  <a:pt x="3331" y="260"/>
                </a:lnTo>
                <a:lnTo>
                  <a:pt x="3334" y="260"/>
                </a:lnTo>
                <a:lnTo>
                  <a:pt x="3334" y="263"/>
                </a:lnTo>
                <a:lnTo>
                  <a:pt x="3336" y="263"/>
                </a:lnTo>
                <a:lnTo>
                  <a:pt x="3340" y="261"/>
                </a:lnTo>
                <a:lnTo>
                  <a:pt x="3345" y="260"/>
                </a:lnTo>
                <a:lnTo>
                  <a:pt x="3351" y="260"/>
                </a:lnTo>
                <a:lnTo>
                  <a:pt x="3351" y="261"/>
                </a:lnTo>
                <a:lnTo>
                  <a:pt x="3354" y="263"/>
                </a:lnTo>
                <a:lnTo>
                  <a:pt x="3356" y="265"/>
                </a:lnTo>
                <a:lnTo>
                  <a:pt x="3358" y="267"/>
                </a:lnTo>
                <a:lnTo>
                  <a:pt x="3358" y="267"/>
                </a:lnTo>
                <a:lnTo>
                  <a:pt x="3358" y="287"/>
                </a:lnTo>
                <a:lnTo>
                  <a:pt x="3362" y="287"/>
                </a:lnTo>
                <a:lnTo>
                  <a:pt x="3362" y="303"/>
                </a:lnTo>
                <a:lnTo>
                  <a:pt x="3365" y="303"/>
                </a:lnTo>
                <a:lnTo>
                  <a:pt x="3367" y="316"/>
                </a:lnTo>
                <a:lnTo>
                  <a:pt x="3369" y="329"/>
                </a:lnTo>
                <a:lnTo>
                  <a:pt x="3371" y="340"/>
                </a:lnTo>
                <a:lnTo>
                  <a:pt x="3374" y="340"/>
                </a:lnTo>
                <a:lnTo>
                  <a:pt x="3376" y="318"/>
                </a:lnTo>
                <a:lnTo>
                  <a:pt x="3382" y="300"/>
                </a:lnTo>
                <a:lnTo>
                  <a:pt x="3387" y="281"/>
                </a:lnTo>
                <a:lnTo>
                  <a:pt x="3391" y="263"/>
                </a:lnTo>
                <a:lnTo>
                  <a:pt x="3402" y="263"/>
                </a:lnTo>
                <a:lnTo>
                  <a:pt x="3391" y="300"/>
                </a:lnTo>
                <a:lnTo>
                  <a:pt x="3391" y="320"/>
                </a:lnTo>
                <a:lnTo>
                  <a:pt x="3385" y="320"/>
                </a:lnTo>
                <a:lnTo>
                  <a:pt x="3385" y="400"/>
                </a:lnTo>
                <a:lnTo>
                  <a:pt x="3385" y="412"/>
                </a:lnTo>
                <a:lnTo>
                  <a:pt x="3385" y="427"/>
                </a:lnTo>
                <a:lnTo>
                  <a:pt x="3385" y="441"/>
                </a:lnTo>
                <a:lnTo>
                  <a:pt x="3391" y="451"/>
                </a:lnTo>
                <a:lnTo>
                  <a:pt x="3393" y="392"/>
                </a:lnTo>
                <a:lnTo>
                  <a:pt x="3400" y="338"/>
                </a:lnTo>
                <a:lnTo>
                  <a:pt x="3413" y="289"/>
                </a:lnTo>
                <a:lnTo>
                  <a:pt x="3425" y="243"/>
                </a:lnTo>
                <a:lnTo>
                  <a:pt x="3425" y="223"/>
                </a:lnTo>
                <a:lnTo>
                  <a:pt x="3431" y="223"/>
                </a:lnTo>
                <a:lnTo>
                  <a:pt x="3434" y="207"/>
                </a:lnTo>
                <a:lnTo>
                  <a:pt x="3438" y="207"/>
                </a:lnTo>
                <a:lnTo>
                  <a:pt x="3438" y="192"/>
                </a:lnTo>
                <a:lnTo>
                  <a:pt x="3434" y="178"/>
                </a:lnTo>
                <a:lnTo>
                  <a:pt x="3429" y="161"/>
                </a:lnTo>
                <a:lnTo>
                  <a:pt x="3425" y="147"/>
                </a:lnTo>
                <a:lnTo>
                  <a:pt x="3434" y="147"/>
                </a:lnTo>
                <a:lnTo>
                  <a:pt x="3438" y="163"/>
                </a:lnTo>
                <a:lnTo>
                  <a:pt x="3442" y="163"/>
                </a:lnTo>
                <a:lnTo>
                  <a:pt x="3442" y="180"/>
                </a:lnTo>
                <a:lnTo>
                  <a:pt x="3445" y="180"/>
                </a:lnTo>
                <a:lnTo>
                  <a:pt x="3445" y="191"/>
                </a:lnTo>
                <a:lnTo>
                  <a:pt x="3451" y="191"/>
                </a:lnTo>
                <a:lnTo>
                  <a:pt x="3451" y="203"/>
                </a:lnTo>
                <a:lnTo>
                  <a:pt x="3454" y="203"/>
                </a:lnTo>
                <a:lnTo>
                  <a:pt x="3465" y="260"/>
                </a:lnTo>
                <a:lnTo>
                  <a:pt x="3471" y="260"/>
                </a:lnTo>
                <a:lnTo>
                  <a:pt x="3471" y="280"/>
                </a:lnTo>
                <a:lnTo>
                  <a:pt x="3474" y="280"/>
                </a:lnTo>
                <a:lnTo>
                  <a:pt x="3476" y="292"/>
                </a:lnTo>
                <a:lnTo>
                  <a:pt x="3476" y="305"/>
                </a:lnTo>
                <a:lnTo>
                  <a:pt x="3482" y="314"/>
                </a:lnTo>
                <a:lnTo>
                  <a:pt x="3483" y="292"/>
                </a:lnTo>
                <a:lnTo>
                  <a:pt x="3491" y="271"/>
                </a:lnTo>
                <a:lnTo>
                  <a:pt x="3494" y="271"/>
                </a:lnTo>
                <a:lnTo>
                  <a:pt x="3494" y="263"/>
                </a:lnTo>
                <a:lnTo>
                  <a:pt x="3498" y="263"/>
                </a:lnTo>
                <a:lnTo>
                  <a:pt x="3502" y="183"/>
                </a:lnTo>
                <a:lnTo>
                  <a:pt x="3514" y="183"/>
                </a:lnTo>
                <a:lnTo>
                  <a:pt x="3514" y="196"/>
                </a:lnTo>
                <a:lnTo>
                  <a:pt x="3516" y="207"/>
                </a:lnTo>
                <a:lnTo>
                  <a:pt x="3522" y="214"/>
                </a:lnTo>
                <a:lnTo>
                  <a:pt x="3520" y="187"/>
                </a:lnTo>
                <a:lnTo>
                  <a:pt x="3513" y="160"/>
                </a:lnTo>
                <a:lnTo>
                  <a:pt x="3507" y="134"/>
                </a:lnTo>
                <a:lnTo>
                  <a:pt x="3502" y="107"/>
                </a:lnTo>
                <a:lnTo>
                  <a:pt x="3514" y="111"/>
                </a:lnTo>
                <a:lnTo>
                  <a:pt x="3518" y="140"/>
                </a:lnTo>
                <a:lnTo>
                  <a:pt x="3525" y="163"/>
                </a:lnTo>
                <a:lnTo>
                  <a:pt x="3525" y="187"/>
                </a:lnTo>
                <a:lnTo>
                  <a:pt x="3531" y="187"/>
                </a:lnTo>
                <a:lnTo>
                  <a:pt x="3531" y="211"/>
                </a:lnTo>
                <a:lnTo>
                  <a:pt x="3534" y="211"/>
                </a:lnTo>
                <a:lnTo>
                  <a:pt x="3536" y="223"/>
                </a:lnTo>
                <a:lnTo>
                  <a:pt x="3536" y="234"/>
                </a:lnTo>
                <a:lnTo>
                  <a:pt x="3538" y="247"/>
                </a:lnTo>
                <a:lnTo>
                  <a:pt x="3542" y="254"/>
                </a:lnTo>
                <a:lnTo>
                  <a:pt x="3543" y="238"/>
                </a:lnTo>
                <a:lnTo>
                  <a:pt x="3545" y="221"/>
                </a:lnTo>
                <a:lnTo>
                  <a:pt x="3551" y="207"/>
                </a:lnTo>
                <a:lnTo>
                  <a:pt x="3551" y="180"/>
                </a:lnTo>
                <a:lnTo>
                  <a:pt x="3554" y="180"/>
                </a:lnTo>
                <a:lnTo>
                  <a:pt x="3554" y="151"/>
                </a:lnTo>
                <a:lnTo>
                  <a:pt x="3558" y="151"/>
                </a:lnTo>
                <a:lnTo>
                  <a:pt x="3558" y="127"/>
                </a:lnTo>
                <a:lnTo>
                  <a:pt x="3562" y="127"/>
                </a:lnTo>
                <a:lnTo>
                  <a:pt x="3562" y="107"/>
                </a:lnTo>
                <a:lnTo>
                  <a:pt x="3565" y="107"/>
                </a:lnTo>
                <a:lnTo>
                  <a:pt x="3567" y="94"/>
                </a:lnTo>
                <a:lnTo>
                  <a:pt x="3569" y="85"/>
                </a:lnTo>
                <a:lnTo>
                  <a:pt x="3574" y="76"/>
                </a:lnTo>
                <a:lnTo>
                  <a:pt x="3576" y="74"/>
                </a:lnTo>
                <a:lnTo>
                  <a:pt x="3576" y="72"/>
                </a:lnTo>
                <a:lnTo>
                  <a:pt x="3576" y="72"/>
                </a:lnTo>
                <a:lnTo>
                  <a:pt x="3578" y="72"/>
                </a:lnTo>
                <a:lnTo>
                  <a:pt x="3580" y="72"/>
                </a:lnTo>
                <a:lnTo>
                  <a:pt x="3582" y="71"/>
                </a:lnTo>
                <a:lnTo>
                  <a:pt x="3576" y="103"/>
                </a:lnTo>
                <a:lnTo>
                  <a:pt x="3569" y="140"/>
                </a:lnTo>
                <a:lnTo>
                  <a:pt x="3562" y="171"/>
                </a:lnTo>
                <a:lnTo>
                  <a:pt x="3562" y="196"/>
                </a:lnTo>
                <a:lnTo>
                  <a:pt x="3558" y="196"/>
                </a:lnTo>
                <a:lnTo>
                  <a:pt x="3558" y="254"/>
                </a:lnTo>
                <a:lnTo>
                  <a:pt x="3554" y="254"/>
                </a:lnTo>
                <a:lnTo>
                  <a:pt x="3554" y="271"/>
                </a:lnTo>
                <a:lnTo>
                  <a:pt x="3558" y="271"/>
                </a:lnTo>
                <a:lnTo>
                  <a:pt x="3560" y="285"/>
                </a:lnTo>
                <a:lnTo>
                  <a:pt x="3558" y="301"/>
                </a:lnTo>
                <a:lnTo>
                  <a:pt x="3556" y="318"/>
                </a:lnTo>
                <a:lnTo>
                  <a:pt x="3556" y="334"/>
                </a:lnTo>
                <a:lnTo>
                  <a:pt x="3558" y="349"/>
                </a:lnTo>
                <a:lnTo>
                  <a:pt x="3562" y="360"/>
                </a:lnTo>
                <a:lnTo>
                  <a:pt x="3562" y="320"/>
                </a:lnTo>
                <a:lnTo>
                  <a:pt x="3571" y="314"/>
                </a:lnTo>
                <a:lnTo>
                  <a:pt x="3582" y="263"/>
                </a:lnTo>
                <a:lnTo>
                  <a:pt x="3591" y="263"/>
                </a:lnTo>
                <a:lnTo>
                  <a:pt x="3589" y="271"/>
                </a:lnTo>
                <a:lnTo>
                  <a:pt x="3587" y="283"/>
                </a:lnTo>
                <a:lnTo>
                  <a:pt x="3583" y="296"/>
                </a:lnTo>
                <a:lnTo>
                  <a:pt x="3580" y="307"/>
                </a:lnTo>
                <a:lnTo>
                  <a:pt x="3578" y="311"/>
                </a:lnTo>
                <a:lnTo>
                  <a:pt x="3578" y="314"/>
                </a:lnTo>
                <a:lnTo>
                  <a:pt x="3585" y="314"/>
                </a:lnTo>
                <a:lnTo>
                  <a:pt x="3587" y="340"/>
                </a:lnTo>
                <a:lnTo>
                  <a:pt x="3587" y="367"/>
                </a:lnTo>
                <a:lnTo>
                  <a:pt x="3587" y="394"/>
                </a:lnTo>
                <a:lnTo>
                  <a:pt x="3582" y="416"/>
                </a:lnTo>
                <a:lnTo>
                  <a:pt x="3585" y="416"/>
                </a:lnTo>
                <a:lnTo>
                  <a:pt x="3585" y="411"/>
                </a:lnTo>
                <a:lnTo>
                  <a:pt x="3591" y="411"/>
                </a:lnTo>
                <a:lnTo>
                  <a:pt x="3598" y="351"/>
                </a:lnTo>
                <a:lnTo>
                  <a:pt x="3602" y="351"/>
                </a:lnTo>
                <a:lnTo>
                  <a:pt x="3602" y="327"/>
                </a:lnTo>
                <a:lnTo>
                  <a:pt x="3605" y="327"/>
                </a:lnTo>
                <a:lnTo>
                  <a:pt x="3605" y="314"/>
                </a:lnTo>
                <a:lnTo>
                  <a:pt x="3611" y="314"/>
                </a:lnTo>
                <a:lnTo>
                  <a:pt x="3611" y="247"/>
                </a:lnTo>
                <a:lnTo>
                  <a:pt x="3614" y="247"/>
                </a:lnTo>
                <a:lnTo>
                  <a:pt x="3611" y="240"/>
                </a:lnTo>
                <a:lnTo>
                  <a:pt x="3611" y="163"/>
                </a:lnTo>
                <a:lnTo>
                  <a:pt x="3605" y="163"/>
                </a:lnTo>
                <a:lnTo>
                  <a:pt x="3605" y="147"/>
                </a:lnTo>
                <a:lnTo>
                  <a:pt x="3618" y="147"/>
                </a:lnTo>
                <a:lnTo>
                  <a:pt x="3620" y="169"/>
                </a:lnTo>
                <a:lnTo>
                  <a:pt x="3625" y="187"/>
                </a:lnTo>
                <a:lnTo>
                  <a:pt x="3631" y="203"/>
                </a:lnTo>
                <a:lnTo>
                  <a:pt x="3633" y="218"/>
                </a:lnTo>
                <a:lnTo>
                  <a:pt x="3633" y="232"/>
                </a:lnTo>
                <a:lnTo>
                  <a:pt x="3638" y="243"/>
                </a:lnTo>
                <a:lnTo>
                  <a:pt x="3634" y="163"/>
                </a:lnTo>
                <a:lnTo>
                  <a:pt x="3642" y="163"/>
                </a:lnTo>
                <a:lnTo>
                  <a:pt x="3642" y="131"/>
                </a:lnTo>
                <a:lnTo>
                  <a:pt x="3645" y="131"/>
                </a:lnTo>
                <a:lnTo>
                  <a:pt x="3645" y="100"/>
                </a:lnTo>
                <a:lnTo>
                  <a:pt x="3647" y="69"/>
                </a:lnTo>
                <a:lnTo>
                  <a:pt x="3654" y="43"/>
                </a:lnTo>
                <a:lnTo>
                  <a:pt x="3658" y="43"/>
                </a:lnTo>
                <a:lnTo>
                  <a:pt x="3658" y="107"/>
                </a:lnTo>
                <a:lnTo>
                  <a:pt x="3654" y="118"/>
                </a:lnTo>
                <a:lnTo>
                  <a:pt x="3653" y="132"/>
                </a:lnTo>
                <a:lnTo>
                  <a:pt x="3654" y="149"/>
                </a:lnTo>
                <a:lnTo>
                  <a:pt x="3654" y="165"/>
                </a:lnTo>
                <a:lnTo>
                  <a:pt x="3654" y="180"/>
                </a:lnTo>
                <a:lnTo>
                  <a:pt x="3651" y="200"/>
                </a:lnTo>
                <a:lnTo>
                  <a:pt x="3654" y="223"/>
                </a:lnTo>
                <a:lnTo>
                  <a:pt x="3658" y="223"/>
                </a:lnTo>
                <a:lnTo>
                  <a:pt x="3658" y="240"/>
                </a:lnTo>
                <a:lnTo>
                  <a:pt x="3662" y="240"/>
                </a:lnTo>
                <a:lnTo>
                  <a:pt x="3671" y="314"/>
                </a:lnTo>
                <a:lnTo>
                  <a:pt x="3691" y="314"/>
                </a:lnTo>
                <a:lnTo>
                  <a:pt x="3687" y="258"/>
                </a:lnTo>
                <a:lnTo>
                  <a:pt x="3682" y="205"/>
                </a:lnTo>
                <a:lnTo>
                  <a:pt x="3673" y="156"/>
                </a:lnTo>
                <a:lnTo>
                  <a:pt x="3662" y="107"/>
                </a:lnTo>
                <a:lnTo>
                  <a:pt x="3674" y="111"/>
                </a:lnTo>
                <a:lnTo>
                  <a:pt x="3678" y="138"/>
                </a:lnTo>
                <a:lnTo>
                  <a:pt x="3685" y="163"/>
                </a:lnTo>
                <a:lnTo>
                  <a:pt x="3685" y="187"/>
                </a:lnTo>
                <a:lnTo>
                  <a:pt x="3691" y="187"/>
                </a:lnTo>
                <a:lnTo>
                  <a:pt x="3691" y="211"/>
                </a:lnTo>
                <a:lnTo>
                  <a:pt x="3694" y="211"/>
                </a:lnTo>
                <a:lnTo>
                  <a:pt x="3694" y="231"/>
                </a:lnTo>
                <a:lnTo>
                  <a:pt x="3698" y="231"/>
                </a:lnTo>
                <a:lnTo>
                  <a:pt x="3700" y="243"/>
                </a:lnTo>
                <a:lnTo>
                  <a:pt x="3700" y="258"/>
                </a:lnTo>
                <a:lnTo>
                  <a:pt x="3702" y="269"/>
                </a:lnTo>
                <a:lnTo>
                  <a:pt x="3705" y="280"/>
                </a:lnTo>
                <a:lnTo>
                  <a:pt x="3725" y="0"/>
                </a:ln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3F87618D-856E-4A85-AD8D-66C6BFED6A92}"/>
              </a:ext>
            </a:extLst>
          </p:cNvPr>
          <p:cNvSpPr>
            <a:spLocks noEditPoints="1"/>
          </p:cNvSpPr>
          <p:nvPr/>
        </p:nvSpPr>
        <p:spPr bwMode="auto">
          <a:xfrm>
            <a:off x="3484880" y="6190546"/>
            <a:ext cx="8696960" cy="667454"/>
          </a:xfrm>
          <a:custGeom>
            <a:avLst/>
            <a:gdLst>
              <a:gd name="T0" fmla="*/ 4482 w 5998"/>
              <a:gd name="T1" fmla="*/ 420 h 654"/>
              <a:gd name="T2" fmla="*/ 1794 w 5998"/>
              <a:gd name="T3" fmla="*/ 367 h 654"/>
              <a:gd name="T4" fmla="*/ 4798 w 5998"/>
              <a:gd name="T5" fmla="*/ 367 h 654"/>
              <a:gd name="T6" fmla="*/ 3151 w 5998"/>
              <a:gd name="T7" fmla="*/ 420 h 654"/>
              <a:gd name="T8" fmla="*/ 2643 w 5998"/>
              <a:gd name="T9" fmla="*/ 345 h 654"/>
              <a:gd name="T10" fmla="*/ 3914 w 5998"/>
              <a:gd name="T11" fmla="*/ 314 h 654"/>
              <a:gd name="T12" fmla="*/ 3342 w 5998"/>
              <a:gd name="T13" fmla="*/ 411 h 654"/>
              <a:gd name="T14" fmla="*/ 4691 w 5998"/>
              <a:gd name="T15" fmla="*/ 334 h 654"/>
              <a:gd name="T16" fmla="*/ 5785 w 5998"/>
              <a:gd name="T17" fmla="*/ 280 h 654"/>
              <a:gd name="T18" fmla="*/ 3431 w 5998"/>
              <a:gd name="T19" fmla="*/ 374 h 654"/>
              <a:gd name="T20" fmla="*/ 3051 w 5998"/>
              <a:gd name="T21" fmla="*/ 392 h 654"/>
              <a:gd name="T22" fmla="*/ 2302 w 5998"/>
              <a:gd name="T23" fmla="*/ 298 h 654"/>
              <a:gd name="T24" fmla="*/ 5942 w 5998"/>
              <a:gd name="T25" fmla="*/ 214 h 654"/>
              <a:gd name="T26" fmla="*/ 2011 w 5998"/>
              <a:gd name="T27" fmla="*/ 260 h 654"/>
              <a:gd name="T28" fmla="*/ 5338 w 5998"/>
              <a:gd name="T29" fmla="*/ 187 h 654"/>
              <a:gd name="T30" fmla="*/ 2351 w 5998"/>
              <a:gd name="T31" fmla="*/ 267 h 654"/>
              <a:gd name="T32" fmla="*/ 1998 w 5998"/>
              <a:gd name="T33" fmla="*/ 163 h 654"/>
              <a:gd name="T34" fmla="*/ 2534 w 5998"/>
              <a:gd name="T35" fmla="*/ 171 h 654"/>
              <a:gd name="T36" fmla="*/ 3734 w 5998"/>
              <a:gd name="T37" fmla="*/ 40 h 654"/>
              <a:gd name="T38" fmla="*/ 3865 w 5998"/>
              <a:gd name="T39" fmla="*/ 214 h 654"/>
              <a:gd name="T40" fmla="*/ 3980 w 5998"/>
              <a:gd name="T41" fmla="*/ 136 h 654"/>
              <a:gd name="T42" fmla="*/ 4140 w 5998"/>
              <a:gd name="T43" fmla="*/ 178 h 654"/>
              <a:gd name="T44" fmla="*/ 4265 w 5998"/>
              <a:gd name="T45" fmla="*/ 347 h 654"/>
              <a:gd name="T46" fmla="*/ 4465 w 5998"/>
              <a:gd name="T47" fmla="*/ 323 h 654"/>
              <a:gd name="T48" fmla="*/ 4525 w 5998"/>
              <a:gd name="T49" fmla="*/ 220 h 654"/>
              <a:gd name="T50" fmla="*/ 4645 w 5998"/>
              <a:gd name="T51" fmla="*/ 311 h 654"/>
              <a:gd name="T52" fmla="*/ 4794 w 5998"/>
              <a:gd name="T53" fmla="*/ 280 h 654"/>
              <a:gd name="T54" fmla="*/ 4849 w 5998"/>
              <a:gd name="T55" fmla="*/ 209 h 654"/>
              <a:gd name="T56" fmla="*/ 5034 w 5998"/>
              <a:gd name="T57" fmla="*/ 271 h 654"/>
              <a:gd name="T58" fmla="*/ 5125 w 5998"/>
              <a:gd name="T59" fmla="*/ 67 h 654"/>
              <a:gd name="T60" fmla="*/ 5262 w 5998"/>
              <a:gd name="T61" fmla="*/ 327 h 654"/>
              <a:gd name="T62" fmla="*/ 5414 w 5998"/>
              <a:gd name="T63" fmla="*/ 163 h 654"/>
              <a:gd name="T64" fmla="*/ 5565 w 5998"/>
              <a:gd name="T65" fmla="*/ 283 h 654"/>
              <a:gd name="T66" fmla="*/ 5654 w 5998"/>
              <a:gd name="T67" fmla="*/ 156 h 654"/>
              <a:gd name="T68" fmla="*/ 5774 w 5998"/>
              <a:gd name="T69" fmla="*/ 300 h 654"/>
              <a:gd name="T70" fmla="*/ 5891 w 5998"/>
              <a:gd name="T71" fmla="*/ 136 h 654"/>
              <a:gd name="T72" fmla="*/ 51 w 5998"/>
              <a:gd name="T73" fmla="*/ 287 h 654"/>
              <a:gd name="T74" fmla="*/ 145 w 5998"/>
              <a:gd name="T75" fmla="*/ 214 h 654"/>
              <a:gd name="T76" fmla="*/ 251 w 5998"/>
              <a:gd name="T77" fmla="*/ 131 h 654"/>
              <a:gd name="T78" fmla="*/ 420 w 5998"/>
              <a:gd name="T79" fmla="*/ 178 h 654"/>
              <a:gd name="T80" fmla="*/ 545 w 5998"/>
              <a:gd name="T81" fmla="*/ 347 h 654"/>
              <a:gd name="T82" fmla="*/ 745 w 5998"/>
              <a:gd name="T83" fmla="*/ 323 h 654"/>
              <a:gd name="T84" fmla="*/ 814 w 5998"/>
              <a:gd name="T85" fmla="*/ 254 h 654"/>
              <a:gd name="T86" fmla="*/ 934 w 5998"/>
              <a:gd name="T87" fmla="*/ 367 h 654"/>
              <a:gd name="T88" fmla="*/ 1063 w 5998"/>
              <a:gd name="T89" fmla="*/ 223 h 654"/>
              <a:gd name="T90" fmla="*/ 1165 w 5998"/>
              <a:gd name="T91" fmla="*/ 247 h 654"/>
              <a:gd name="T92" fmla="*/ 1303 w 5998"/>
              <a:gd name="T93" fmla="*/ 183 h 654"/>
              <a:gd name="T94" fmla="*/ 1420 w 5998"/>
              <a:gd name="T95" fmla="*/ 98 h 654"/>
              <a:gd name="T96" fmla="*/ 1578 w 5998"/>
              <a:gd name="T97" fmla="*/ 143 h 654"/>
              <a:gd name="T98" fmla="*/ 1762 w 5998"/>
              <a:gd name="T99" fmla="*/ 123 h 654"/>
              <a:gd name="T100" fmla="*/ 1871 w 5998"/>
              <a:gd name="T101" fmla="*/ 260 h 654"/>
              <a:gd name="T102" fmla="*/ 1962 w 5998"/>
              <a:gd name="T103" fmla="*/ 43 h 654"/>
              <a:gd name="T104" fmla="*/ 2098 w 5998"/>
              <a:gd name="T105" fmla="*/ 267 h 654"/>
              <a:gd name="T106" fmla="*/ 2227 w 5998"/>
              <a:gd name="T107" fmla="*/ 185 h 654"/>
              <a:gd name="T108" fmla="*/ 2402 w 5998"/>
              <a:gd name="T109" fmla="*/ 143 h 654"/>
              <a:gd name="T110" fmla="*/ 2578 w 5998"/>
              <a:gd name="T111" fmla="*/ 131 h 654"/>
              <a:gd name="T112" fmla="*/ 2731 w 5998"/>
              <a:gd name="T113" fmla="*/ 94 h 654"/>
              <a:gd name="T114" fmla="*/ 2878 w 5998"/>
              <a:gd name="T115" fmla="*/ 274 h 654"/>
              <a:gd name="T116" fmla="*/ 3003 w 5998"/>
              <a:gd name="T117" fmla="*/ 285 h 654"/>
              <a:gd name="T118" fmla="*/ 3191 w 5998"/>
              <a:gd name="T119" fmla="*/ 67 h 654"/>
              <a:gd name="T120" fmla="*/ 3311 w 5998"/>
              <a:gd name="T121" fmla="*/ 251 h 654"/>
              <a:gd name="T122" fmla="*/ 3476 w 5998"/>
              <a:gd name="T123" fmla="*/ 292 h 654"/>
              <a:gd name="T124" fmla="*/ 3578 w 5998"/>
              <a:gd name="T125" fmla="*/ 31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98" h="654">
                <a:moveTo>
                  <a:pt x="2642" y="447"/>
                </a:moveTo>
                <a:lnTo>
                  <a:pt x="2642" y="460"/>
                </a:lnTo>
                <a:lnTo>
                  <a:pt x="2645" y="460"/>
                </a:lnTo>
                <a:lnTo>
                  <a:pt x="2645" y="447"/>
                </a:lnTo>
                <a:lnTo>
                  <a:pt x="2642" y="447"/>
                </a:lnTo>
                <a:close/>
                <a:moveTo>
                  <a:pt x="4805" y="443"/>
                </a:moveTo>
                <a:lnTo>
                  <a:pt x="4805" y="463"/>
                </a:lnTo>
                <a:lnTo>
                  <a:pt x="4811" y="463"/>
                </a:lnTo>
                <a:lnTo>
                  <a:pt x="4811" y="443"/>
                </a:lnTo>
                <a:lnTo>
                  <a:pt x="4805" y="443"/>
                </a:lnTo>
                <a:close/>
                <a:moveTo>
                  <a:pt x="1085" y="443"/>
                </a:moveTo>
                <a:lnTo>
                  <a:pt x="1085" y="463"/>
                </a:lnTo>
                <a:lnTo>
                  <a:pt x="1091" y="463"/>
                </a:lnTo>
                <a:lnTo>
                  <a:pt x="1091" y="443"/>
                </a:lnTo>
                <a:lnTo>
                  <a:pt x="1085" y="443"/>
                </a:lnTo>
                <a:close/>
                <a:moveTo>
                  <a:pt x="38" y="440"/>
                </a:moveTo>
                <a:lnTo>
                  <a:pt x="38" y="463"/>
                </a:lnTo>
                <a:lnTo>
                  <a:pt x="42" y="463"/>
                </a:lnTo>
                <a:lnTo>
                  <a:pt x="42" y="440"/>
                </a:lnTo>
                <a:lnTo>
                  <a:pt x="38" y="440"/>
                </a:lnTo>
                <a:close/>
                <a:moveTo>
                  <a:pt x="5774" y="434"/>
                </a:moveTo>
                <a:lnTo>
                  <a:pt x="5774" y="460"/>
                </a:lnTo>
                <a:lnTo>
                  <a:pt x="5778" y="460"/>
                </a:lnTo>
                <a:lnTo>
                  <a:pt x="5778" y="434"/>
                </a:lnTo>
                <a:lnTo>
                  <a:pt x="5774" y="434"/>
                </a:lnTo>
                <a:close/>
                <a:moveTo>
                  <a:pt x="2054" y="434"/>
                </a:moveTo>
                <a:lnTo>
                  <a:pt x="2054" y="460"/>
                </a:lnTo>
                <a:lnTo>
                  <a:pt x="2058" y="460"/>
                </a:lnTo>
                <a:lnTo>
                  <a:pt x="2058" y="434"/>
                </a:lnTo>
                <a:lnTo>
                  <a:pt x="2054" y="434"/>
                </a:lnTo>
                <a:close/>
                <a:moveTo>
                  <a:pt x="5362" y="431"/>
                </a:moveTo>
                <a:lnTo>
                  <a:pt x="5360" y="443"/>
                </a:lnTo>
                <a:lnTo>
                  <a:pt x="5360" y="452"/>
                </a:lnTo>
                <a:lnTo>
                  <a:pt x="5362" y="463"/>
                </a:lnTo>
                <a:lnTo>
                  <a:pt x="5365" y="463"/>
                </a:lnTo>
                <a:lnTo>
                  <a:pt x="5365" y="431"/>
                </a:lnTo>
                <a:lnTo>
                  <a:pt x="5362" y="431"/>
                </a:lnTo>
                <a:close/>
                <a:moveTo>
                  <a:pt x="1642" y="431"/>
                </a:moveTo>
                <a:lnTo>
                  <a:pt x="1640" y="443"/>
                </a:lnTo>
                <a:lnTo>
                  <a:pt x="1640" y="452"/>
                </a:lnTo>
                <a:lnTo>
                  <a:pt x="1642" y="463"/>
                </a:lnTo>
                <a:lnTo>
                  <a:pt x="1645" y="463"/>
                </a:lnTo>
                <a:lnTo>
                  <a:pt x="1645" y="431"/>
                </a:lnTo>
                <a:lnTo>
                  <a:pt x="1642" y="431"/>
                </a:lnTo>
                <a:close/>
                <a:moveTo>
                  <a:pt x="2551" y="427"/>
                </a:moveTo>
                <a:lnTo>
                  <a:pt x="2551" y="443"/>
                </a:lnTo>
                <a:lnTo>
                  <a:pt x="2554" y="443"/>
                </a:lnTo>
                <a:lnTo>
                  <a:pt x="2554" y="427"/>
                </a:lnTo>
                <a:lnTo>
                  <a:pt x="2551" y="427"/>
                </a:lnTo>
                <a:close/>
                <a:moveTo>
                  <a:pt x="4274" y="423"/>
                </a:moveTo>
                <a:lnTo>
                  <a:pt x="4274" y="443"/>
                </a:lnTo>
                <a:lnTo>
                  <a:pt x="4278" y="443"/>
                </a:lnTo>
                <a:lnTo>
                  <a:pt x="4278" y="423"/>
                </a:lnTo>
                <a:lnTo>
                  <a:pt x="4274" y="423"/>
                </a:lnTo>
                <a:close/>
                <a:moveTo>
                  <a:pt x="554" y="423"/>
                </a:moveTo>
                <a:lnTo>
                  <a:pt x="554" y="443"/>
                </a:lnTo>
                <a:lnTo>
                  <a:pt x="558" y="443"/>
                </a:lnTo>
                <a:lnTo>
                  <a:pt x="558" y="423"/>
                </a:lnTo>
                <a:lnTo>
                  <a:pt x="554" y="423"/>
                </a:lnTo>
                <a:close/>
                <a:moveTo>
                  <a:pt x="5365" y="416"/>
                </a:moveTo>
                <a:lnTo>
                  <a:pt x="5365" y="427"/>
                </a:lnTo>
                <a:lnTo>
                  <a:pt x="5371" y="427"/>
                </a:lnTo>
                <a:lnTo>
                  <a:pt x="5371" y="416"/>
                </a:lnTo>
                <a:lnTo>
                  <a:pt x="5365" y="416"/>
                </a:lnTo>
                <a:close/>
                <a:moveTo>
                  <a:pt x="1645" y="416"/>
                </a:moveTo>
                <a:lnTo>
                  <a:pt x="1645" y="427"/>
                </a:lnTo>
                <a:lnTo>
                  <a:pt x="1651" y="427"/>
                </a:lnTo>
                <a:lnTo>
                  <a:pt x="1651" y="416"/>
                </a:lnTo>
                <a:lnTo>
                  <a:pt x="1645" y="416"/>
                </a:lnTo>
                <a:close/>
                <a:moveTo>
                  <a:pt x="4478" y="407"/>
                </a:moveTo>
                <a:lnTo>
                  <a:pt x="4478" y="420"/>
                </a:lnTo>
                <a:lnTo>
                  <a:pt x="4482" y="420"/>
                </a:lnTo>
                <a:lnTo>
                  <a:pt x="4482" y="407"/>
                </a:lnTo>
                <a:lnTo>
                  <a:pt x="4478" y="407"/>
                </a:lnTo>
                <a:close/>
                <a:moveTo>
                  <a:pt x="758" y="407"/>
                </a:moveTo>
                <a:lnTo>
                  <a:pt x="758" y="420"/>
                </a:lnTo>
                <a:lnTo>
                  <a:pt x="762" y="420"/>
                </a:lnTo>
                <a:lnTo>
                  <a:pt x="762" y="407"/>
                </a:lnTo>
                <a:lnTo>
                  <a:pt x="758" y="407"/>
                </a:lnTo>
                <a:close/>
                <a:moveTo>
                  <a:pt x="5365" y="380"/>
                </a:moveTo>
                <a:lnTo>
                  <a:pt x="5365" y="407"/>
                </a:lnTo>
                <a:lnTo>
                  <a:pt x="5371" y="407"/>
                </a:lnTo>
                <a:lnTo>
                  <a:pt x="5371" y="380"/>
                </a:lnTo>
                <a:lnTo>
                  <a:pt x="5365" y="380"/>
                </a:lnTo>
                <a:close/>
                <a:moveTo>
                  <a:pt x="1645" y="380"/>
                </a:moveTo>
                <a:lnTo>
                  <a:pt x="1645" y="407"/>
                </a:lnTo>
                <a:lnTo>
                  <a:pt x="1651" y="407"/>
                </a:lnTo>
                <a:lnTo>
                  <a:pt x="1651" y="380"/>
                </a:lnTo>
                <a:lnTo>
                  <a:pt x="1645" y="380"/>
                </a:lnTo>
                <a:close/>
                <a:moveTo>
                  <a:pt x="5505" y="371"/>
                </a:moveTo>
                <a:lnTo>
                  <a:pt x="5505" y="385"/>
                </a:lnTo>
                <a:lnTo>
                  <a:pt x="5503" y="400"/>
                </a:lnTo>
                <a:lnTo>
                  <a:pt x="5505" y="412"/>
                </a:lnTo>
                <a:lnTo>
                  <a:pt x="5511" y="423"/>
                </a:lnTo>
                <a:lnTo>
                  <a:pt x="5511" y="411"/>
                </a:lnTo>
                <a:lnTo>
                  <a:pt x="5511" y="394"/>
                </a:lnTo>
                <a:lnTo>
                  <a:pt x="5511" y="381"/>
                </a:lnTo>
                <a:lnTo>
                  <a:pt x="5505" y="371"/>
                </a:lnTo>
                <a:close/>
                <a:moveTo>
                  <a:pt x="1785" y="371"/>
                </a:moveTo>
                <a:lnTo>
                  <a:pt x="1785" y="385"/>
                </a:lnTo>
                <a:lnTo>
                  <a:pt x="1783" y="400"/>
                </a:lnTo>
                <a:lnTo>
                  <a:pt x="1785" y="412"/>
                </a:lnTo>
                <a:lnTo>
                  <a:pt x="1791" y="423"/>
                </a:lnTo>
                <a:lnTo>
                  <a:pt x="1791" y="411"/>
                </a:lnTo>
                <a:lnTo>
                  <a:pt x="1791" y="394"/>
                </a:lnTo>
                <a:lnTo>
                  <a:pt x="1791" y="381"/>
                </a:lnTo>
                <a:lnTo>
                  <a:pt x="1785" y="371"/>
                </a:lnTo>
                <a:close/>
                <a:moveTo>
                  <a:pt x="2351" y="367"/>
                </a:moveTo>
                <a:lnTo>
                  <a:pt x="2349" y="380"/>
                </a:lnTo>
                <a:lnTo>
                  <a:pt x="2349" y="396"/>
                </a:lnTo>
                <a:lnTo>
                  <a:pt x="2351" y="409"/>
                </a:lnTo>
                <a:lnTo>
                  <a:pt x="2354" y="420"/>
                </a:lnTo>
                <a:lnTo>
                  <a:pt x="2354" y="405"/>
                </a:lnTo>
                <a:lnTo>
                  <a:pt x="2354" y="391"/>
                </a:lnTo>
                <a:lnTo>
                  <a:pt x="2354" y="376"/>
                </a:lnTo>
                <a:lnTo>
                  <a:pt x="2351" y="367"/>
                </a:lnTo>
                <a:close/>
                <a:moveTo>
                  <a:pt x="2305" y="363"/>
                </a:moveTo>
                <a:lnTo>
                  <a:pt x="2305" y="374"/>
                </a:lnTo>
                <a:lnTo>
                  <a:pt x="2311" y="374"/>
                </a:lnTo>
                <a:lnTo>
                  <a:pt x="2311" y="363"/>
                </a:lnTo>
                <a:lnTo>
                  <a:pt x="2305" y="363"/>
                </a:lnTo>
                <a:close/>
                <a:moveTo>
                  <a:pt x="5511" y="360"/>
                </a:moveTo>
                <a:lnTo>
                  <a:pt x="5511" y="367"/>
                </a:lnTo>
                <a:lnTo>
                  <a:pt x="5514" y="367"/>
                </a:lnTo>
                <a:lnTo>
                  <a:pt x="5514" y="360"/>
                </a:lnTo>
                <a:lnTo>
                  <a:pt x="5511" y="360"/>
                </a:lnTo>
                <a:close/>
                <a:moveTo>
                  <a:pt x="5218" y="360"/>
                </a:moveTo>
                <a:lnTo>
                  <a:pt x="5218" y="387"/>
                </a:lnTo>
                <a:lnTo>
                  <a:pt x="5222" y="387"/>
                </a:lnTo>
                <a:lnTo>
                  <a:pt x="5222" y="360"/>
                </a:lnTo>
                <a:lnTo>
                  <a:pt x="5218" y="360"/>
                </a:lnTo>
                <a:close/>
                <a:moveTo>
                  <a:pt x="4374" y="360"/>
                </a:moveTo>
                <a:lnTo>
                  <a:pt x="4374" y="383"/>
                </a:lnTo>
                <a:lnTo>
                  <a:pt x="4378" y="383"/>
                </a:lnTo>
                <a:lnTo>
                  <a:pt x="4378" y="360"/>
                </a:lnTo>
                <a:lnTo>
                  <a:pt x="4374" y="360"/>
                </a:lnTo>
                <a:close/>
                <a:moveTo>
                  <a:pt x="3485" y="360"/>
                </a:moveTo>
                <a:lnTo>
                  <a:pt x="3485" y="367"/>
                </a:lnTo>
                <a:lnTo>
                  <a:pt x="3491" y="367"/>
                </a:lnTo>
                <a:lnTo>
                  <a:pt x="3491" y="360"/>
                </a:lnTo>
                <a:lnTo>
                  <a:pt x="3485" y="360"/>
                </a:lnTo>
                <a:close/>
                <a:moveTo>
                  <a:pt x="1791" y="360"/>
                </a:moveTo>
                <a:lnTo>
                  <a:pt x="1791" y="367"/>
                </a:lnTo>
                <a:lnTo>
                  <a:pt x="1794" y="367"/>
                </a:lnTo>
                <a:lnTo>
                  <a:pt x="1794" y="360"/>
                </a:lnTo>
                <a:lnTo>
                  <a:pt x="1791" y="360"/>
                </a:lnTo>
                <a:close/>
                <a:moveTo>
                  <a:pt x="1498" y="360"/>
                </a:moveTo>
                <a:lnTo>
                  <a:pt x="1498" y="387"/>
                </a:lnTo>
                <a:lnTo>
                  <a:pt x="1502" y="387"/>
                </a:lnTo>
                <a:lnTo>
                  <a:pt x="1502" y="360"/>
                </a:lnTo>
                <a:lnTo>
                  <a:pt x="1498" y="360"/>
                </a:lnTo>
                <a:close/>
                <a:moveTo>
                  <a:pt x="654" y="360"/>
                </a:moveTo>
                <a:lnTo>
                  <a:pt x="654" y="383"/>
                </a:lnTo>
                <a:lnTo>
                  <a:pt x="658" y="383"/>
                </a:lnTo>
                <a:lnTo>
                  <a:pt x="658" y="360"/>
                </a:lnTo>
                <a:lnTo>
                  <a:pt x="654" y="360"/>
                </a:lnTo>
                <a:close/>
                <a:moveTo>
                  <a:pt x="5971" y="356"/>
                </a:moveTo>
                <a:lnTo>
                  <a:pt x="5971" y="380"/>
                </a:lnTo>
                <a:lnTo>
                  <a:pt x="5974" y="380"/>
                </a:lnTo>
                <a:lnTo>
                  <a:pt x="5974" y="356"/>
                </a:lnTo>
                <a:lnTo>
                  <a:pt x="5971" y="356"/>
                </a:lnTo>
                <a:close/>
                <a:moveTo>
                  <a:pt x="4898" y="356"/>
                </a:moveTo>
                <a:lnTo>
                  <a:pt x="4898" y="383"/>
                </a:lnTo>
                <a:lnTo>
                  <a:pt x="4902" y="383"/>
                </a:lnTo>
                <a:lnTo>
                  <a:pt x="4902" y="356"/>
                </a:lnTo>
                <a:lnTo>
                  <a:pt x="4898" y="356"/>
                </a:lnTo>
                <a:close/>
                <a:moveTo>
                  <a:pt x="4665" y="356"/>
                </a:moveTo>
                <a:lnTo>
                  <a:pt x="4665" y="374"/>
                </a:lnTo>
                <a:lnTo>
                  <a:pt x="4671" y="374"/>
                </a:lnTo>
                <a:lnTo>
                  <a:pt x="4671" y="356"/>
                </a:lnTo>
                <a:lnTo>
                  <a:pt x="4665" y="356"/>
                </a:lnTo>
                <a:close/>
                <a:moveTo>
                  <a:pt x="2251" y="356"/>
                </a:moveTo>
                <a:lnTo>
                  <a:pt x="2251" y="380"/>
                </a:lnTo>
                <a:lnTo>
                  <a:pt x="2254" y="380"/>
                </a:lnTo>
                <a:lnTo>
                  <a:pt x="2254" y="356"/>
                </a:lnTo>
                <a:lnTo>
                  <a:pt x="2251" y="356"/>
                </a:lnTo>
                <a:close/>
                <a:moveTo>
                  <a:pt x="1178" y="356"/>
                </a:moveTo>
                <a:lnTo>
                  <a:pt x="1178" y="383"/>
                </a:lnTo>
                <a:lnTo>
                  <a:pt x="1182" y="383"/>
                </a:lnTo>
                <a:lnTo>
                  <a:pt x="1182" y="356"/>
                </a:lnTo>
                <a:lnTo>
                  <a:pt x="1178" y="356"/>
                </a:lnTo>
                <a:close/>
                <a:moveTo>
                  <a:pt x="945" y="356"/>
                </a:moveTo>
                <a:lnTo>
                  <a:pt x="945" y="374"/>
                </a:lnTo>
                <a:lnTo>
                  <a:pt x="951" y="374"/>
                </a:lnTo>
                <a:lnTo>
                  <a:pt x="951" y="356"/>
                </a:lnTo>
                <a:lnTo>
                  <a:pt x="945" y="356"/>
                </a:lnTo>
                <a:close/>
                <a:moveTo>
                  <a:pt x="5771" y="347"/>
                </a:moveTo>
                <a:lnTo>
                  <a:pt x="5769" y="361"/>
                </a:lnTo>
                <a:lnTo>
                  <a:pt x="5769" y="381"/>
                </a:lnTo>
                <a:lnTo>
                  <a:pt x="5769" y="403"/>
                </a:lnTo>
                <a:lnTo>
                  <a:pt x="5771" y="421"/>
                </a:lnTo>
                <a:lnTo>
                  <a:pt x="5774" y="431"/>
                </a:lnTo>
                <a:lnTo>
                  <a:pt x="5774" y="416"/>
                </a:lnTo>
                <a:lnTo>
                  <a:pt x="5774" y="396"/>
                </a:lnTo>
                <a:lnTo>
                  <a:pt x="5774" y="376"/>
                </a:lnTo>
                <a:lnTo>
                  <a:pt x="5774" y="358"/>
                </a:lnTo>
                <a:lnTo>
                  <a:pt x="5771" y="347"/>
                </a:lnTo>
                <a:close/>
                <a:moveTo>
                  <a:pt x="4778" y="347"/>
                </a:moveTo>
                <a:lnTo>
                  <a:pt x="4782" y="354"/>
                </a:lnTo>
                <a:lnTo>
                  <a:pt x="4783" y="361"/>
                </a:lnTo>
                <a:lnTo>
                  <a:pt x="4787" y="369"/>
                </a:lnTo>
                <a:lnTo>
                  <a:pt x="4791" y="374"/>
                </a:lnTo>
                <a:lnTo>
                  <a:pt x="4791" y="391"/>
                </a:lnTo>
                <a:lnTo>
                  <a:pt x="4794" y="391"/>
                </a:lnTo>
                <a:lnTo>
                  <a:pt x="4796" y="403"/>
                </a:lnTo>
                <a:lnTo>
                  <a:pt x="4798" y="414"/>
                </a:lnTo>
                <a:lnTo>
                  <a:pt x="4802" y="423"/>
                </a:lnTo>
                <a:lnTo>
                  <a:pt x="4803" y="420"/>
                </a:lnTo>
                <a:lnTo>
                  <a:pt x="4807" y="416"/>
                </a:lnTo>
                <a:lnTo>
                  <a:pt x="4807" y="414"/>
                </a:lnTo>
                <a:lnTo>
                  <a:pt x="4809" y="409"/>
                </a:lnTo>
                <a:lnTo>
                  <a:pt x="4811" y="403"/>
                </a:lnTo>
                <a:lnTo>
                  <a:pt x="4805" y="403"/>
                </a:lnTo>
                <a:lnTo>
                  <a:pt x="4802" y="383"/>
                </a:lnTo>
                <a:lnTo>
                  <a:pt x="4798" y="383"/>
                </a:lnTo>
                <a:lnTo>
                  <a:pt x="4798" y="367"/>
                </a:lnTo>
                <a:lnTo>
                  <a:pt x="4791" y="363"/>
                </a:lnTo>
                <a:lnTo>
                  <a:pt x="4791" y="356"/>
                </a:lnTo>
                <a:lnTo>
                  <a:pt x="4778" y="347"/>
                </a:lnTo>
                <a:close/>
                <a:moveTo>
                  <a:pt x="2051" y="347"/>
                </a:moveTo>
                <a:lnTo>
                  <a:pt x="2049" y="361"/>
                </a:lnTo>
                <a:lnTo>
                  <a:pt x="2049" y="381"/>
                </a:lnTo>
                <a:lnTo>
                  <a:pt x="2049" y="403"/>
                </a:lnTo>
                <a:lnTo>
                  <a:pt x="2051" y="421"/>
                </a:lnTo>
                <a:lnTo>
                  <a:pt x="2054" y="431"/>
                </a:lnTo>
                <a:lnTo>
                  <a:pt x="2054" y="416"/>
                </a:lnTo>
                <a:lnTo>
                  <a:pt x="2054" y="396"/>
                </a:lnTo>
                <a:lnTo>
                  <a:pt x="2054" y="376"/>
                </a:lnTo>
                <a:lnTo>
                  <a:pt x="2054" y="358"/>
                </a:lnTo>
                <a:lnTo>
                  <a:pt x="2051" y="347"/>
                </a:lnTo>
                <a:close/>
                <a:moveTo>
                  <a:pt x="1058" y="347"/>
                </a:moveTo>
                <a:lnTo>
                  <a:pt x="1062" y="354"/>
                </a:lnTo>
                <a:lnTo>
                  <a:pt x="1063" y="361"/>
                </a:lnTo>
                <a:lnTo>
                  <a:pt x="1067" y="369"/>
                </a:lnTo>
                <a:lnTo>
                  <a:pt x="1071" y="374"/>
                </a:lnTo>
                <a:lnTo>
                  <a:pt x="1071" y="391"/>
                </a:lnTo>
                <a:lnTo>
                  <a:pt x="1074" y="391"/>
                </a:lnTo>
                <a:lnTo>
                  <a:pt x="1076" y="403"/>
                </a:lnTo>
                <a:lnTo>
                  <a:pt x="1078" y="414"/>
                </a:lnTo>
                <a:lnTo>
                  <a:pt x="1082" y="423"/>
                </a:lnTo>
                <a:lnTo>
                  <a:pt x="1085" y="420"/>
                </a:lnTo>
                <a:lnTo>
                  <a:pt x="1087" y="416"/>
                </a:lnTo>
                <a:lnTo>
                  <a:pt x="1087" y="414"/>
                </a:lnTo>
                <a:lnTo>
                  <a:pt x="1089" y="409"/>
                </a:lnTo>
                <a:lnTo>
                  <a:pt x="1091" y="403"/>
                </a:lnTo>
                <a:lnTo>
                  <a:pt x="1085" y="403"/>
                </a:lnTo>
                <a:lnTo>
                  <a:pt x="1082" y="383"/>
                </a:lnTo>
                <a:lnTo>
                  <a:pt x="1078" y="383"/>
                </a:lnTo>
                <a:lnTo>
                  <a:pt x="1078" y="367"/>
                </a:lnTo>
                <a:lnTo>
                  <a:pt x="1071" y="363"/>
                </a:lnTo>
                <a:lnTo>
                  <a:pt x="1071" y="356"/>
                </a:lnTo>
                <a:lnTo>
                  <a:pt x="1058" y="347"/>
                </a:lnTo>
                <a:close/>
                <a:moveTo>
                  <a:pt x="5002" y="343"/>
                </a:moveTo>
                <a:lnTo>
                  <a:pt x="4998" y="356"/>
                </a:lnTo>
                <a:lnTo>
                  <a:pt x="4994" y="356"/>
                </a:lnTo>
                <a:lnTo>
                  <a:pt x="4998" y="411"/>
                </a:lnTo>
                <a:lnTo>
                  <a:pt x="5002" y="411"/>
                </a:lnTo>
                <a:lnTo>
                  <a:pt x="5002" y="440"/>
                </a:lnTo>
                <a:lnTo>
                  <a:pt x="5005" y="440"/>
                </a:lnTo>
                <a:lnTo>
                  <a:pt x="5007" y="425"/>
                </a:lnTo>
                <a:lnTo>
                  <a:pt x="5007" y="407"/>
                </a:lnTo>
                <a:lnTo>
                  <a:pt x="5007" y="387"/>
                </a:lnTo>
                <a:lnTo>
                  <a:pt x="5007" y="367"/>
                </a:lnTo>
                <a:lnTo>
                  <a:pt x="5005" y="352"/>
                </a:lnTo>
                <a:lnTo>
                  <a:pt x="5002" y="343"/>
                </a:lnTo>
                <a:close/>
                <a:moveTo>
                  <a:pt x="4958" y="343"/>
                </a:moveTo>
                <a:lnTo>
                  <a:pt x="4958" y="351"/>
                </a:lnTo>
                <a:lnTo>
                  <a:pt x="4951" y="356"/>
                </a:lnTo>
                <a:lnTo>
                  <a:pt x="4954" y="400"/>
                </a:lnTo>
                <a:lnTo>
                  <a:pt x="4958" y="400"/>
                </a:lnTo>
                <a:lnTo>
                  <a:pt x="4960" y="411"/>
                </a:lnTo>
                <a:lnTo>
                  <a:pt x="4958" y="421"/>
                </a:lnTo>
                <a:lnTo>
                  <a:pt x="4958" y="431"/>
                </a:lnTo>
                <a:lnTo>
                  <a:pt x="4962" y="440"/>
                </a:lnTo>
                <a:lnTo>
                  <a:pt x="4962" y="425"/>
                </a:lnTo>
                <a:lnTo>
                  <a:pt x="4963" y="407"/>
                </a:lnTo>
                <a:lnTo>
                  <a:pt x="4963" y="387"/>
                </a:lnTo>
                <a:lnTo>
                  <a:pt x="4963" y="367"/>
                </a:lnTo>
                <a:lnTo>
                  <a:pt x="4962" y="352"/>
                </a:lnTo>
                <a:lnTo>
                  <a:pt x="4958" y="343"/>
                </a:lnTo>
                <a:close/>
                <a:moveTo>
                  <a:pt x="3162" y="343"/>
                </a:moveTo>
                <a:lnTo>
                  <a:pt x="3154" y="380"/>
                </a:lnTo>
                <a:lnTo>
                  <a:pt x="3151" y="380"/>
                </a:lnTo>
                <a:lnTo>
                  <a:pt x="3151" y="391"/>
                </a:lnTo>
                <a:lnTo>
                  <a:pt x="3145" y="391"/>
                </a:lnTo>
                <a:lnTo>
                  <a:pt x="3145" y="396"/>
                </a:lnTo>
                <a:lnTo>
                  <a:pt x="3151" y="396"/>
                </a:lnTo>
                <a:lnTo>
                  <a:pt x="3151" y="420"/>
                </a:lnTo>
                <a:lnTo>
                  <a:pt x="3154" y="420"/>
                </a:lnTo>
                <a:lnTo>
                  <a:pt x="3154" y="463"/>
                </a:lnTo>
                <a:lnTo>
                  <a:pt x="3158" y="463"/>
                </a:lnTo>
                <a:lnTo>
                  <a:pt x="3158" y="460"/>
                </a:lnTo>
                <a:lnTo>
                  <a:pt x="3162" y="449"/>
                </a:lnTo>
                <a:lnTo>
                  <a:pt x="3163" y="436"/>
                </a:lnTo>
                <a:lnTo>
                  <a:pt x="3162" y="418"/>
                </a:lnTo>
                <a:lnTo>
                  <a:pt x="3162" y="401"/>
                </a:lnTo>
                <a:lnTo>
                  <a:pt x="3160" y="385"/>
                </a:lnTo>
                <a:lnTo>
                  <a:pt x="3162" y="371"/>
                </a:lnTo>
                <a:lnTo>
                  <a:pt x="3165" y="371"/>
                </a:lnTo>
                <a:lnTo>
                  <a:pt x="3165" y="343"/>
                </a:lnTo>
                <a:lnTo>
                  <a:pt x="3162" y="343"/>
                </a:lnTo>
                <a:close/>
                <a:moveTo>
                  <a:pt x="1282" y="343"/>
                </a:moveTo>
                <a:lnTo>
                  <a:pt x="1278" y="356"/>
                </a:lnTo>
                <a:lnTo>
                  <a:pt x="1274" y="356"/>
                </a:lnTo>
                <a:lnTo>
                  <a:pt x="1278" y="411"/>
                </a:lnTo>
                <a:lnTo>
                  <a:pt x="1282" y="411"/>
                </a:lnTo>
                <a:lnTo>
                  <a:pt x="1282" y="440"/>
                </a:lnTo>
                <a:lnTo>
                  <a:pt x="1285" y="440"/>
                </a:lnTo>
                <a:lnTo>
                  <a:pt x="1287" y="425"/>
                </a:lnTo>
                <a:lnTo>
                  <a:pt x="1287" y="407"/>
                </a:lnTo>
                <a:lnTo>
                  <a:pt x="1287" y="387"/>
                </a:lnTo>
                <a:lnTo>
                  <a:pt x="1287" y="367"/>
                </a:lnTo>
                <a:lnTo>
                  <a:pt x="1285" y="352"/>
                </a:lnTo>
                <a:lnTo>
                  <a:pt x="1282" y="343"/>
                </a:lnTo>
                <a:close/>
                <a:moveTo>
                  <a:pt x="1238" y="343"/>
                </a:moveTo>
                <a:lnTo>
                  <a:pt x="1238" y="351"/>
                </a:lnTo>
                <a:lnTo>
                  <a:pt x="1231" y="356"/>
                </a:lnTo>
                <a:lnTo>
                  <a:pt x="1234" y="400"/>
                </a:lnTo>
                <a:lnTo>
                  <a:pt x="1238" y="400"/>
                </a:lnTo>
                <a:lnTo>
                  <a:pt x="1240" y="411"/>
                </a:lnTo>
                <a:lnTo>
                  <a:pt x="1238" y="421"/>
                </a:lnTo>
                <a:lnTo>
                  <a:pt x="1238" y="431"/>
                </a:lnTo>
                <a:lnTo>
                  <a:pt x="1242" y="440"/>
                </a:lnTo>
                <a:lnTo>
                  <a:pt x="1242" y="425"/>
                </a:lnTo>
                <a:lnTo>
                  <a:pt x="1243" y="407"/>
                </a:lnTo>
                <a:lnTo>
                  <a:pt x="1243" y="387"/>
                </a:lnTo>
                <a:lnTo>
                  <a:pt x="1243" y="367"/>
                </a:lnTo>
                <a:lnTo>
                  <a:pt x="1242" y="352"/>
                </a:lnTo>
                <a:lnTo>
                  <a:pt x="1238" y="343"/>
                </a:lnTo>
                <a:close/>
                <a:moveTo>
                  <a:pt x="3911" y="340"/>
                </a:moveTo>
                <a:lnTo>
                  <a:pt x="3909" y="351"/>
                </a:lnTo>
                <a:lnTo>
                  <a:pt x="3909" y="363"/>
                </a:lnTo>
                <a:lnTo>
                  <a:pt x="3911" y="374"/>
                </a:lnTo>
                <a:lnTo>
                  <a:pt x="3914" y="383"/>
                </a:lnTo>
                <a:lnTo>
                  <a:pt x="3914" y="367"/>
                </a:lnTo>
                <a:lnTo>
                  <a:pt x="3914" y="352"/>
                </a:lnTo>
                <a:lnTo>
                  <a:pt x="3918" y="340"/>
                </a:lnTo>
                <a:lnTo>
                  <a:pt x="3911" y="340"/>
                </a:lnTo>
                <a:close/>
                <a:moveTo>
                  <a:pt x="3671" y="340"/>
                </a:moveTo>
                <a:lnTo>
                  <a:pt x="3671" y="343"/>
                </a:lnTo>
                <a:lnTo>
                  <a:pt x="3673" y="351"/>
                </a:lnTo>
                <a:lnTo>
                  <a:pt x="3673" y="361"/>
                </a:lnTo>
                <a:lnTo>
                  <a:pt x="3673" y="372"/>
                </a:lnTo>
                <a:lnTo>
                  <a:pt x="3674" y="383"/>
                </a:lnTo>
                <a:lnTo>
                  <a:pt x="3678" y="383"/>
                </a:lnTo>
                <a:lnTo>
                  <a:pt x="3678" y="451"/>
                </a:lnTo>
                <a:lnTo>
                  <a:pt x="3682" y="451"/>
                </a:lnTo>
                <a:lnTo>
                  <a:pt x="3678" y="463"/>
                </a:lnTo>
                <a:lnTo>
                  <a:pt x="3685" y="463"/>
                </a:lnTo>
                <a:lnTo>
                  <a:pt x="3694" y="340"/>
                </a:lnTo>
                <a:lnTo>
                  <a:pt x="3671" y="340"/>
                </a:lnTo>
                <a:close/>
                <a:moveTo>
                  <a:pt x="2638" y="340"/>
                </a:moveTo>
                <a:lnTo>
                  <a:pt x="2642" y="380"/>
                </a:lnTo>
                <a:lnTo>
                  <a:pt x="2645" y="380"/>
                </a:lnTo>
                <a:lnTo>
                  <a:pt x="2645" y="360"/>
                </a:lnTo>
                <a:lnTo>
                  <a:pt x="2642" y="360"/>
                </a:lnTo>
                <a:lnTo>
                  <a:pt x="2643" y="354"/>
                </a:lnTo>
                <a:lnTo>
                  <a:pt x="2645" y="351"/>
                </a:lnTo>
                <a:lnTo>
                  <a:pt x="2645" y="349"/>
                </a:lnTo>
                <a:lnTo>
                  <a:pt x="2643" y="345"/>
                </a:lnTo>
                <a:lnTo>
                  <a:pt x="2642" y="343"/>
                </a:lnTo>
                <a:lnTo>
                  <a:pt x="2638" y="340"/>
                </a:lnTo>
                <a:close/>
                <a:moveTo>
                  <a:pt x="2311" y="340"/>
                </a:moveTo>
                <a:lnTo>
                  <a:pt x="2311" y="356"/>
                </a:lnTo>
                <a:lnTo>
                  <a:pt x="2314" y="356"/>
                </a:lnTo>
                <a:lnTo>
                  <a:pt x="2314" y="340"/>
                </a:lnTo>
                <a:lnTo>
                  <a:pt x="2311" y="340"/>
                </a:lnTo>
                <a:close/>
                <a:moveTo>
                  <a:pt x="191" y="340"/>
                </a:moveTo>
                <a:lnTo>
                  <a:pt x="189" y="351"/>
                </a:lnTo>
                <a:lnTo>
                  <a:pt x="189" y="363"/>
                </a:lnTo>
                <a:lnTo>
                  <a:pt x="191" y="374"/>
                </a:lnTo>
                <a:lnTo>
                  <a:pt x="194" y="383"/>
                </a:lnTo>
                <a:lnTo>
                  <a:pt x="194" y="367"/>
                </a:lnTo>
                <a:lnTo>
                  <a:pt x="194" y="352"/>
                </a:lnTo>
                <a:lnTo>
                  <a:pt x="198" y="340"/>
                </a:lnTo>
                <a:lnTo>
                  <a:pt x="191" y="340"/>
                </a:lnTo>
                <a:close/>
                <a:moveTo>
                  <a:pt x="62" y="331"/>
                </a:moveTo>
                <a:lnTo>
                  <a:pt x="62" y="356"/>
                </a:lnTo>
                <a:lnTo>
                  <a:pt x="65" y="356"/>
                </a:lnTo>
                <a:lnTo>
                  <a:pt x="65" y="331"/>
                </a:lnTo>
                <a:lnTo>
                  <a:pt x="62" y="331"/>
                </a:lnTo>
                <a:close/>
                <a:moveTo>
                  <a:pt x="4594" y="327"/>
                </a:moveTo>
                <a:lnTo>
                  <a:pt x="4594" y="351"/>
                </a:lnTo>
                <a:lnTo>
                  <a:pt x="4598" y="351"/>
                </a:lnTo>
                <a:lnTo>
                  <a:pt x="4598" y="327"/>
                </a:lnTo>
                <a:lnTo>
                  <a:pt x="4594" y="327"/>
                </a:lnTo>
                <a:close/>
                <a:moveTo>
                  <a:pt x="4551" y="327"/>
                </a:moveTo>
                <a:lnTo>
                  <a:pt x="4551" y="338"/>
                </a:lnTo>
                <a:lnTo>
                  <a:pt x="4554" y="351"/>
                </a:lnTo>
                <a:lnTo>
                  <a:pt x="4558" y="360"/>
                </a:lnTo>
                <a:lnTo>
                  <a:pt x="4558" y="345"/>
                </a:lnTo>
                <a:lnTo>
                  <a:pt x="4556" y="334"/>
                </a:lnTo>
                <a:lnTo>
                  <a:pt x="4551" y="327"/>
                </a:lnTo>
                <a:close/>
                <a:moveTo>
                  <a:pt x="3251" y="327"/>
                </a:moveTo>
                <a:lnTo>
                  <a:pt x="3249" y="340"/>
                </a:lnTo>
                <a:lnTo>
                  <a:pt x="3249" y="356"/>
                </a:lnTo>
                <a:lnTo>
                  <a:pt x="3251" y="369"/>
                </a:lnTo>
                <a:lnTo>
                  <a:pt x="3254" y="380"/>
                </a:lnTo>
                <a:lnTo>
                  <a:pt x="3254" y="365"/>
                </a:lnTo>
                <a:lnTo>
                  <a:pt x="3254" y="351"/>
                </a:lnTo>
                <a:lnTo>
                  <a:pt x="3254" y="336"/>
                </a:lnTo>
                <a:lnTo>
                  <a:pt x="3251" y="327"/>
                </a:lnTo>
                <a:close/>
                <a:moveTo>
                  <a:pt x="874" y="327"/>
                </a:moveTo>
                <a:lnTo>
                  <a:pt x="874" y="351"/>
                </a:lnTo>
                <a:lnTo>
                  <a:pt x="878" y="351"/>
                </a:lnTo>
                <a:lnTo>
                  <a:pt x="878" y="327"/>
                </a:lnTo>
                <a:lnTo>
                  <a:pt x="874" y="327"/>
                </a:lnTo>
                <a:close/>
                <a:moveTo>
                  <a:pt x="831" y="327"/>
                </a:moveTo>
                <a:lnTo>
                  <a:pt x="831" y="338"/>
                </a:lnTo>
                <a:lnTo>
                  <a:pt x="834" y="351"/>
                </a:lnTo>
                <a:lnTo>
                  <a:pt x="838" y="360"/>
                </a:lnTo>
                <a:lnTo>
                  <a:pt x="838" y="345"/>
                </a:lnTo>
                <a:lnTo>
                  <a:pt x="836" y="334"/>
                </a:lnTo>
                <a:lnTo>
                  <a:pt x="831" y="327"/>
                </a:lnTo>
                <a:close/>
                <a:moveTo>
                  <a:pt x="5445" y="314"/>
                </a:moveTo>
                <a:lnTo>
                  <a:pt x="5445" y="327"/>
                </a:lnTo>
                <a:lnTo>
                  <a:pt x="5445" y="345"/>
                </a:lnTo>
                <a:lnTo>
                  <a:pt x="5445" y="363"/>
                </a:lnTo>
                <a:lnTo>
                  <a:pt x="5445" y="380"/>
                </a:lnTo>
                <a:lnTo>
                  <a:pt x="5447" y="394"/>
                </a:lnTo>
                <a:lnTo>
                  <a:pt x="5451" y="403"/>
                </a:lnTo>
                <a:lnTo>
                  <a:pt x="5451" y="391"/>
                </a:lnTo>
                <a:lnTo>
                  <a:pt x="5451" y="374"/>
                </a:lnTo>
                <a:lnTo>
                  <a:pt x="5451" y="356"/>
                </a:lnTo>
                <a:lnTo>
                  <a:pt x="5451" y="338"/>
                </a:lnTo>
                <a:lnTo>
                  <a:pt x="5449" y="323"/>
                </a:lnTo>
                <a:lnTo>
                  <a:pt x="5445" y="314"/>
                </a:lnTo>
                <a:close/>
                <a:moveTo>
                  <a:pt x="3914" y="314"/>
                </a:moveTo>
                <a:lnTo>
                  <a:pt x="3914" y="334"/>
                </a:lnTo>
                <a:lnTo>
                  <a:pt x="3918" y="334"/>
                </a:lnTo>
                <a:lnTo>
                  <a:pt x="3918" y="314"/>
                </a:lnTo>
                <a:lnTo>
                  <a:pt x="3914" y="314"/>
                </a:lnTo>
                <a:close/>
                <a:moveTo>
                  <a:pt x="1725" y="314"/>
                </a:moveTo>
                <a:lnTo>
                  <a:pt x="1725" y="327"/>
                </a:lnTo>
                <a:lnTo>
                  <a:pt x="1725" y="345"/>
                </a:lnTo>
                <a:lnTo>
                  <a:pt x="1725" y="363"/>
                </a:lnTo>
                <a:lnTo>
                  <a:pt x="1725" y="380"/>
                </a:lnTo>
                <a:lnTo>
                  <a:pt x="1727" y="394"/>
                </a:lnTo>
                <a:lnTo>
                  <a:pt x="1731" y="403"/>
                </a:lnTo>
                <a:lnTo>
                  <a:pt x="1731" y="391"/>
                </a:lnTo>
                <a:lnTo>
                  <a:pt x="1731" y="374"/>
                </a:lnTo>
                <a:lnTo>
                  <a:pt x="1731" y="356"/>
                </a:lnTo>
                <a:lnTo>
                  <a:pt x="1731" y="338"/>
                </a:lnTo>
                <a:lnTo>
                  <a:pt x="1729" y="323"/>
                </a:lnTo>
                <a:lnTo>
                  <a:pt x="1725" y="314"/>
                </a:lnTo>
                <a:close/>
                <a:moveTo>
                  <a:pt x="194" y="314"/>
                </a:moveTo>
                <a:lnTo>
                  <a:pt x="194" y="334"/>
                </a:lnTo>
                <a:lnTo>
                  <a:pt x="198" y="334"/>
                </a:lnTo>
                <a:lnTo>
                  <a:pt x="198" y="314"/>
                </a:lnTo>
                <a:lnTo>
                  <a:pt x="194" y="314"/>
                </a:lnTo>
                <a:close/>
                <a:moveTo>
                  <a:pt x="4598" y="311"/>
                </a:moveTo>
                <a:lnTo>
                  <a:pt x="4598" y="323"/>
                </a:lnTo>
                <a:lnTo>
                  <a:pt x="4602" y="323"/>
                </a:lnTo>
                <a:lnTo>
                  <a:pt x="4602" y="311"/>
                </a:lnTo>
                <a:lnTo>
                  <a:pt x="4598" y="311"/>
                </a:lnTo>
                <a:close/>
                <a:moveTo>
                  <a:pt x="4142" y="311"/>
                </a:moveTo>
                <a:lnTo>
                  <a:pt x="4142" y="334"/>
                </a:lnTo>
                <a:lnTo>
                  <a:pt x="4145" y="334"/>
                </a:lnTo>
                <a:lnTo>
                  <a:pt x="4145" y="311"/>
                </a:lnTo>
                <a:lnTo>
                  <a:pt x="4142" y="311"/>
                </a:lnTo>
                <a:close/>
                <a:moveTo>
                  <a:pt x="878" y="311"/>
                </a:moveTo>
                <a:lnTo>
                  <a:pt x="878" y="323"/>
                </a:lnTo>
                <a:lnTo>
                  <a:pt x="882" y="323"/>
                </a:lnTo>
                <a:lnTo>
                  <a:pt x="882" y="311"/>
                </a:lnTo>
                <a:lnTo>
                  <a:pt x="878" y="311"/>
                </a:lnTo>
                <a:close/>
                <a:moveTo>
                  <a:pt x="422" y="311"/>
                </a:moveTo>
                <a:lnTo>
                  <a:pt x="422" y="334"/>
                </a:lnTo>
                <a:lnTo>
                  <a:pt x="425" y="334"/>
                </a:lnTo>
                <a:lnTo>
                  <a:pt x="425" y="311"/>
                </a:lnTo>
                <a:lnTo>
                  <a:pt x="422" y="311"/>
                </a:lnTo>
                <a:close/>
                <a:moveTo>
                  <a:pt x="4891" y="307"/>
                </a:moveTo>
                <a:lnTo>
                  <a:pt x="4891" y="314"/>
                </a:lnTo>
                <a:lnTo>
                  <a:pt x="4894" y="314"/>
                </a:lnTo>
                <a:lnTo>
                  <a:pt x="4894" y="307"/>
                </a:lnTo>
                <a:lnTo>
                  <a:pt x="4891" y="307"/>
                </a:lnTo>
                <a:close/>
                <a:moveTo>
                  <a:pt x="4374" y="307"/>
                </a:moveTo>
                <a:lnTo>
                  <a:pt x="4374" y="320"/>
                </a:lnTo>
                <a:lnTo>
                  <a:pt x="4373" y="332"/>
                </a:lnTo>
                <a:lnTo>
                  <a:pt x="4374" y="343"/>
                </a:lnTo>
                <a:lnTo>
                  <a:pt x="4378" y="351"/>
                </a:lnTo>
                <a:lnTo>
                  <a:pt x="4378" y="340"/>
                </a:lnTo>
                <a:lnTo>
                  <a:pt x="4378" y="327"/>
                </a:lnTo>
                <a:lnTo>
                  <a:pt x="4378" y="316"/>
                </a:lnTo>
                <a:lnTo>
                  <a:pt x="4374" y="307"/>
                </a:lnTo>
                <a:close/>
                <a:moveTo>
                  <a:pt x="3491" y="307"/>
                </a:moveTo>
                <a:lnTo>
                  <a:pt x="3489" y="320"/>
                </a:lnTo>
                <a:lnTo>
                  <a:pt x="3491" y="334"/>
                </a:lnTo>
                <a:lnTo>
                  <a:pt x="3494" y="343"/>
                </a:lnTo>
                <a:lnTo>
                  <a:pt x="3494" y="331"/>
                </a:lnTo>
                <a:lnTo>
                  <a:pt x="3494" y="316"/>
                </a:lnTo>
                <a:lnTo>
                  <a:pt x="3491" y="307"/>
                </a:lnTo>
                <a:close/>
                <a:moveTo>
                  <a:pt x="3334" y="307"/>
                </a:moveTo>
                <a:lnTo>
                  <a:pt x="3333" y="334"/>
                </a:lnTo>
                <a:lnTo>
                  <a:pt x="3331" y="363"/>
                </a:lnTo>
                <a:lnTo>
                  <a:pt x="3331" y="392"/>
                </a:lnTo>
                <a:lnTo>
                  <a:pt x="3334" y="420"/>
                </a:lnTo>
                <a:lnTo>
                  <a:pt x="3334" y="432"/>
                </a:lnTo>
                <a:lnTo>
                  <a:pt x="3334" y="445"/>
                </a:lnTo>
                <a:lnTo>
                  <a:pt x="3338" y="456"/>
                </a:lnTo>
                <a:lnTo>
                  <a:pt x="3338" y="431"/>
                </a:lnTo>
                <a:lnTo>
                  <a:pt x="3342" y="431"/>
                </a:lnTo>
                <a:lnTo>
                  <a:pt x="3342" y="427"/>
                </a:lnTo>
                <a:lnTo>
                  <a:pt x="3338" y="427"/>
                </a:lnTo>
                <a:lnTo>
                  <a:pt x="3342" y="411"/>
                </a:lnTo>
                <a:lnTo>
                  <a:pt x="3338" y="411"/>
                </a:lnTo>
                <a:lnTo>
                  <a:pt x="3338" y="343"/>
                </a:lnTo>
                <a:lnTo>
                  <a:pt x="3338" y="329"/>
                </a:lnTo>
                <a:lnTo>
                  <a:pt x="3338" y="316"/>
                </a:lnTo>
                <a:lnTo>
                  <a:pt x="3334" y="307"/>
                </a:lnTo>
                <a:close/>
                <a:moveTo>
                  <a:pt x="2454" y="307"/>
                </a:moveTo>
                <a:lnTo>
                  <a:pt x="2454" y="334"/>
                </a:lnTo>
                <a:lnTo>
                  <a:pt x="2458" y="334"/>
                </a:lnTo>
                <a:lnTo>
                  <a:pt x="2458" y="307"/>
                </a:lnTo>
                <a:lnTo>
                  <a:pt x="2454" y="307"/>
                </a:lnTo>
                <a:close/>
                <a:moveTo>
                  <a:pt x="1171" y="307"/>
                </a:moveTo>
                <a:lnTo>
                  <a:pt x="1171" y="314"/>
                </a:lnTo>
                <a:lnTo>
                  <a:pt x="1174" y="314"/>
                </a:lnTo>
                <a:lnTo>
                  <a:pt x="1174" y="307"/>
                </a:lnTo>
                <a:lnTo>
                  <a:pt x="1171" y="307"/>
                </a:lnTo>
                <a:close/>
                <a:moveTo>
                  <a:pt x="654" y="307"/>
                </a:moveTo>
                <a:lnTo>
                  <a:pt x="654" y="320"/>
                </a:lnTo>
                <a:lnTo>
                  <a:pt x="653" y="332"/>
                </a:lnTo>
                <a:lnTo>
                  <a:pt x="654" y="343"/>
                </a:lnTo>
                <a:lnTo>
                  <a:pt x="658" y="351"/>
                </a:lnTo>
                <a:lnTo>
                  <a:pt x="658" y="340"/>
                </a:lnTo>
                <a:lnTo>
                  <a:pt x="658" y="327"/>
                </a:lnTo>
                <a:lnTo>
                  <a:pt x="658" y="316"/>
                </a:lnTo>
                <a:lnTo>
                  <a:pt x="654" y="307"/>
                </a:lnTo>
                <a:close/>
                <a:moveTo>
                  <a:pt x="5245" y="303"/>
                </a:moveTo>
                <a:lnTo>
                  <a:pt x="5245" y="363"/>
                </a:lnTo>
                <a:lnTo>
                  <a:pt x="5251" y="363"/>
                </a:lnTo>
                <a:lnTo>
                  <a:pt x="5251" y="367"/>
                </a:lnTo>
                <a:lnTo>
                  <a:pt x="5245" y="367"/>
                </a:lnTo>
                <a:lnTo>
                  <a:pt x="5245" y="380"/>
                </a:lnTo>
                <a:lnTo>
                  <a:pt x="5247" y="394"/>
                </a:lnTo>
                <a:lnTo>
                  <a:pt x="5251" y="403"/>
                </a:lnTo>
                <a:lnTo>
                  <a:pt x="5251" y="416"/>
                </a:lnTo>
                <a:lnTo>
                  <a:pt x="5251" y="429"/>
                </a:lnTo>
                <a:lnTo>
                  <a:pt x="5254" y="440"/>
                </a:lnTo>
                <a:lnTo>
                  <a:pt x="5254" y="414"/>
                </a:lnTo>
                <a:lnTo>
                  <a:pt x="5254" y="387"/>
                </a:lnTo>
                <a:lnTo>
                  <a:pt x="5254" y="361"/>
                </a:lnTo>
                <a:lnTo>
                  <a:pt x="5251" y="340"/>
                </a:lnTo>
                <a:lnTo>
                  <a:pt x="5249" y="325"/>
                </a:lnTo>
                <a:lnTo>
                  <a:pt x="5249" y="312"/>
                </a:lnTo>
                <a:lnTo>
                  <a:pt x="5245" y="303"/>
                </a:lnTo>
                <a:close/>
                <a:moveTo>
                  <a:pt x="1525" y="303"/>
                </a:moveTo>
                <a:lnTo>
                  <a:pt x="1525" y="363"/>
                </a:lnTo>
                <a:lnTo>
                  <a:pt x="1531" y="363"/>
                </a:lnTo>
                <a:lnTo>
                  <a:pt x="1531" y="367"/>
                </a:lnTo>
                <a:lnTo>
                  <a:pt x="1525" y="367"/>
                </a:lnTo>
                <a:lnTo>
                  <a:pt x="1525" y="380"/>
                </a:lnTo>
                <a:lnTo>
                  <a:pt x="1527" y="394"/>
                </a:lnTo>
                <a:lnTo>
                  <a:pt x="1531" y="403"/>
                </a:lnTo>
                <a:lnTo>
                  <a:pt x="1531" y="416"/>
                </a:lnTo>
                <a:lnTo>
                  <a:pt x="1531" y="429"/>
                </a:lnTo>
                <a:lnTo>
                  <a:pt x="1534" y="440"/>
                </a:lnTo>
                <a:lnTo>
                  <a:pt x="1534" y="414"/>
                </a:lnTo>
                <a:lnTo>
                  <a:pt x="1534" y="387"/>
                </a:lnTo>
                <a:lnTo>
                  <a:pt x="1534" y="361"/>
                </a:lnTo>
                <a:lnTo>
                  <a:pt x="1531" y="340"/>
                </a:lnTo>
                <a:lnTo>
                  <a:pt x="1529" y="325"/>
                </a:lnTo>
                <a:lnTo>
                  <a:pt x="1529" y="312"/>
                </a:lnTo>
                <a:lnTo>
                  <a:pt x="1525" y="303"/>
                </a:lnTo>
                <a:close/>
                <a:moveTo>
                  <a:pt x="5791" y="300"/>
                </a:moveTo>
                <a:lnTo>
                  <a:pt x="5791" y="307"/>
                </a:lnTo>
                <a:lnTo>
                  <a:pt x="5794" y="307"/>
                </a:lnTo>
                <a:lnTo>
                  <a:pt x="5794" y="300"/>
                </a:lnTo>
                <a:lnTo>
                  <a:pt x="5791" y="300"/>
                </a:lnTo>
                <a:close/>
                <a:moveTo>
                  <a:pt x="4682" y="300"/>
                </a:moveTo>
                <a:lnTo>
                  <a:pt x="4694" y="374"/>
                </a:lnTo>
                <a:lnTo>
                  <a:pt x="4694" y="389"/>
                </a:lnTo>
                <a:lnTo>
                  <a:pt x="4694" y="401"/>
                </a:lnTo>
                <a:lnTo>
                  <a:pt x="4698" y="411"/>
                </a:lnTo>
                <a:lnTo>
                  <a:pt x="4698" y="340"/>
                </a:lnTo>
                <a:lnTo>
                  <a:pt x="4691" y="334"/>
                </a:lnTo>
                <a:lnTo>
                  <a:pt x="4691" y="327"/>
                </a:lnTo>
                <a:lnTo>
                  <a:pt x="4698" y="327"/>
                </a:lnTo>
                <a:lnTo>
                  <a:pt x="4698" y="311"/>
                </a:lnTo>
                <a:lnTo>
                  <a:pt x="4694" y="311"/>
                </a:lnTo>
                <a:lnTo>
                  <a:pt x="4694" y="307"/>
                </a:lnTo>
                <a:lnTo>
                  <a:pt x="4698" y="307"/>
                </a:lnTo>
                <a:lnTo>
                  <a:pt x="4698" y="300"/>
                </a:lnTo>
                <a:lnTo>
                  <a:pt x="4682" y="300"/>
                </a:lnTo>
                <a:close/>
                <a:moveTo>
                  <a:pt x="2071" y="300"/>
                </a:moveTo>
                <a:lnTo>
                  <a:pt x="2071" y="307"/>
                </a:lnTo>
                <a:lnTo>
                  <a:pt x="2074" y="307"/>
                </a:lnTo>
                <a:lnTo>
                  <a:pt x="2074" y="300"/>
                </a:lnTo>
                <a:lnTo>
                  <a:pt x="2071" y="300"/>
                </a:lnTo>
                <a:close/>
                <a:moveTo>
                  <a:pt x="962" y="300"/>
                </a:moveTo>
                <a:lnTo>
                  <a:pt x="974" y="374"/>
                </a:lnTo>
                <a:lnTo>
                  <a:pt x="974" y="389"/>
                </a:lnTo>
                <a:lnTo>
                  <a:pt x="974" y="401"/>
                </a:lnTo>
                <a:lnTo>
                  <a:pt x="978" y="411"/>
                </a:lnTo>
                <a:lnTo>
                  <a:pt x="978" y="340"/>
                </a:lnTo>
                <a:lnTo>
                  <a:pt x="971" y="334"/>
                </a:lnTo>
                <a:lnTo>
                  <a:pt x="971" y="327"/>
                </a:lnTo>
                <a:lnTo>
                  <a:pt x="978" y="327"/>
                </a:lnTo>
                <a:lnTo>
                  <a:pt x="978" y="311"/>
                </a:lnTo>
                <a:lnTo>
                  <a:pt x="974" y="311"/>
                </a:lnTo>
                <a:lnTo>
                  <a:pt x="974" y="307"/>
                </a:lnTo>
                <a:lnTo>
                  <a:pt x="978" y="307"/>
                </a:lnTo>
                <a:lnTo>
                  <a:pt x="978" y="300"/>
                </a:lnTo>
                <a:lnTo>
                  <a:pt x="962" y="300"/>
                </a:lnTo>
                <a:close/>
                <a:moveTo>
                  <a:pt x="5378" y="296"/>
                </a:moveTo>
                <a:lnTo>
                  <a:pt x="5378" y="311"/>
                </a:lnTo>
                <a:lnTo>
                  <a:pt x="5378" y="325"/>
                </a:lnTo>
                <a:lnTo>
                  <a:pt x="5382" y="334"/>
                </a:lnTo>
                <a:lnTo>
                  <a:pt x="5383" y="320"/>
                </a:lnTo>
                <a:lnTo>
                  <a:pt x="5382" y="305"/>
                </a:lnTo>
                <a:lnTo>
                  <a:pt x="5378" y="296"/>
                </a:lnTo>
                <a:close/>
                <a:moveTo>
                  <a:pt x="3038" y="296"/>
                </a:moveTo>
                <a:lnTo>
                  <a:pt x="3022" y="298"/>
                </a:lnTo>
                <a:lnTo>
                  <a:pt x="3002" y="300"/>
                </a:lnTo>
                <a:lnTo>
                  <a:pt x="2998" y="316"/>
                </a:lnTo>
                <a:lnTo>
                  <a:pt x="2996" y="336"/>
                </a:lnTo>
                <a:lnTo>
                  <a:pt x="2996" y="358"/>
                </a:lnTo>
                <a:lnTo>
                  <a:pt x="2998" y="380"/>
                </a:lnTo>
                <a:lnTo>
                  <a:pt x="3002" y="380"/>
                </a:lnTo>
                <a:lnTo>
                  <a:pt x="3002" y="391"/>
                </a:lnTo>
                <a:lnTo>
                  <a:pt x="3005" y="391"/>
                </a:lnTo>
                <a:lnTo>
                  <a:pt x="3014" y="331"/>
                </a:lnTo>
                <a:lnTo>
                  <a:pt x="3025" y="331"/>
                </a:lnTo>
                <a:lnTo>
                  <a:pt x="3023" y="343"/>
                </a:lnTo>
                <a:lnTo>
                  <a:pt x="3022" y="358"/>
                </a:lnTo>
                <a:lnTo>
                  <a:pt x="3022" y="372"/>
                </a:lnTo>
                <a:lnTo>
                  <a:pt x="3025" y="383"/>
                </a:lnTo>
                <a:lnTo>
                  <a:pt x="3027" y="351"/>
                </a:lnTo>
                <a:lnTo>
                  <a:pt x="3033" y="321"/>
                </a:lnTo>
                <a:lnTo>
                  <a:pt x="3038" y="296"/>
                </a:lnTo>
                <a:close/>
                <a:moveTo>
                  <a:pt x="1658" y="296"/>
                </a:moveTo>
                <a:lnTo>
                  <a:pt x="1658" y="311"/>
                </a:lnTo>
                <a:lnTo>
                  <a:pt x="1658" y="325"/>
                </a:lnTo>
                <a:lnTo>
                  <a:pt x="1662" y="334"/>
                </a:lnTo>
                <a:lnTo>
                  <a:pt x="1663" y="320"/>
                </a:lnTo>
                <a:lnTo>
                  <a:pt x="1662" y="305"/>
                </a:lnTo>
                <a:lnTo>
                  <a:pt x="1658" y="296"/>
                </a:lnTo>
                <a:close/>
                <a:moveTo>
                  <a:pt x="2902" y="283"/>
                </a:moveTo>
                <a:lnTo>
                  <a:pt x="2894" y="360"/>
                </a:lnTo>
                <a:lnTo>
                  <a:pt x="2898" y="360"/>
                </a:lnTo>
                <a:lnTo>
                  <a:pt x="2898" y="356"/>
                </a:lnTo>
                <a:lnTo>
                  <a:pt x="2902" y="349"/>
                </a:lnTo>
                <a:lnTo>
                  <a:pt x="2903" y="336"/>
                </a:lnTo>
                <a:lnTo>
                  <a:pt x="2905" y="320"/>
                </a:lnTo>
                <a:lnTo>
                  <a:pt x="2905" y="303"/>
                </a:lnTo>
                <a:lnTo>
                  <a:pt x="2905" y="291"/>
                </a:lnTo>
                <a:lnTo>
                  <a:pt x="2902" y="283"/>
                </a:lnTo>
                <a:close/>
                <a:moveTo>
                  <a:pt x="5785" y="280"/>
                </a:moveTo>
                <a:lnTo>
                  <a:pt x="5785" y="287"/>
                </a:lnTo>
                <a:lnTo>
                  <a:pt x="5791" y="287"/>
                </a:lnTo>
                <a:lnTo>
                  <a:pt x="5791" y="280"/>
                </a:lnTo>
                <a:lnTo>
                  <a:pt x="5785" y="280"/>
                </a:lnTo>
                <a:close/>
                <a:moveTo>
                  <a:pt x="2065" y="280"/>
                </a:moveTo>
                <a:lnTo>
                  <a:pt x="2065" y="287"/>
                </a:lnTo>
                <a:lnTo>
                  <a:pt x="2071" y="287"/>
                </a:lnTo>
                <a:lnTo>
                  <a:pt x="2071" y="280"/>
                </a:lnTo>
                <a:lnTo>
                  <a:pt x="2065" y="280"/>
                </a:lnTo>
                <a:close/>
                <a:moveTo>
                  <a:pt x="3831" y="274"/>
                </a:moveTo>
                <a:lnTo>
                  <a:pt x="3831" y="343"/>
                </a:lnTo>
                <a:lnTo>
                  <a:pt x="3834" y="343"/>
                </a:lnTo>
                <a:lnTo>
                  <a:pt x="3834" y="356"/>
                </a:lnTo>
                <a:lnTo>
                  <a:pt x="3838" y="356"/>
                </a:lnTo>
                <a:lnTo>
                  <a:pt x="3838" y="374"/>
                </a:lnTo>
                <a:lnTo>
                  <a:pt x="3842" y="374"/>
                </a:lnTo>
                <a:lnTo>
                  <a:pt x="3842" y="400"/>
                </a:lnTo>
                <a:lnTo>
                  <a:pt x="3845" y="400"/>
                </a:lnTo>
                <a:lnTo>
                  <a:pt x="3847" y="378"/>
                </a:lnTo>
                <a:lnTo>
                  <a:pt x="3845" y="354"/>
                </a:lnTo>
                <a:lnTo>
                  <a:pt x="3845" y="329"/>
                </a:lnTo>
                <a:lnTo>
                  <a:pt x="3842" y="307"/>
                </a:lnTo>
                <a:lnTo>
                  <a:pt x="3838" y="287"/>
                </a:lnTo>
                <a:lnTo>
                  <a:pt x="3831" y="274"/>
                </a:lnTo>
                <a:close/>
                <a:moveTo>
                  <a:pt x="3342" y="274"/>
                </a:moveTo>
                <a:lnTo>
                  <a:pt x="3343" y="283"/>
                </a:lnTo>
                <a:lnTo>
                  <a:pt x="3345" y="298"/>
                </a:lnTo>
                <a:lnTo>
                  <a:pt x="3349" y="312"/>
                </a:lnTo>
                <a:lnTo>
                  <a:pt x="3351" y="325"/>
                </a:lnTo>
                <a:lnTo>
                  <a:pt x="3354" y="331"/>
                </a:lnTo>
                <a:lnTo>
                  <a:pt x="3351" y="274"/>
                </a:lnTo>
                <a:lnTo>
                  <a:pt x="3342" y="274"/>
                </a:lnTo>
                <a:close/>
                <a:moveTo>
                  <a:pt x="2905" y="271"/>
                </a:moveTo>
                <a:lnTo>
                  <a:pt x="2905" y="280"/>
                </a:lnTo>
                <a:lnTo>
                  <a:pt x="2911" y="280"/>
                </a:lnTo>
                <a:lnTo>
                  <a:pt x="2911" y="271"/>
                </a:lnTo>
                <a:lnTo>
                  <a:pt x="2905" y="271"/>
                </a:lnTo>
                <a:close/>
                <a:moveTo>
                  <a:pt x="5782" y="267"/>
                </a:moveTo>
                <a:lnTo>
                  <a:pt x="5782" y="274"/>
                </a:lnTo>
                <a:lnTo>
                  <a:pt x="5785" y="274"/>
                </a:lnTo>
                <a:lnTo>
                  <a:pt x="5785" y="267"/>
                </a:lnTo>
                <a:lnTo>
                  <a:pt x="5782" y="267"/>
                </a:lnTo>
                <a:close/>
                <a:moveTo>
                  <a:pt x="2062" y="267"/>
                </a:moveTo>
                <a:lnTo>
                  <a:pt x="2062" y="274"/>
                </a:lnTo>
                <a:lnTo>
                  <a:pt x="2065" y="274"/>
                </a:lnTo>
                <a:lnTo>
                  <a:pt x="2065" y="267"/>
                </a:lnTo>
                <a:lnTo>
                  <a:pt x="2062" y="267"/>
                </a:lnTo>
                <a:close/>
                <a:moveTo>
                  <a:pt x="5754" y="263"/>
                </a:moveTo>
                <a:lnTo>
                  <a:pt x="5754" y="271"/>
                </a:lnTo>
                <a:lnTo>
                  <a:pt x="5758" y="271"/>
                </a:lnTo>
                <a:lnTo>
                  <a:pt x="5758" y="263"/>
                </a:lnTo>
                <a:lnTo>
                  <a:pt x="5754" y="263"/>
                </a:lnTo>
                <a:close/>
                <a:moveTo>
                  <a:pt x="2334" y="263"/>
                </a:moveTo>
                <a:lnTo>
                  <a:pt x="2333" y="280"/>
                </a:lnTo>
                <a:lnTo>
                  <a:pt x="2333" y="294"/>
                </a:lnTo>
                <a:lnTo>
                  <a:pt x="2338" y="311"/>
                </a:lnTo>
                <a:lnTo>
                  <a:pt x="2338" y="327"/>
                </a:lnTo>
                <a:lnTo>
                  <a:pt x="2342" y="327"/>
                </a:lnTo>
                <a:lnTo>
                  <a:pt x="2342" y="311"/>
                </a:lnTo>
                <a:lnTo>
                  <a:pt x="2340" y="292"/>
                </a:lnTo>
                <a:lnTo>
                  <a:pt x="2338" y="274"/>
                </a:lnTo>
                <a:lnTo>
                  <a:pt x="2334" y="263"/>
                </a:lnTo>
                <a:close/>
                <a:moveTo>
                  <a:pt x="2034" y="263"/>
                </a:moveTo>
                <a:lnTo>
                  <a:pt x="2034" y="271"/>
                </a:lnTo>
                <a:lnTo>
                  <a:pt x="2038" y="271"/>
                </a:lnTo>
                <a:lnTo>
                  <a:pt x="2038" y="263"/>
                </a:lnTo>
                <a:lnTo>
                  <a:pt x="2034" y="263"/>
                </a:lnTo>
                <a:close/>
                <a:moveTo>
                  <a:pt x="3431" y="247"/>
                </a:moveTo>
                <a:lnTo>
                  <a:pt x="3429" y="280"/>
                </a:lnTo>
                <a:lnTo>
                  <a:pt x="3425" y="312"/>
                </a:lnTo>
                <a:lnTo>
                  <a:pt x="3425" y="345"/>
                </a:lnTo>
                <a:lnTo>
                  <a:pt x="3431" y="374"/>
                </a:lnTo>
                <a:lnTo>
                  <a:pt x="3431" y="407"/>
                </a:lnTo>
                <a:lnTo>
                  <a:pt x="3434" y="407"/>
                </a:lnTo>
                <a:lnTo>
                  <a:pt x="3436" y="381"/>
                </a:lnTo>
                <a:lnTo>
                  <a:pt x="3438" y="352"/>
                </a:lnTo>
                <a:lnTo>
                  <a:pt x="3440" y="323"/>
                </a:lnTo>
                <a:lnTo>
                  <a:pt x="3438" y="296"/>
                </a:lnTo>
                <a:lnTo>
                  <a:pt x="3434" y="271"/>
                </a:lnTo>
                <a:lnTo>
                  <a:pt x="3434" y="247"/>
                </a:lnTo>
                <a:lnTo>
                  <a:pt x="3431" y="247"/>
                </a:lnTo>
                <a:close/>
                <a:moveTo>
                  <a:pt x="4234" y="243"/>
                </a:moveTo>
                <a:lnTo>
                  <a:pt x="4234" y="251"/>
                </a:lnTo>
                <a:lnTo>
                  <a:pt x="4238" y="251"/>
                </a:lnTo>
                <a:lnTo>
                  <a:pt x="4238" y="243"/>
                </a:lnTo>
                <a:lnTo>
                  <a:pt x="4234" y="243"/>
                </a:lnTo>
                <a:close/>
                <a:moveTo>
                  <a:pt x="4022" y="243"/>
                </a:moveTo>
                <a:lnTo>
                  <a:pt x="4022" y="256"/>
                </a:lnTo>
                <a:lnTo>
                  <a:pt x="4020" y="271"/>
                </a:lnTo>
                <a:lnTo>
                  <a:pt x="4020" y="285"/>
                </a:lnTo>
                <a:lnTo>
                  <a:pt x="4022" y="298"/>
                </a:lnTo>
                <a:lnTo>
                  <a:pt x="4025" y="307"/>
                </a:lnTo>
                <a:lnTo>
                  <a:pt x="4027" y="294"/>
                </a:lnTo>
                <a:lnTo>
                  <a:pt x="4027" y="280"/>
                </a:lnTo>
                <a:lnTo>
                  <a:pt x="4027" y="265"/>
                </a:lnTo>
                <a:lnTo>
                  <a:pt x="4025" y="252"/>
                </a:lnTo>
                <a:lnTo>
                  <a:pt x="4022" y="243"/>
                </a:lnTo>
                <a:close/>
                <a:moveTo>
                  <a:pt x="514" y="243"/>
                </a:moveTo>
                <a:lnTo>
                  <a:pt x="514" y="251"/>
                </a:lnTo>
                <a:lnTo>
                  <a:pt x="518" y="251"/>
                </a:lnTo>
                <a:lnTo>
                  <a:pt x="518" y="243"/>
                </a:lnTo>
                <a:lnTo>
                  <a:pt x="514" y="243"/>
                </a:lnTo>
                <a:close/>
                <a:moveTo>
                  <a:pt x="302" y="243"/>
                </a:moveTo>
                <a:lnTo>
                  <a:pt x="302" y="256"/>
                </a:lnTo>
                <a:lnTo>
                  <a:pt x="300" y="271"/>
                </a:lnTo>
                <a:lnTo>
                  <a:pt x="300" y="285"/>
                </a:lnTo>
                <a:lnTo>
                  <a:pt x="302" y="298"/>
                </a:lnTo>
                <a:lnTo>
                  <a:pt x="305" y="307"/>
                </a:lnTo>
                <a:lnTo>
                  <a:pt x="307" y="294"/>
                </a:lnTo>
                <a:lnTo>
                  <a:pt x="307" y="280"/>
                </a:lnTo>
                <a:lnTo>
                  <a:pt x="307" y="265"/>
                </a:lnTo>
                <a:lnTo>
                  <a:pt x="305" y="252"/>
                </a:lnTo>
                <a:lnTo>
                  <a:pt x="302" y="243"/>
                </a:lnTo>
                <a:close/>
                <a:moveTo>
                  <a:pt x="4618" y="240"/>
                </a:moveTo>
                <a:lnTo>
                  <a:pt x="4618" y="254"/>
                </a:lnTo>
                <a:lnTo>
                  <a:pt x="4616" y="274"/>
                </a:lnTo>
                <a:lnTo>
                  <a:pt x="4616" y="294"/>
                </a:lnTo>
                <a:lnTo>
                  <a:pt x="4618" y="312"/>
                </a:lnTo>
                <a:lnTo>
                  <a:pt x="4622" y="323"/>
                </a:lnTo>
                <a:lnTo>
                  <a:pt x="4622" y="309"/>
                </a:lnTo>
                <a:lnTo>
                  <a:pt x="4623" y="289"/>
                </a:lnTo>
                <a:lnTo>
                  <a:pt x="4623" y="267"/>
                </a:lnTo>
                <a:lnTo>
                  <a:pt x="4622" y="249"/>
                </a:lnTo>
                <a:lnTo>
                  <a:pt x="4618" y="240"/>
                </a:lnTo>
                <a:close/>
                <a:moveTo>
                  <a:pt x="898" y="240"/>
                </a:moveTo>
                <a:lnTo>
                  <a:pt x="898" y="254"/>
                </a:lnTo>
                <a:lnTo>
                  <a:pt x="896" y="274"/>
                </a:lnTo>
                <a:lnTo>
                  <a:pt x="896" y="294"/>
                </a:lnTo>
                <a:lnTo>
                  <a:pt x="898" y="312"/>
                </a:lnTo>
                <a:lnTo>
                  <a:pt x="902" y="323"/>
                </a:lnTo>
                <a:lnTo>
                  <a:pt x="902" y="309"/>
                </a:lnTo>
                <a:lnTo>
                  <a:pt x="903" y="289"/>
                </a:lnTo>
                <a:lnTo>
                  <a:pt x="903" y="267"/>
                </a:lnTo>
                <a:lnTo>
                  <a:pt x="902" y="249"/>
                </a:lnTo>
                <a:lnTo>
                  <a:pt x="898" y="240"/>
                </a:lnTo>
                <a:close/>
                <a:moveTo>
                  <a:pt x="3065" y="231"/>
                </a:moveTo>
                <a:lnTo>
                  <a:pt x="3062" y="258"/>
                </a:lnTo>
                <a:lnTo>
                  <a:pt x="3054" y="283"/>
                </a:lnTo>
                <a:lnTo>
                  <a:pt x="3054" y="314"/>
                </a:lnTo>
                <a:lnTo>
                  <a:pt x="3051" y="314"/>
                </a:lnTo>
                <a:lnTo>
                  <a:pt x="3049" y="329"/>
                </a:lnTo>
                <a:lnTo>
                  <a:pt x="3047" y="349"/>
                </a:lnTo>
                <a:lnTo>
                  <a:pt x="3049" y="371"/>
                </a:lnTo>
                <a:lnTo>
                  <a:pt x="3051" y="392"/>
                </a:lnTo>
                <a:lnTo>
                  <a:pt x="3053" y="412"/>
                </a:lnTo>
                <a:lnTo>
                  <a:pt x="3054" y="423"/>
                </a:lnTo>
                <a:lnTo>
                  <a:pt x="3054" y="434"/>
                </a:lnTo>
                <a:lnTo>
                  <a:pt x="3054" y="445"/>
                </a:lnTo>
                <a:lnTo>
                  <a:pt x="3054" y="454"/>
                </a:lnTo>
                <a:lnTo>
                  <a:pt x="3058" y="463"/>
                </a:lnTo>
                <a:lnTo>
                  <a:pt x="3062" y="380"/>
                </a:lnTo>
                <a:lnTo>
                  <a:pt x="3065" y="380"/>
                </a:lnTo>
                <a:lnTo>
                  <a:pt x="3065" y="291"/>
                </a:lnTo>
                <a:lnTo>
                  <a:pt x="3067" y="278"/>
                </a:lnTo>
                <a:lnTo>
                  <a:pt x="3067" y="263"/>
                </a:lnTo>
                <a:lnTo>
                  <a:pt x="3069" y="251"/>
                </a:lnTo>
                <a:lnTo>
                  <a:pt x="3069" y="238"/>
                </a:lnTo>
                <a:lnTo>
                  <a:pt x="3065" y="231"/>
                </a:lnTo>
                <a:close/>
                <a:moveTo>
                  <a:pt x="4205" y="223"/>
                </a:moveTo>
                <a:lnTo>
                  <a:pt x="4203" y="234"/>
                </a:lnTo>
                <a:lnTo>
                  <a:pt x="4200" y="252"/>
                </a:lnTo>
                <a:lnTo>
                  <a:pt x="4198" y="272"/>
                </a:lnTo>
                <a:lnTo>
                  <a:pt x="4196" y="294"/>
                </a:lnTo>
                <a:lnTo>
                  <a:pt x="4196" y="311"/>
                </a:lnTo>
                <a:lnTo>
                  <a:pt x="4198" y="320"/>
                </a:lnTo>
                <a:lnTo>
                  <a:pt x="4202" y="298"/>
                </a:lnTo>
                <a:lnTo>
                  <a:pt x="4205" y="278"/>
                </a:lnTo>
                <a:lnTo>
                  <a:pt x="4209" y="260"/>
                </a:lnTo>
                <a:lnTo>
                  <a:pt x="4205" y="240"/>
                </a:lnTo>
                <a:lnTo>
                  <a:pt x="4205" y="234"/>
                </a:lnTo>
                <a:lnTo>
                  <a:pt x="4205" y="231"/>
                </a:lnTo>
                <a:lnTo>
                  <a:pt x="4207" y="229"/>
                </a:lnTo>
                <a:lnTo>
                  <a:pt x="4209" y="225"/>
                </a:lnTo>
                <a:lnTo>
                  <a:pt x="4211" y="223"/>
                </a:lnTo>
                <a:lnTo>
                  <a:pt x="4205" y="223"/>
                </a:lnTo>
                <a:close/>
                <a:moveTo>
                  <a:pt x="485" y="223"/>
                </a:moveTo>
                <a:lnTo>
                  <a:pt x="483" y="234"/>
                </a:lnTo>
                <a:lnTo>
                  <a:pt x="480" y="252"/>
                </a:lnTo>
                <a:lnTo>
                  <a:pt x="478" y="272"/>
                </a:lnTo>
                <a:lnTo>
                  <a:pt x="476" y="294"/>
                </a:lnTo>
                <a:lnTo>
                  <a:pt x="476" y="311"/>
                </a:lnTo>
                <a:lnTo>
                  <a:pt x="478" y="320"/>
                </a:lnTo>
                <a:lnTo>
                  <a:pt x="482" y="298"/>
                </a:lnTo>
                <a:lnTo>
                  <a:pt x="485" y="278"/>
                </a:lnTo>
                <a:lnTo>
                  <a:pt x="489" y="260"/>
                </a:lnTo>
                <a:lnTo>
                  <a:pt x="485" y="240"/>
                </a:lnTo>
                <a:lnTo>
                  <a:pt x="485" y="234"/>
                </a:lnTo>
                <a:lnTo>
                  <a:pt x="485" y="231"/>
                </a:lnTo>
                <a:lnTo>
                  <a:pt x="487" y="229"/>
                </a:lnTo>
                <a:lnTo>
                  <a:pt x="489" y="225"/>
                </a:lnTo>
                <a:lnTo>
                  <a:pt x="491" y="223"/>
                </a:lnTo>
                <a:lnTo>
                  <a:pt x="485" y="223"/>
                </a:lnTo>
                <a:close/>
                <a:moveTo>
                  <a:pt x="5758" y="220"/>
                </a:moveTo>
                <a:lnTo>
                  <a:pt x="5758" y="231"/>
                </a:lnTo>
                <a:lnTo>
                  <a:pt x="5762" y="231"/>
                </a:lnTo>
                <a:lnTo>
                  <a:pt x="5762" y="220"/>
                </a:lnTo>
                <a:lnTo>
                  <a:pt x="5758" y="220"/>
                </a:lnTo>
                <a:close/>
                <a:moveTo>
                  <a:pt x="2038" y="220"/>
                </a:moveTo>
                <a:lnTo>
                  <a:pt x="2038" y="231"/>
                </a:lnTo>
                <a:lnTo>
                  <a:pt x="2042" y="231"/>
                </a:lnTo>
                <a:lnTo>
                  <a:pt x="2042" y="220"/>
                </a:lnTo>
                <a:lnTo>
                  <a:pt x="2038" y="220"/>
                </a:lnTo>
                <a:close/>
                <a:moveTo>
                  <a:pt x="3438" y="214"/>
                </a:moveTo>
                <a:lnTo>
                  <a:pt x="3438" y="221"/>
                </a:lnTo>
                <a:lnTo>
                  <a:pt x="3438" y="229"/>
                </a:lnTo>
                <a:lnTo>
                  <a:pt x="3436" y="232"/>
                </a:lnTo>
                <a:lnTo>
                  <a:pt x="3434" y="238"/>
                </a:lnTo>
                <a:lnTo>
                  <a:pt x="3434" y="243"/>
                </a:lnTo>
                <a:lnTo>
                  <a:pt x="3442" y="243"/>
                </a:lnTo>
                <a:lnTo>
                  <a:pt x="3442" y="214"/>
                </a:lnTo>
                <a:lnTo>
                  <a:pt x="3438" y="214"/>
                </a:lnTo>
                <a:close/>
                <a:moveTo>
                  <a:pt x="2302" y="214"/>
                </a:moveTo>
                <a:lnTo>
                  <a:pt x="2302" y="231"/>
                </a:lnTo>
                <a:lnTo>
                  <a:pt x="2302" y="251"/>
                </a:lnTo>
                <a:lnTo>
                  <a:pt x="2300" y="276"/>
                </a:lnTo>
                <a:lnTo>
                  <a:pt x="2302" y="298"/>
                </a:lnTo>
                <a:lnTo>
                  <a:pt x="2303" y="316"/>
                </a:lnTo>
                <a:lnTo>
                  <a:pt x="2305" y="327"/>
                </a:lnTo>
                <a:lnTo>
                  <a:pt x="2311" y="300"/>
                </a:lnTo>
                <a:lnTo>
                  <a:pt x="2314" y="300"/>
                </a:lnTo>
                <a:lnTo>
                  <a:pt x="2316" y="283"/>
                </a:lnTo>
                <a:lnTo>
                  <a:pt x="2314" y="261"/>
                </a:lnTo>
                <a:lnTo>
                  <a:pt x="2313" y="241"/>
                </a:lnTo>
                <a:lnTo>
                  <a:pt x="2307" y="225"/>
                </a:lnTo>
                <a:lnTo>
                  <a:pt x="2302" y="214"/>
                </a:lnTo>
                <a:close/>
                <a:moveTo>
                  <a:pt x="4434" y="211"/>
                </a:moveTo>
                <a:lnTo>
                  <a:pt x="4431" y="236"/>
                </a:lnTo>
                <a:lnTo>
                  <a:pt x="4431" y="265"/>
                </a:lnTo>
                <a:lnTo>
                  <a:pt x="4431" y="296"/>
                </a:lnTo>
                <a:lnTo>
                  <a:pt x="4433" y="327"/>
                </a:lnTo>
                <a:lnTo>
                  <a:pt x="4433" y="354"/>
                </a:lnTo>
                <a:lnTo>
                  <a:pt x="4431" y="374"/>
                </a:lnTo>
                <a:lnTo>
                  <a:pt x="4431" y="385"/>
                </a:lnTo>
                <a:lnTo>
                  <a:pt x="4433" y="398"/>
                </a:lnTo>
                <a:lnTo>
                  <a:pt x="4436" y="412"/>
                </a:lnTo>
                <a:lnTo>
                  <a:pt x="4438" y="420"/>
                </a:lnTo>
                <a:lnTo>
                  <a:pt x="4440" y="383"/>
                </a:lnTo>
                <a:lnTo>
                  <a:pt x="4443" y="347"/>
                </a:lnTo>
                <a:lnTo>
                  <a:pt x="4445" y="312"/>
                </a:lnTo>
                <a:lnTo>
                  <a:pt x="4443" y="276"/>
                </a:lnTo>
                <a:lnTo>
                  <a:pt x="4438" y="243"/>
                </a:lnTo>
                <a:lnTo>
                  <a:pt x="4438" y="211"/>
                </a:lnTo>
                <a:lnTo>
                  <a:pt x="4434" y="211"/>
                </a:lnTo>
                <a:close/>
                <a:moveTo>
                  <a:pt x="714" y="211"/>
                </a:moveTo>
                <a:lnTo>
                  <a:pt x="711" y="236"/>
                </a:lnTo>
                <a:lnTo>
                  <a:pt x="711" y="265"/>
                </a:lnTo>
                <a:lnTo>
                  <a:pt x="711" y="296"/>
                </a:lnTo>
                <a:lnTo>
                  <a:pt x="713" y="327"/>
                </a:lnTo>
                <a:lnTo>
                  <a:pt x="713" y="354"/>
                </a:lnTo>
                <a:lnTo>
                  <a:pt x="711" y="374"/>
                </a:lnTo>
                <a:lnTo>
                  <a:pt x="711" y="385"/>
                </a:lnTo>
                <a:lnTo>
                  <a:pt x="713" y="398"/>
                </a:lnTo>
                <a:lnTo>
                  <a:pt x="716" y="412"/>
                </a:lnTo>
                <a:lnTo>
                  <a:pt x="718" y="420"/>
                </a:lnTo>
                <a:lnTo>
                  <a:pt x="720" y="383"/>
                </a:lnTo>
                <a:lnTo>
                  <a:pt x="723" y="347"/>
                </a:lnTo>
                <a:lnTo>
                  <a:pt x="725" y="312"/>
                </a:lnTo>
                <a:lnTo>
                  <a:pt x="723" y="276"/>
                </a:lnTo>
                <a:lnTo>
                  <a:pt x="718" y="243"/>
                </a:lnTo>
                <a:lnTo>
                  <a:pt x="718" y="211"/>
                </a:lnTo>
                <a:lnTo>
                  <a:pt x="714" y="211"/>
                </a:lnTo>
                <a:close/>
                <a:moveTo>
                  <a:pt x="5491" y="207"/>
                </a:moveTo>
                <a:lnTo>
                  <a:pt x="5494" y="278"/>
                </a:lnTo>
                <a:lnTo>
                  <a:pt x="5498" y="351"/>
                </a:lnTo>
                <a:lnTo>
                  <a:pt x="5505" y="351"/>
                </a:lnTo>
                <a:lnTo>
                  <a:pt x="5511" y="334"/>
                </a:lnTo>
                <a:lnTo>
                  <a:pt x="5514" y="334"/>
                </a:lnTo>
                <a:lnTo>
                  <a:pt x="5505" y="240"/>
                </a:lnTo>
                <a:lnTo>
                  <a:pt x="5502" y="240"/>
                </a:lnTo>
                <a:lnTo>
                  <a:pt x="5502" y="231"/>
                </a:lnTo>
                <a:lnTo>
                  <a:pt x="5498" y="231"/>
                </a:lnTo>
                <a:lnTo>
                  <a:pt x="5494" y="207"/>
                </a:lnTo>
                <a:lnTo>
                  <a:pt x="5491" y="207"/>
                </a:lnTo>
                <a:close/>
                <a:moveTo>
                  <a:pt x="1771" y="207"/>
                </a:moveTo>
                <a:lnTo>
                  <a:pt x="1774" y="278"/>
                </a:lnTo>
                <a:lnTo>
                  <a:pt x="1778" y="351"/>
                </a:lnTo>
                <a:lnTo>
                  <a:pt x="1785" y="351"/>
                </a:lnTo>
                <a:lnTo>
                  <a:pt x="1791" y="334"/>
                </a:lnTo>
                <a:lnTo>
                  <a:pt x="1794" y="334"/>
                </a:lnTo>
                <a:lnTo>
                  <a:pt x="1785" y="240"/>
                </a:lnTo>
                <a:lnTo>
                  <a:pt x="1782" y="240"/>
                </a:lnTo>
                <a:lnTo>
                  <a:pt x="1782" y="231"/>
                </a:lnTo>
                <a:lnTo>
                  <a:pt x="1778" y="231"/>
                </a:lnTo>
                <a:lnTo>
                  <a:pt x="1774" y="207"/>
                </a:lnTo>
                <a:lnTo>
                  <a:pt x="1771" y="207"/>
                </a:lnTo>
                <a:close/>
                <a:moveTo>
                  <a:pt x="5938" y="203"/>
                </a:moveTo>
                <a:lnTo>
                  <a:pt x="5938" y="214"/>
                </a:lnTo>
                <a:lnTo>
                  <a:pt x="5942" y="214"/>
                </a:lnTo>
                <a:lnTo>
                  <a:pt x="5942" y="203"/>
                </a:lnTo>
                <a:lnTo>
                  <a:pt x="5938" y="203"/>
                </a:lnTo>
                <a:close/>
                <a:moveTo>
                  <a:pt x="2218" y="203"/>
                </a:moveTo>
                <a:lnTo>
                  <a:pt x="2218" y="214"/>
                </a:lnTo>
                <a:lnTo>
                  <a:pt x="2222" y="214"/>
                </a:lnTo>
                <a:lnTo>
                  <a:pt x="2222" y="203"/>
                </a:lnTo>
                <a:lnTo>
                  <a:pt x="2218" y="203"/>
                </a:lnTo>
                <a:close/>
                <a:moveTo>
                  <a:pt x="2405" y="196"/>
                </a:moveTo>
                <a:lnTo>
                  <a:pt x="2400" y="232"/>
                </a:lnTo>
                <a:lnTo>
                  <a:pt x="2391" y="267"/>
                </a:lnTo>
                <a:lnTo>
                  <a:pt x="2387" y="285"/>
                </a:lnTo>
                <a:lnTo>
                  <a:pt x="2387" y="309"/>
                </a:lnTo>
                <a:lnTo>
                  <a:pt x="2391" y="332"/>
                </a:lnTo>
                <a:lnTo>
                  <a:pt x="2393" y="354"/>
                </a:lnTo>
                <a:lnTo>
                  <a:pt x="2394" y="371"/>
                </a:lnTo>
                <a:lnTo>
                  <a:pt x="2394" y="387"/>
                </a:lnTo>
                <a:lnTo>
                  <a:pt x="2394" y="405"/>
                </a:lnTo>
                <a:lnTo>
                  <a:pt x="2396" y="425"/>
                </a:lnTo>
                <a:lnTo>
                  <a:pt x="2398" y="441"/>
                </a:lnTo>
                <a:lnTo>
                  <a:pt x="2402" y="451"/>
                </a:lnTo>
                <a:lnTo>
                  <a:pt x="2403" y="405"/>
                </a:lnTo>
                <a:lnTo>
                  <a:pt x="2409" y="363"/>
                </a:lnTo>
                <a:lnTo>
                  <a:pt x="2413" y="318"/>
                </a:lnTo>
                <a:lnTo>
                  <a:pt x="2414" y="271"/>
                </a:lnTo>
                <a:lnTo>
                  <a:pt x="2414" y="254"/>
                </a:lnTo>
                <a:lnTo>
                  <a:pt x="2414" y="238"/>
                </a:lnTo>
                <a:lnTo>
                  <a:pt x="2414" y="220"/>
                </a:lnTo>
                <a:lnTo>
                  <a:pt x="2413" y="205"/>
                </a:lnTo>
                <a:lnTo>
                  <a:pt x="2405" y="196"/>
                </a:lnTo>
                <a:close/>
                <a:moveTo>
                  <a:pt x="5725" y="180"/>
                </a:moveTo>
                <a:lnTo>
                  <a:pt x="5718" y="271"/>
                </a:lnTo>
                <a:lnTo>
                  <a:pt x="5722" y="271"/>
                </a:lnTo>
                <a:lnTo>
                  <a:pt x="5722" y="269"/>
                </a:lnTo>
                <a:lnTo>
                  <a:pt x="5723" y="265"/>
                </a:lnTo>
                <a:lnTo>
                  <a:pt x="5723" y="263"/>
                </a:lnTo>
                <a:lnTo>
                  <a:pt x="5725" y="260"/>
                </a:lnTo>
                <a:lnTo>
                  <a:pt x="5727" y="258"/>
                </a:lnTo>
                <a:lnTo>
                  <a:pt x="5731" y="260"/>
                </a:lnTo>
                <a:lnTo>
                  <a:pt x="5731" y="263"/>
                </a:lnTo>
                <a:lnTo>
                  <a:pt x="5734" y="263"/>
                </a:lnTo>
                <a:lnTo>
                  <a:pt x="5725" y="296"/>
                </a:lnTo>
                <a:lnTo>
                  <a:pt x="5720" y="334"/>
                </a:lnTo>
                <a:lnTo>
                  <a:pt x="5718" y="374"/>
                </a:lnTo>
                <a:lnTo>
                  <a:pt x="5718" y="387"/>
                </a:lnTo>
                <a:lnTo>
                  <a:pt x="5718" y="400"/>
                </a:lnTo>
                <a:lnTo>
                  <a:pt x="5718" y="411"/>
                </a:lnTo>
                <a:lnTo>
                  <a:pt x="5722" y="420"/>
                </a:lnTo>
                <a:lnTo>
                  <a:pt x="5722" y="387"/>
                </a:lnTo>
                <a:lnTo>
                  <a:pt x="5725" y="387"/>
                </a:lnTo>
                <a:lnTo>
                  <a:pt x="5734" y="334"/>
                </a:lnTo>
                <a:lnTo>
                  <a:pt x="5742" y="331"/>
                </a:lnTo>
                <a:lnTo>
                  <a:pt x="5742" y="274"/>
                </a:lnTo>
                <a:lnTo>
                  <a:pt x="5745" y="274"/>
                </a:lnTo>
                <a:lnTo>
                  <a:pt x="5745" y="240"/>
                </a:lnTo>
                <a:lnTo>
                  <a:pt x="5747" y="238"/>
                </a:lnTo>
                <a:lnTo>
                  <a:pt x="5747" y="238"/>
                </a:lnTo>
                <a:lnTo>
                  <a:pt x="5749" y="236"/>
                </a:lnTo>
                <a:lnTo>
                  <a:pt x="5751" y="234"/>
                </a:lnTo>
                <a:lnTo>
                  <a:pt x="5751" y="231"/>
                </a:lnTo>
                <a:lnTo>
                  <a:pt x="5745" y="231"/>
                </a:lnTo>
                <a:lnTo>
                  <a:pt x="5742" y="212"/>
                </a:lnTo>
                <a:lnTo>
                  <a:pt x="5736" y="194"/>
                </a:lnTo>
                <a:lnTo>
                  <a:pt x="5725" y="180"/>
                </a:lnTo>
                <a:close/>
                <a:moveTo>
                  <a:pt x="2005" y="180"/>
                </a:moveTo>
                <a:lnTo>
                  <a:pt x="1998" y="271"/>
                </a:lnTo>
                <a:lnTo>
                  <a:pt x="2002" y="271"/>
                </a:lnTo>
                <a:lnTo>
                  <a:pt x="2002" y="269"/>
                </a:lnTo>
                <a:lnTo>
                  <a:pt x="2003" y="265"/>
                </a:lnTo>
                <a:lnTo>
                  <a:pt x="2003" y="263"/>
                </a:lnTo>
                <a:lnTo>
                  <a:pt x="2005" y="260"/>
                </a:lnTo>
                <a:lnTo>
                  <a:pt x="2007" y="258"/>
                </a:lnTo>
                <a:lnTo>
                  <a:pt x="2011" y="260"/>
                </a:lnTo>
                <a:lnTo>
                  <a:pt x="2011" y="263"/>
                </a:lnTo>
                <a:lnTo>
                  <a:pt x="2014" y="263"/>
                </a:lnTo>
                <a:lnTo>
                  <a:pt x="2005" y="296"/>
                </a:lnTo>
                <a:lnTo>
                  <a:pt x="2000" y="334"/>
                </a:lnTo>
                <a:lnTo>
                  <a:pt x="1998" y="374"/>
                </a:lnTo>
                <a:lnTo>
                  <a:pt x="1998" y="387"/>
                </a:lnTo>
                <a:lnTo>
                  <a:pt x="1998" y="400"/>
                </a:lnTo>
                <a:lnTo>
                  <a:pt x="1998" y="411"/>
                </a:lnTo>
                <a:lnTo>
                  <a:pt x="2002" y="420"/>
                </a:lnTo>
                <a:lnTo>
                  <a:pt x="2002" y="387"/>
                </a:lnTo>
                <a:lnTo>
                  <a:pt x="2005" y="387"/>
                </a:lnTo>
                <a:lnTo>
                  <a:pt x="2014" y="334"/>
                </a:lnTo>
                <a:lnTo>
                  <a:pt x="2022" y="331"/>
                </a:lnTo>
                <a:lnTo>
                  <a:pt x="2022" y="274"/>
                </a:lnTo>
                <a:lnTo>
                  <a:pt x="2025" y="274"/>
                </a:lnTo>
                <a:lnTo>
                  <a:pt x="2025" y="240"/>
                </a:lnTo>
                <a:lnTo>
                  <a:pt x="2027" y="238"/>
                </a:lnTo>
                <a:lnTo>
                  <a:pt x="2027" y="238"/>
                </a:lnTo>
                <a:lnTo>
                  <a:pt x="2029" y="236"/>
                </a:lnTo>
                <a:lnTo>
                  <a:pt x="2031" y="234"/>
                </a:lnTo>
                <a:lnTo>
                  <a:pt x="2031" y="231"/>
                </a:lnTo>
                <a:lnTo>
                  <a:pt x="2025" y="231"/>
                </a:lnTo>
                <a:lnTo>
                  <a:pt x="2022" y="212"/>
                </a:lnTo>
                <a:lnTo>
                  <a:pt x="2016" y="194"/>
                </a:lnTo>
                <a:lnTo>
                  <a:pt x="2005" y="180"/>
                </a:lnTo>
                <a:close/>
                <a:moveTo>
                  <a:pt x="5322" y="167"/>
                </a:moveTo>
                <a:lnTo>
                  <a:pt x="5322" y="220"/>
                </a:lnTo>
                <a:lnTo>
                  <a:pt x="5325" y="220"/>
                </a:lnTo>
                <a:lnTo>
                  <a:pt x="5322" y="231"/>
                </a:lnTo>
                <a:lnTo>
                  <a:pt x="5325" y="231"/>
                </a:lnTo>
                <a:lnTo>
                  <a:pt x="5325" y="300"/>
                </a:lnTo>
                <a:lnTo>
                  <a:pt x="5331" y="300"/>
                </a:lnTo>
                <a:lnTo>
                  <a:pt x="5331" y="314"/>
                </a:lnTo>
                <a:lnTo>
                  <a:pt x="5334" y="314"/>
                </a:lnTo>
                <a:lnTo>
                  <a:pt x="5334" y="331"/>
                </a:lnTo>
                <a:lnTo>
                  <a:pt x="5338" y="331"/>
                </a:lnTo>
                <a:lnTo>
                  <a:pt x="5338" y="360"/>
                </a:lnTo>
                <a:lnTo>
                  <a:pt x="5342" y="360"/>
                </a:lnTo>
                <a:lnTo>
                  <a:pt x="5342" y="334"/>
                </a:lnTo>
                <a:lnTo>
                  <a:pt x="5345" y="334"/>
                </a:lnTo>
                <a:lnTo>
                  <a:pt x="5347" y="334"/>
                </a:lnTo>
                <a:lnTo>
                  <a:pt x="5349" y="332"/>
                </a:lnTo>
                <a:lnTo>
                  <a:pt x="5349" y="332"/>
                </a:lnTo>
                <a:lnTo>
                  <a:pt x="5349" y="332"/>
                </a:lnTo>
                <a:lnTo>
                  <a:pt x="5351" y="332"/>
                </a:lnTo>
                <a:lnTo>
                  <a:pt x="5354" y="331"/>
                </a:lnTo>
                <a:lnTo>
                  <a:pt x="5351" y="354"/>
                </a:lnTo>
                <a:lnTo>
                  <a:pt x="5347" y="376"/>
                </a:lnTo>
                <a:lnTo>
                  <a:pt x="5345" y="403"/>
                </a:lnTo>
                <a:lnTo>
                  <a:pt x="5351" y="403"/>
                </a:lnTo>
                <a:lnTo>
                  <a:pt x="5351" y="372"/>
                </a:lnTo>
                <a:lnTo>
                  <a:pt x="5356" y="347"/>
                </a:lnTo>
                <a:lnTo>
                  <a:pt x="5362" y="323"/>
                </a:lnTo>
                <a:lnTo>
                  <a:pt x="5363" y="300"/>
                </a:lnTo>
                <a:lnTo>
                  <a:pt x="5358" y="278"/>
                </a:lnTo>
                <a:lnTo>
                  <a:pt x="5354" y="260"/>
                </a:lnTo>
                <a:lnTo>
                  <a:pt x="5362" y="260"/>
                </a:lnTo>
                <a:lnTo>
                  <a:pt x="5365" y="271"/>
                </a:lnTo>
                <a:lnTo>
                  <a:pt x="5371" y="271"/>
                </a:lnTo>
                <a:lnTo>
                  <a:pt x="5371" y="243"/>
                </a:lnTo>
                <a:lnTo>
                  <a:pt x="5373" y="241"/>
                </a:lnTo>
                <a:lnTo>
                  <a:pt x="5373" y="241"/>
                </a:lnTo>
                <a:lnTo>
                  <a:pt x="5373" y="240"/>
                </a:lnTo>
                <a:lnTo>
                  <a:pt x="5373" y="240"/>
                </a:lnTo>
                <a:lnTo>
                  <a:pt x="5373" y="238"/>
                </a:lnTo>
                <a:lnTo>
                  <a:pt x="5374" y="236"/>
                </a:lnTo>
                <a:lnTo>
                  <a:pt x="5365" y="225"/>
                </a:lnTo>
                <a:lnTo>
                  <a:pt x="5360" y="214"/>
                </a:lnTo>
                <a:lnTo>
                  <a:pt x="5354" y="203"/>
                </a:lnTo>
                <a:lnTo>
                  <a:pt x="5345" y="200"/>
                </a:lnTo>
                <a:lnTo>
                  <a:pt x="5345" y="191"/>
                </a:lnTo>
                <a:lnTo>
                  <a:pt x="5338" y="187"/>
                </a:lnTo>
                <a:lnTo>
                  <a:pt x="5325" y="167"/>
                </a:lnTo>
                <a:lnTo>
                  <a:pt x="5322" y="167"/>
                </a:lnTo>
                <a:close/>
                <a:moveTo>
                  <a:pt x="3725" y="167"/>
                </a:moveTo>
                <a:lnTo>
                  <a:pt x="3725" y="271"/>
                </a:lnTo>
                <a:lnTo>
                  <a:pt x="3731" y="271"/>
                </a:lnTo>
                <a:lnTo>
                  <a:pt x="3734" y="307"/>
                </a:lnTo>
                <a:lnTo>
                  <a:pt x="3742" y="307"/>
                </a:lnTo>
                <a:lnTo>
                  <a:pt x="3742" y="278"/>
                </a:lnTo>
                <a:lnTo>
                  <a:pt x="3740" y="249"/>
                </a:lnTo>
                <a:lnTo>
                  <a:pt x="3734" y="223"/>
                </a:lnTo>
                <a:lnTo>
                  <a:pt x="3733" y="209"/>
                </a:lnTo>
                <a:lnTo>
                  <a:pt x="3733" y="192"/>
                </a:lnTo>
                <a:lnTo>
                  <a:pt x="3731" y="178"/>
                </a:lnTo>
                <a:lnTo>
                  <a:pt x="3725" y="167"/>
                </a:lnTo>
                <a:close/>
                <a:moveTo>
                  <a:pt x="1602" y="167"/>
                </a:moveTo>
                <a:lnTo>
                  <a:pt x="1602" y="220"/>
                </a:lnTo>
                <a:lnTo>
                  <a:pt x="1605" y="220"/>
                </a:lnTo>
                <a:lnTo>
                  <a:pt x="1602" y="231"/>
                </a:lnTo>
                <a:lnTo>
                  <a:pt x="1605" y="231"/>
                </a:lnTo>
                <a:lnTo>
                  <a:pt x="1605" y="300"/>
                </a:lnTo>
                <a:lnTo>
                  <a:pt x="1611" y="300"/>
                </a:lnTo>
                <a:lnTo>
                  <a:pt x="1611" y="314"/>
                </a:lnTo>
                <a:lnTo>
                  <a:pt x="1614" y="314"/>
                </a:lnTo>
                <a:lnTo>
                  <a:pt x="1614" y="331"/>
                </a:lnTo>
                <a:lnTo>
                  <a:pt x="1618" y="331"/>
                </a:lnTo>
                <a:lnTo>
                  <a:pt x="1618" y="360"/>
                </a:lnTo>
                <a:lnTo>
                  <a:pt x="1622" y="360"/>
                </a:lnTo>
                <a:lnTo>
                  <a:pt x="1622" y="334"/>
                </a:lnTo>
                <a:lnTo>
                  <a:pt x="1625" y="334"/>
                </a:lnTo>
                <a:lnTo>
                  <a:pt x="1627" y="334"/>
                </a:lnTo>
                <a:lnTo>
                  <a:pt x="1629" y="332"/>
                </a:lnTo>
                <a:lnTo>
                  <a:pt x="1629" y="332"/>
                </a:lnTo>
                <a:lnTo>
                  <a:pt x="1629" y="332"/>
                </a:lnTo>
                <a:lnTo>
                  <a:pt x="1631" y="332"/>
                </a:lnTo>
                <a:lnTo>
                  <a:pt x="1634" y="331"/>
                </a:lnTo>
                <a:lnTo>
                  <a:pt x="1631" y="354"/>
                </a:lnTo>
                <a:lnTo>
                  <a:pt x="1627" y="376"/>
                </a:lnTo>
                <a:lnTo>
                  <a:pt x="1625" y="403"/>
                </a:lnTo>
                <a:lnTo>
                  <a:pt x="1631" y="403"/>
                </a:lnTo>
                <a:lnTo>
                  <a:pt x="1631" y="372"/>
                </a:lnTo>
                <a:lnTo>
                  <a:pt x="1636" y="347"/>
                </a:lnTo>
                <a:lnTo>
                  <a:pt x="1642" y="323"/>
                </a:lnTo>
                <a:lnTo>
                  <a:pt x="1643" y="300"/>
                </a:lnTo>
                <a:lnTo>
                  <a:pt x="1638" y="278"/>
                </a:lnTo>
                <a:lnTo>
                  <a:pt x="1634" y="260"/>
                </a:lnTo>
                <a:lnTo>
                  <a:pt x="1642" y="260"/>
                </a:lnTo>
                <a:lnTo>
                  <a:pt x="1645" y="271"/>
                </a:lnTo>
                <a:lnTo>
                  <a:pt x="1651" y="271"/>
                </a:lnTo>
                <a:lnTo>
                  <a:pt x="1651" y="243"/>
                </a:lnTo>
                <a:lnTo>
                  <a:pt x="1653" y="241"/>
                </a:lnTo>
                <a:lnTo>
                  <a:pt x="1653" y="241"/>
                </a:lnTo>
                <a:lnTo>
                  <a:pt x="1653" y="240"/>
                </a:lnTo>
                <a:lnTo>
                  <a:pt x="1653" y="240"/>
                </a:lnTo>
                <a:lnTo>
                  <a:pt x="1653" y="238"/>
                </a:lnTo>
                <a:lnTo>
                  <a:pt x="1654" y="236"/>
                </a:lnTo>
                <a:lnTo>
                  <a:pt x="1645" y="225"/>
                </a:lnTo>
                <a:lnTo>
                  <a:pt x="1640" y="214"/>
                </a:lnTo>
                <a:lnTo>
                  <a:pt x="1634" y="203"/>
                </a:lnTo>
                <a:lnTo>
                  <a:pt x="1625" y="200"/>
                </a:lnTo>
                <a:lnTo>
                  <a:pt x="1625" y="191"/>
                </a:lnTo>
                <a:lnTo>
                  <a:pt x="1618" y="187"/>
                </a:lnTo>
                <a:lnTo>
                  <a:pt x="1605" y="167"/>
                </a:lnTo>
                <a:lnTo>
                  <a:pt x="1602" y="167"/>
                </a:lnTo>
                <a:close/>
                <a:moveTo>
                  <a:pt x="2398" y="154"/>
                </a:moveTo>
                <a:lnTo>
                  <a:pt x="2398" y="160"/>
                </a:lnTo>
                <a:lnTo>
                  <a:pt x="2385" y="171"/>
                </a:lnTo>
                <a:lnTo>
                  <a:pt x="2373" y="189"/>
                </a:lnTo>
                <a:lnTo>
                  <a:pt x="2360" y="211"/>
                </a:lnTo>
                <a:lnTo>
                  <a:pt x="2351" y="234"/>
                </a:lnTo>
                <a:lnTo>
                  <a:pt x="2345" y="254"/>
                </a:lnTo>
                <a:lnTo>
                  <a:pt x="2351" y="254"/>
                </a:lnTo>
                <a:lnTo>
                  <a:pt x="2351" y="267"/>
                </a:lnTo>
                <a:lnTo>
                  <a:pt x="2354" y="267"/>
                </a:lnTo>
                <a:lnTo>
                  <a:pt x="2354" y="263"/>
                </a:lnTo>
                <a:lnTo>
                  <a:pt x="2356" y="260"/>
                </a:lnTo>
                <a:lnTo>
                  <a:pt x="2356" y="258"/>
                </a:lnTo>
                <a:lnTo>
                  <a:pt x="2358" y="258"/>
                </a:lnTo>
                <a:lnTo>
                  <a:pt x="2362" y="256"/>
                </a:lnTo>
                <a:lnTo>
                  <a:pt x="2365" y="254"/>
                </a:lnTo>
                <a:lnTo>
                  <a:pt x="2362" y="274"/>
                </a:lnTo>
                <a:lnTo>
                  <a:pt x="2358" y="274"/>
                </a:lnTo>
                <a:lnTo>
                  <a:pt x="2358" y="285"/>
                </a:lnTo>
                <a:lnTo>
                  <a:pt x="2360" y="296"/>
                </a:lnTo>
                <a:lnTo>
                  <a:pt x="2363" y="311"/>
                </a:lnTo>
                <a:lnTo>
                  <a:pt x="2367" y="321"/>
                </a:lnTo>
                <a:lnTo>
                  <a:pt x="2371" y="327"/>
                </a:lnTo>
                <a:lnTo>
                  <a:pt x="2373" y="291"/>
                </a:lnTo>
                <a:lnTo>
                  <a:pt x="2380" y="256"/>
                </a:lnTo>
                <a:lnTo>
                  <a:pt x="2389" y="223"/>
                </a:lnTo>
                <a:lnTo>
                  <a:pt x="2398" y="191"/>
                </a:lnTo>
                <a:lnTo>
                  <a:pt x="2411" y="187"/>
                </a:lnTo>
                <a:lnTo>
                  <a:pt x="2407" y="171"/>
                </a:lnTo>
                <a:lnTo>
                  <a:pt x="2402" y="154"/>
                </a:lnTo>
                <a:lnTo>
                  <a:pt x="2398" y="154"/>
                </a:lnTo>
                <a:close/>
                <a:moveTo>
                  <a:pt x="5705" y="151"/>
                </a:moveTo>
                <a:lnTo>
                  <a:pt x="5702" y="176"/>
                </a:lnTo>
                <a:lnTo>
                  <a:pt x="5698" y="176"/>
                </a:lnTo>
                <a:lnTo>
                  <a:pt x="5694" y="267"/>
                </a:lnTo>
                <a:lnTo>
                  <a:pt x="5698" y="267"/>
                </a:lnTo>
                <a:lnTo>
                  <a:pt x="5700" y="278"/>
                </a:lnTo>
                <a:lnTo>
                  <a:pt x="5698" y="289"/>
                </a:lnTo>
                <a:lnTo>
                  <a:pt x="5698" y="300"/>
                </a:lnTo>
                <a:lnTo>
                  <a:pt x="5702" y="307"/>
                </a:lnTo>
                <a:lnTo>
                  <a:pt x="5703" y="283"/>
                </a:lnTo>
                <a:lnTo>
                  <a:pt x="5705" y="261"/>
                </a:lnTo>
                <a:lnTo>
                  <a:pt x="5711" y="243"/>
                </a:lnTo>
                <a:lnTo>
                  <a:pt x="5711" y="207"/>
                </a:lnTo>
                <a:lnTo>
                  <a:pt x="5714" y="207"/>
                </a:lnTo>
                <a:lnTo>
                  <a:pt x="5714" y="176"/>
                </a:lnTo>
                <a:lnTo>
                  <a:pt x="5718" y="176"/>
                </a:lnTo>
                <a:lnTo>
                  <a:pt x="5718" y="171"/>
                </a:lnTo>
                <a:lnTo>
                  <a:pt x="5714" y="171"/>
                </a:lnTo>
                <a:lnTo>
                  <a:pt x="5714" y="169"/>
                </a:lnTo>
                <a:lnTo>
                  <a:pt x="5714" y="167"/>
                </a:lnTo>
                <a:lnTo>
                  <a:pt x="5714" y="165"/>
                </a:lnTo>
                <a:lnTo>
                  <a:pt x="5716" y="165"/>
                </a:lnTo>
                <a:lnTo>
                  <a:pt x="5716" y="163"/>
                </a:lnTo>
                <a:lnTo>
                  <a:pt x="5718" y="163"/>
                </a:lnTo>
                <a:lnTo>
                  <a:pt x="5714" y="151"/>
                </a:lnTo>
                <a:lnTo>
                  <a:pt x="5705" y="151"/>
                </a:lnTo>
                <a:close/>
                <a:moveTo>
                  <a:pt x="1985" y="151"/>
                </a:moveTo>
                <a:lnTo>
                  <a:pt x="1982" y="176"/>
                </a:lnTo>
                <a:lnTo>
                  <a:pt x="1978" y="176"/>
                </a:lnTo>
                <a:lnTo>
                  <a:pt x="1974" y="267"/>
                </a:lnTo>
                <a:lnTo>
                  <a:pt x="1978" y="267"/>
                </a:lnTo>
                <a:lnTo>
                  <a:pt x="1980" y="278"/>
                </a:lnTo>
                <a:lnTo>
                  <a:pt x="1978" y="289"/>
                </a:lnTo>
                <a:lnTo>
                  <a:pt x="1978" y="300"/>
                </a:lnTo>
                <a:lnTo>
                  <a:pt x="1982" y="307"/>
                </a:lnTo>
                <a:lnTo>
                  <a:pt x="1983" y="283"/>
                </a:lnTo>
                <a:lnTo>
                  <a:pt x="1985" y="261"/>
                </a:lnTo>
                <a:lnTo>
                  <a:pt x="1991" y="243"/>
                </a:lnTo>
                <a:lnTo>
                  <a:pt x="1991" y="207"/>
                </a:lnTo>
                <a:lnTo>
                  <a:pt x="1994" y="207"/>
                </a:lnTo>
                <a:lnTo>
                  <a:pt x="1994" y="176"/>
                </a:lnTo>
                <a:lnTo>
                  <a:pt x="1998" y="176"/>
                </a:lnTo>
                <a:lnTo>
                  <a:pt x="1998" y="171"/>
                </a:lnTo>
                <a:lnTo>
                  <a:pt x="1994" y="171"/>
                </a:lnTo>
                <a:lnTo>
                  <a:pt x="1994" y="169"/>
                </a:lnTo>
                <a:lnTo>
                  <a:pt x="1994" y="167"/>
                </a:lnTo>
                <a:lnTo>
                  <a:pt x="1994" y="165"/>
                </a:lnTo>
                <a:lnTo>
                  <a:pt x="1996" y="165"/>
                </a:lnTo>
                <a:lnTo>
                  <a:pt x="1996" y="163"/>
                </a:lnTo>
                <a:lnTo>
                  <a:pt x="1998" y="163"/>
                </a:lnTo>
                <a:lnTo>
                  <a:pt x="1994" y="151"/>
                </a:lnTo>
                <a:lnTo>
                  <a:pt x="1985" y="151"/>
                </a:lnTo>
                <a:close/>
                <a:moveTo>
                  <a:pt x="5774" y="127"/>
                </a:moveTo>
                <a:lnTo>
                  <a:pt x="5773" y="140"/>
                </a:lnTo>
                <a:lnTo>
                  <a:pt x="5769" y="156"/>
                </a:lnTo>
                <a:lnTo>
                  <a:pt x="5765" y="174"/>
                </a:lnTo>
                <a:lnTo>
                  <a:pt x="5763" y="191"/>
                </a:lnTo>
                <a:lnTo>
                  <a:pt x="5763" y="205"/>
                </a:lnTo>
                <a:lnTo>
                  <a:pt x="5765" y="214"/>
                </a:lnTo>
                <a:lnTo>
                  <a:pt x="5767" y="201"/>
                </a:lnTo>
                <a:lnTo>
                  <a:pt x="5769" y="183"/>
                </a:lnTo>
                <a:lnTo>
                  <a:pt x="5773" y="165"/>
                </a:lnTo>
                <a:lnTo>
                  <a:pt x="5774" y="149"/>
                </a:lnTo>
                <a:lnTo>
                  <a:pt x="5776" y="134"/>
                </a:lnTo>
                <a:lnTo>
                  <a:pt x="5774" y="127"/>
                </a:lnTo>
                <a:close/>
                <a:moveTo>
                  <a:pt x="2054" y="127"/>
                </a:moveTo>
                <a:lnTo>
                  <a:pt x="2053" y="140"/>
                </a:lnTo>
                <a:lnTo>
                  <a:pt x="2049" y="156"/>
                </a:lnTo>
                <a:lnTo>
                  <a:pt x="2045" y="174"/>
                </a:lnTo>
                <a:lnTo>
                  <a:pt x="2043" y="191"/>
                </a:lnTo>
                <a:lnTo>
                  <a:pt x="2043" y="205"/>
                </a:lnTo>
                <a:lnTo>
                  <a:pt x="2045" y="214"/>
                </a:lnTo>
                <a:lnTo>
                  <a:pt x="2047" y="201"/>
                </a:lnTo>
                <a:lnTo>
                  <a:pt x="2049" y="183"/>
                </a:lnTo>
                <a:lnTo>
                  <a:pt x="2053" y="165"/>
                </a:lnTo>
                <a:lnTo>
                  <a:pt x="2054" y="149"/>
                </a:lnTo>
                <a:lnTo>
                  <a:pt x="2056" y="134"/>
                </a:lnTo>
                <a:lnTo>
                  <a:pt x="2054" y="127"/>
                </a:lnTo>
                <a:close/>
                <a:moveTo>
                  <a:pt x="5722" y="123"/>
                </a:moveTo>
                <a:lnTo>
                  <a:pt x="5718" y="131"/>
                </a:lnTo>
                <a:lnTo>
                  <a:pt x="5720" y="131"/>
                </a:lnTo>
                <a:lnTo>
                  <a:pt x="5722" y="129"/>
                </a:lnTo>
                <a:lnTo>
                  <a:pt x="5723" y="127"/>
                </a:lnTo>
                <a:lnTo>
                  <a:pt x="5725" y="125"/>
                </a:lnTo>
                <a:lnTo>
                  <a:pt x="5727" y="125"/>
                </a:lnTo>
                <a:lnTo>
                  <a:pt x="5725" y="123"/>
                </a:lnTo>
                <a:lnTo>
                  <a:pt x="5722" y="123"/>
                </a:lnTo>
                <a:close/>
                <a:moveTo>
                  <a:pt x="2002" y="123"/>
                </a:moveTo>
                <a:lnTo>
                  <a:pt x="1998" y="131"/>
                </a:lnTo>
                <a:lnTo>
                  <a:pt x="2000" y="131"/>
                </a:lnTo>
                <a:lnTo>
                  <a:pt x="2002" y="129"/>
                </a:lnTo>
                <a:lnTo>
                  <a:pt x="2003" y="127"/>
                </a:lnTo>
                <a:lnTo>
                  <a:pt x="2005" y="125"/>
                </a:lnTo>
                <a:lnTo>
                  <a:pt x="2007" y="125"/>
                </a:lnTo>
                <a:lnTo>
                  <a:pt x="2005" y="123"/>
                </a:lnTo>
                <a:lnTo>
                  <a:pt x="2002" y="123"/>
                </a:lnTo>
                <a:close/>
                <a:moveTo>
                  <a:pt x="5682" y="120"/>
                </a:moveTo>
                <a:lnTo>
                  <a:pt x="5682" y="131"/>
                </a:lnTo>
                <a:lnTo>
                  <a:pt x="5683" y="145"/>
                </a:lnTo>
                <a:lnTo>
                  <a:pt x="5685" y="160"/>
                </a:lnTo>
                <a:lnTo>
                  <a:pt x="5691" y="167"/>
                </a:lnTo>
                <a:lnTo>
                  <a:pt x="5698" y="131"/>
                </a:lnTo>
                <a:lnTo>
                  <a:pt x="5691" y="127"/>
                </a:lnTo>
                <a:lnTo>
                  <a:pt x="5691" y="120"/>
                </a:lnTo>
                <a:lnTo>
                  <a:pt x="5682" y="120"/>
                </a:lnTo>
                <a:close/>
                <a:moveTo>
                  <a:pt x="1962" y="120"/>
                </a:moveTo>
                <a:lnTo>
                  <a:pt x="1962" y="131"/>
                </a:lnTo>
                <a:lnTo>
                  <a:pt x="1963" y="145"/>
                </a:lnTo>
                <a:lnTo>
                  <a:pt x="1965" y="160"/>
                </a:lnTo>
                <a:lnTo>
                  <a:pt x="1971" y="167"/>
                </a:lnTo>
                <a:lnTo>
                  <a:pt x="1978" y="131"/>
                </a:lnTo>
                <a:lnTo>
                  <a:pt x="1971" y="127"/>
                </a:lnTo>
                <a:lnTo>
                  <a:pt x="1971" y="120"/>
                </a:lnTo>
                <a:lnTo>
                  <a:pt x="1962" y="120"/>
                </a:lnTo>
                <a:close/>
                <a:moveTo>
                  <a:pt x="2551" y="76"/>
                </a:moveTo>
                <a:lnTo>
                  <a:pt x="2551" y="80"/>
                </a:lnTo>
                <a:lnTo>
                  <a:pt x="2545" y="89"/>
                </a:lnTo>
                <a:lnTo>
                  <a:pt x="2543" y="100"/>
                </a:lnTo>
                <a:lnTo>
                  <a:pt x="2543" y="111"/>
                </a:lnTo>
                <a:lnTo>
                  <a:pt x="2542" y="123"/>
                </a:lnTo>
                <a:lnTo>
                  <a:pt x="2538" y="123"/>
                </a:lnTo>
                <a:lnTo>
                  <a:pt x="2534" y="171"/>
                </a:lnTo>
                <a:lnTo>
                  <a:pt x="2531" y="171"/>
                </a:lnTo>
                <a:lnTo>
                  <a:pt x="2531" y="207"/>
                </a:lnTo>
                <a:lnTo>
                  <a:pt x="2525" y="207"/>
                </a:lnTo>
                <a:lnTo>
                  <a:pt x="2525" y="251"/>
                </a:lnTo>
                <a:lnTo>
                  <a:pt x="2522" y="251"/>
                </a:lnTo>
                <a:lnTo>
                  <a:pt x="2520" y="265"/>
                </a:lnTo>
                <a:lnTo>
                  <a:pt x="2520" y="283"/>
                </a:lnTo>
                <a:lnTo>
                  <a:pt x="2522" y="301"/>
                </a:lnTo>
                <a:lnTo>
                  <a:pt x="2525" y="311"/>
                </a:lnTo>
                <a:lnTo>
                  <a:pt x="2527" y="292"/>
                </a:lnTo>
                <a:lnTo>
                  <a:pt x="2533" y="276"/>
                </a:lnTo>
                <a:lnTo>
                  <a:pt x="2538" y="263"/>
                </a:lnTo>
                <a:lnTo>
                  <a:pt x="2542" y="247"/>
                </a:lnTo>
                <a:lnTo>
                  <a:pt x="2551" y="247"/>
                </a:lnTo>
                <a:lnTo>
                  <a:pt x="2547" y="261"/>
                </a:lnTo>
                <a:lnTo>
                  <a:pt x="2543" y="272"/>
                </a:lnTo>
                <a:lnTo>
                  <a:pt x="2538" y="283"/>
                </a:lnTo>
                <a:lnTo>
                  <a:pt x="2538" y="296"/>
                </a:lnTo>
                <a:lnTo>
                  <a:pt x="2534" y="296"/>
                </a:lnTo>
                <a:lnTo>
                  <a:pt x="2538" y="303"/>
                </a:lnTo>
                <a:lnTo>
                  <a:pt x="2534" y="303"/>
                </a:lnTo>
                <a:lnTo>
                  <a:pt x="2531" y="334"/>
                </a:lnTo>
                <a:lnTo>
                  <a:pt x="2525" y="334"/>
                </a:lnTo>
                <a:lnTo>
                  <a:pt x="2525" y="347"/>
                </a:lnTo>
                <a:lnTo>
                  <a:pt x="2525" y="360"/>
                </a:lnTo>
                <a:lnTo>
                  <a:pt x="2527" y="372"/>
                </a:lnTo>
                <a:lnTo>
                  <a:pt x="2531" y="380"/>
                </a:lnTo>
                <a:lnTo>
                  <a:pt x="2533" y="343"/>
                </a:lnTo>
                <a:lnTo>
                  <a:pt x="2540" y="309"/>
                </a:lnTo>
                <a:lnTo>
                  <a:pt x="2551" y="280"/>
                </a:lnTo>
                <a:lnTo>
                  <a:pt x="2554" y="251"/>
                </a:lnTo>
                <a:lnTo>
                  <a:pt x="2558" y="251"/>
                </a:lnTo>
                <a:lnTo>
                  <a:pt x="2560" y="249"/>
                </a:lnTo>
                <a:lnTo>
                  <a:pt x="2560" y="249"/>
                </a:lnTo>
                <a:lnTo>
                  <a:pt x="2560" y="249"/>
                </a:lnTo>
                <a:lnTo>
                  <a:pt x="2562" y="249"/>
                </a:lnTo>
                <a:lnTo>
                  <a:pt x="2563" y="249"/>
                </a:lnTo>
                <a:lnTo>
                  <a:pt x="2565" y="247"/>
                </a:lnTo>
                <a:lnTo>
                  <a:pt x="2562" y="269"/>
                </a:lnTo>
                <a:lnTo>
                  <a:pt x="2554" y="287"/>
                </a:lnTo>
                <a:lnTo>
                  <a:pt x="2554" y="307"/>
                </a:lnTo>
                <a:lnTo>
                  <a:pt x="2551" y="307"/>
                </a:lnTo>
                <a:lnTo>
                  <a:pt x="2551" y="407"/>
                </a:lnTo>
                <a:lnTo>
                  <a:pt x="2554" y="407"/>
                </a:lnTo>
                <a:lnTo>
                  <a:pt x="2554" y="403"/>
                </a:lnTo>
                <a:lnTo>
                  <a:pt x="2558" y="392"/>
                </a:lnTo>
                <a:lnTo>
                  <a:pt x="2560" y="380"/>
                </a:lnTo>
                <a:lnTo>
                  <a:pt x="2560" y="365"/>
                </a:lnTo>
                <a:lnTo>
                  <a:pt x="2562" y="351"/>
                </a:lnTo>
                <a:lnTo>
                  <a:pt x="2565" y="351"/>
                </a:lnTo>
                <a:lnTo>
                  <a:pt x="2565" y="334"/>
                </a:lnTo>
                <a:lnTo>
                  <a:pt x="2571" y="334"/>
                </a:lnTo>
                <a:lnTo>
                  <a:pt x="2574" y="300"/>
                </a:lnTo>
                <a:lnTo>
                  <a:pt x="2578" y="300"/>
                </a:lnTo>
                <a:lnTo>
                  <a:pt x="2578" y="247"/>
                </a:lnTo>
                <a:lnTo>
                  <a:pt x="2578" y="212"/>
                </a:lnTo>
                <a:lnTo>
                  <a:pt x="2576" y="180"/>
                </a:lnTo>
                <a:lnTo>
                  <a:pt x="2571" y="151"/>
                </a:lnTo>
                <a:lnTo>
                  <a:pt x="2571" y="131"/>
                </a:lnTo>
                <a:lnTo>
                  <a:pt x="2565" y="131"/>
                </a:lnTo>
                <a:lnTo>
                  <a:pt x="2565" y="120"/>
                </a:lnTo>
                <a:lnTo>
                  <a:pt x="2562" y="120"/>
                </a:lnTo>
                <a:lnTo>
                  <a:pt x="2562" y="103"/>
                </a:lnTo>
                <a:lnTo>
                  <a:pt x="2558" y="103"/>
                </a:lnTo>
                <a:lnTo>
                  <a:pt x="2554" y="76"/>
                </a:lnTo>
                <a:lnTo>
                  <a:pt x="2551" y="76"/>
                </a:lnTo>
                <a:close/>
                <a:moveTo>
                  <a:pt x="3725" y="0"/>
                </a:moveTo>
                <a:lnTo>
                  <a:pt x="3738" y="0"/>
                </a:lnTo>
                <a:lnTo>
                  <a:pt x="3738" y="3"/>
                </a:lnTo>
                <a:lnTo>
                  <a:pt x="3734" y="12"/>
                </a:lnTo>
                <a:lnTo>
                  <a:pt x="3734" y="25"/>
                </a:lnTo>
                <a:lnTo>
                  <a:pt x="3734" y="40"/>
                </a:lnTo>
                <a:lnTo>
                  <a:pt x="3731" y="40"/>
                </a:lnTo>
                <a:lnTo>
                  <a:pt x="3731" y="123"/>
                </a:lnTo>
                <a:lnTo>
                  <a:pt x="3725" y="123"/>
                </a:lnTo>
                <a:lnTo>
                  <a:pt x="3725" y="127"/>
                </a:lnTo>
                <a:lnTo>
                  <a:pt x="3731" y="127"/>
                </a:lnTo>
                <a:lnTo>
                  <a:pt x="3731" y="140"/>
                </a:lnTo>
                <a:lnTo>
                  <a:pt x="3725" y="140"/>
                </a:lnTo>
                <a:lnTo>
                  <a:pt x="3725" y="143"/>
                </a:lnTo>
                <a:lnTo>
                  <a:pt x="3734" y="147"/>
                </a:lnTo>
                <a:lnTo>
                  <a:pt x="3734" y="167"/>
                </a:lnTo>
                <a:lnTo>
                  <a:pt x="3738" y="167"/>
                </a:lnTo>
                <a:lnTo>
                  <a:pt x="3738" y="183"/>
                </a:lnTo>
                <a:lnTo>
                  <a:pt x="3742" y="183"/>
                </a:lnTo>
                <a:lnTo>
                  <a:pt x="3742" y="203"/>
                </a:lnTo>
                <a:lnTo>
                  <a:pt x="3745" y="203"/>
                </a:lnTo>
                <a:lnTo>
                  <a:pt x="3751" y="247"/>
                </a:lnTo>
                <a:lnTo>
                  <a:pt x="3754" y="247"/>
                </a:lnTo>
                <a:lnTo>
                  <a:pt x="3754" y="254"/>
                </a:lnTo>
                <a:lnTo>
                  <a:pt x="3762" y="260"/>
                </a:lnTo>
                <a:lnTo>
                  <a:pt x="3762" y="274"/>
                </a:lnTo>
                <a:lnTo>
                  <a:pt x="3765" y="274"/>
                </a:lnTo>
                <a:lnTo>
                  <a:pt x="3758" y="180"/>
                </a:lnTo>
                <a:lnTo>
                  <a:pt x="3753" y="165"/>
                </a:lnTo>
                <a:lnTo>
                  <a:pt x="3751" y="147"/>
                </a:lnTo>
                <a:lnTo>
                  <a:pt x="3754" y="147"/>
                </a:lnTo>
                <a:lnTo>
                  <a:pt x="3754" y="151"/>
                </a:lnTo>
                <a:lnTo>
                  <a:pt x="3765" y="147"/>
                </a:lnTo>
                <a:lnTo>
                  <a:pt x="3765" y="151"/>
                </a:lnTo>
                <a:lnTo>
                  <a:pt x="3771" y="151"/>
                </a:lnTo>
                <a:lnTo>
                  <a:pt x="3771" y="163"/>
                </a:lnTo>
                <a:lnTo>
                  <a:pt x="3774" y="163"/>
                </a:lnTo>
                <a:lnTo>
                  <a:pt x="3771" y="123"/>
                </a:lnTo>
                <a:lnTo>
                  <a:pt x="3782" y="123"/>
                </a:lnTo>
                <a:lnTo>
                  <a:pt x="3785" y="147"/>
                </a:lnTo>
                <a:lnTo>
                  <a:pt x="3791" y="167"/>
                </a:lnTo>
                <a:lnTo>
                  <a:pt x="3791" y="203"/>
                </a:lnTo>
                <a:lnTo>
                  <a:pt x="3794" y="203"/>
                </a:lnTo>
                <a:lnTo>
                  <a:pt x="3794" y="231"/>
                </a:lnTo>
                <a:lnTo>
                  <a:pt x="3798" y="231"/>
                </a:lnTo>
                <a:lnTo>
                  <a:pt x="3798" y="240"/>
                </a:lnTo>
                <a:lnTo>
                  <a:pt x="3802" y="240"/>
                </a:lnTo>
                <a:lnTo>
                  <a:pt x="3805" y="263"/>
                </a:lnTo>
                <a:lnTo>
                  <a:pt x="3811" y="263"/>
                </a:lnTo>
                <a:lnTo>
                  <a:pt x="3811" y="231"/>
                </a:lnTo>
                <a:lnTo>
                  <a:pt x="3813" y="201"/>
                </a:lnTo>
                <a:lnTo>
                  <a:pt x="3818" y="176"/>
                </a:lnTo>
                <a:lnTo>
                  <a:pt x="3822" y="176"/>
                </a:lnTo>
                <a:lnTo>
                  <a:pt x="3822" y="180"/>
                </a:lnTo>
                <a:lnTo>
                  <a:pt x="3825" y="180"/>
                </a:lnTo>
                <a:lnTo>
                  <a:pt x="3825" y="183"/>
                </a:lnTo>
                <a:lnTo>
                  <a:pt x="3822" y="191"/>
                </a:lnTo>
                <a:lnTo>
                  <a:pt x="3831" y="187"/>
                </a:lnTo>
                <a:lnTo>
                  <a:pt x="3831" y="254"/>
                </a:lnTo>
                <a:lnTo>
                  <a:pt x="3838" y="265"/>
                </a:lnTo>
                <a:lnTo>
                  <a:pt x="3845" y="281"/>
                </a:lnTo>
                <a:lnTo>
                  <a:pt x="3851" y="300"/>
                </a:lnTo>
                <a:lnTo>
                  <a:pt x="3854" y="320"/>
                </a:lnTo>
                <a:lnTo>
                  <a:pt x="3858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2" y="332"/>
                </a:lnTo>
                <a:lnTo>
                  <a:pt x="3862" y="331"/>
                </a:lnTo>
                <a:lnTo>
                  <a:pt x="3865" y="331"/>
                </a:lnTo>
                <a:lnTo>
                  <a:pt x="3862" y="314"/>
                </a:lnTo>
                <a:lnTo>
                  <a:pt x="3863" y="294"/>
                </a:lnTo>
                <a:lnTo>
                  <a:pt x="3863" y="269"/>
                </a:lnTo>
                <a:lnTo>
                  <a:pt x="3863" y="245"/>
                </a:lnTo>
                <a:lnTo>
                  <a:pt x="3865" y="223"/>
                </a:lnTo>
                <a:lnTo>
                  <a:pt x="3871" y="223"/>
                </a:lnTo>
                <a:lnTo>
                  <a:pt x="3865" y="214"/>
                </a:lnTo>
                <a:lnTo>
                  <a:pt x="3871" y="214"/>
                </a:lnTo>
                <a:lnTo>
                  <a:pt x="3871" y="180"/>
                </a:lnTo>
                <a:lnTo>
                  <a:pt x="3874" y="180"/>
                </a:lnTo>
                <a:lnTo>
                  <a:pt x="3874" y="154"/>
                </a:lnTo>
                <a:lnTo>
                  <a:pt x="3882" y="132"/>
                </a:lnTo>
                <a:lnTo>
                  <a:pt x="3885" y="107"/>
                </a:lnTo>
                <a:lnTo>
                  <a:pt x="3894" y="107"/>
                </a:lnTo>
                <a:lnTo>
                  <a:pt x="3885" y="167"/>
                </a:lnTo>
                <a:lnTo>
                  <a:pt x="3882" y="167"/>
                </a:lnTo>
                <a:lnTo>
                  <a:pt x="3882" y="203"/>
                </a:lnTo>
                <a:lnTo>
                  <a:pt x="3878" y="203"/>
                </a:lnTo>
                <a:lnTo>
                  <a:pt x="3882" y="211"/>
                </a:lnTo>
                <a:lnTo>
                  <a:pt x="3882" y="214"/>
                </a:lnTo>
                <a:lnTo>
                  <a:pt x="3880" y="218"/>
                </a:lnTo>
                <a:lnTo>
                  <a:pt x="3878" y="218"/>
                </a:lnTo>
                <a:lnTo>
                  <a:pt x="3878" y="220"/>
                </a:lnTo>
                <a:lnTo>
                  <a:pt x="3882" y="260"/>
                </a:lnTo>
                <a:lnTo>
                  <a:pt x="3882" y="323"/>
                </a:lnTo>
                <a:lnTo>
                  <a:pt x="3885" y="323"/>
                </a:lnTo>
                <a:lnTo>
                  <a:pt x="3887" y="336"/>
                </a:lnTo>
                <a:lnTo>
                  <a:pt x="3887" y="349"/>
                </a:lnTo>
                <a:lnTo>
                  <a:pt x="3891" y="360"/>
                </a:lnTo>
                <a:lnTo>
                  <a:pt x="3894" y="327"/>
                </a:lnTo>
                <a:lnTo>
                  <a:pt x="3898" y="327"/>
                </a:lnTo>
                <a:lnTo>
                  <a:pt x="3898" y="320"/>
                </a:lnTo>
                <a:lnTo>
                  <a:pt x="3902" y="320"/>
                </a:lnTo>
                <a:lnTo>
                  <a:pt x="3905" y="300"/>
                </a:lnTo>
                <a:lnTo>
                  <a:pt x="3922" y="287"/>
                </a:lnTo>
                <a:lnTo>
                  <a:pt x="3923" y="256"/>
                </a:lnTo>
                <a:lnTo>
                  <a:pt x="3925" y="221"/>
                </a:lnTo>
                <a:lnTo>
                  <a:pt x="3931" y="185"/>
                </a:lnTo>
                <a:lnTo>
                  <a:pt x="3938" y="154"/>
                </a:lnTo>
                <a:lnTo>
                  <a:pt x="3940" y="143"/>
                </a:lnTo>
                <a:lnTo>
                  <a:pt x="3940" y="132"/>
                </a:lnTo>
                <a:lnTo>
                  <a:pt x="3943" y="123"/>
                </a:lnTo>
                <a:lnTo>
                  <a:pt x="3951" y="114"/>
                </a:lnTo>
                <a:lnTo>
                  <a:pt x="3951" y="111"/>
                </a:lnTo>
                <a:lnTo>
                  <a:pt x="3954" y="111"/>
                </a:lnTo>
                <a:lnTo>
                  <a:pt x="3954" y="131"/>
                </a:lnTo>
                <a:lnTo>
                  <a:pt x="3951" y="131"/>
                </a:lnTo>
                <a:lnTo>
                  <a:pt x="3942" y="191"/>
                </a:lnTo>
                <a:lnTo>
                  <a:pt x="3938" y="211"/>
                </a:lnTo>
                <a:lnTo>
                  <a:pt x="3936" y="238"/>
                </a:lnTo>
                <a:lnTo>
                  <a:pt x="3936" y="271"/>
                </a:lnTo>
                <a:lnTo>
                  <a:pt x="3936" y="305"/>
                </a:lnTo>
                <a:lnTo>
                  <a:pt x="3936" y="338"/>
                </a:lnTo>
                <a:lnTo>
                  <a:pt x="3938" y="365"/>
                </a:lnTo>
                <a:lnTo>
                  <a:pt x="3942" y="383"/>
                </a:lnTo>
                <a:lnTo>
                  <a:pt x="3943" y="394"/>
                </a:lnTo>
                <a:lnTo>
                  <a:pt x="3942" y="407"/>
                </a:lnTo>
                <a:lnTo>
                  <a:pt x="3942" y="418"/>
                </a:lnTo>
                <a:lnTo>
                  <a:pt x="3945" y="427"/>
                </a:lnTo>
                <a:lnTo>
                  <a:pt x="3945" y="283"/>
                </a:lnTo>
                <a:lnTo>
                  <a:pt x="3942" y="283"/>
                </a:lnTo>
                <a:lnTo>
                  <a:pt x="3942" y="251"/>
                </a:lnTo>
                <a:lnTo>
                  <a:pt x="3954" y="254"/>
                </a:lnTo>
                <a:lnTo>
                  <a:pt x="3958" y="283"/>
                </a:lnTo>
                <a:lnTo>
                  <a:pt x="3962" y="283"/>
                </a:lnTo>
                <a:lnTo>
                  <a:pt x="3971" y="207"/>
                </a:lnTo>
                <a:lnTo>
                  <a:pt x="3974" y="207"/>
                </a:lnTo>
                <a:lnTo>
                  <a:pt x="3974" y="196"/>
                </a:lnTo>
                <a:lnTo>
                  <a:pt x="3978" y="196"/>
                </a:lnTo>
                <a:lnTo>
                  <a:pt x="3978" y="180"/>
                </a:lnTo>
                <a:lnTo>
                  <a:pt x="3982" y="180"/>
                </a:lnTo>
                <a:lnTo>
                  <a:pt x="3982" y="169"/>
                </a:lnTo>
                <a:lnTo>
                  <a:pt x="3978" y="156"/>
                </a:lnTo>
                <a:lnTo>
                  <a:pt x="3973" y="143"/>
                </a:lnTo>
                <a:lnTo>
                  <a:pt x="3971" y="131"/>
                </a:lnTo>
                <a:lnTo>
                  <a:pt x="3974" y="132"/>
                </a:lnTo>
                <a:lnTo>
                  <a:pt x="3978" y="132"/>
                </a:lnTo>
                <a:lnTo>
                  <a:pt x="3980" y="134"/>
                </a:lnTo>
                <a:lnTo>
                  <a:pt x="3980" y="136"/>
                </a:lnTo>
                <a:lnTo>
                  <a:pt x="3982" y="138"/>
                </a:lnTo>
                <a:lnTo>
                  <a:pt x="3982" y="143"/>
                </a:lnTo>
                <a:lnTo>
                  <a:pt x="3989" y="154"/>
                </a:lnTo>
                <a:lnTo>
                  <a:pt x="3993" y="171"/>
                </a:lnTo>
                <a:lnTo>
                  <a:pt x="3994" y="185"/>
                </a:lnTo>
                <a:lnTo>
                  <a:pt x="3996" y="200"/>
                </a:lnTo>
                <a:lnTo>
                  <a:pt x="4002" y="211"/>
                </a:lnTo>
                <a:lnTo>
                  <a:pt x="4002" y="203"/>
                </a:lnTo>
                <a:lnTo>
                  <a:pt x="4005" y="192"/>
                </a:lnTo>
                <a:lnTo>
                  <a:pt x="4005" y="180"/>
                </a:lnTo>
                <a:lnTo>
                  <a:pt x="4002" y="167"/>
                </a:lnTo>
                <a:lnTo>
                  <a:pt x="4014" y="167"/>
                </a:lnTo>
                <a:lnTo>
                  <a:pt x="4014" y="151"/>
                </a:lnTo>
                <a:lnTo>
                  <a:pt x="4025" y="151"/>
                </a:lnTo>
                <a:lnTo>
                  <a:pt x="4022" y="200"/>
                </a:lnTo>
                <a:lnTo>
                  <a:pt x="4031" y="203"/>
                </a:lnTo>
                <a:lnTo>
                  <a:pt x="4031" y="220"/>
                </a:lnTo>
                <a:lnTo>
                  <a:pt x="4034" y="220"/>
                </a:lnTo>
                <a:lnTo>
                  <a:pt x="4038" y="236"/>
                </a:lnTo>
                <a:lnTo>
                  <a:pt x="4042" y="236"/>
                </a:lnTo>
                <a:lnTo>
                  <a:pt x="4051" y="271"/>
                </a:lnTo>
                <a:lnTo>
                  <a:pt x="4058" y="271"/>
                </a:lnTo>
                <a:lnTo>
                  <a:pt x="4062" y="307"/>
                </a:lnTo>
                <a:lnTo>
                  <a:pt x="4065" y="307"/>
                </a:lnTo>
                <a:lnTo>
                  <a:pt x="4065" y="303"/>
                </a:lnTo>
                <a:lnTo>
                  <a:pt x="4074" y="289"/>
                </a:lnTo>
                <a:lnTo>
                  <a:pt x="4076" y="269"/>
                </a:lnTo>
                <a:lnTo>
                  <a:pt x="4076" y="245"/>
                </a:lnTo>
                <a:lnTo>
                  <a:pt x="4074" y="221"/>
                </a:lnTo>
                <a:lnTo>
                  <a:pt x="4073" y="198"/>
                </a:lnTo>
                <a:lnTo>
                  <a:pt x="4071" y="180"/>
                </a:lnTo>
                <a:lnTo>
                  <a:pt x="4074" y="180"/>
                </a:lnTo>
                <a:lnTo>
                  <a:pt x="4074" y="183"/>
                </a:lnTo>
                <a:lnTo>
                  <a:pt x="4076" y="185"/>
                </a:lnTo>
                <a:lnTo>
                  <a:pt x="4076" y="185"/>
                </a:lnTo>
                <a:lnTo>
                  <a:pt x="4076" y="183"/>
                </a:lnTo>
                <a:lnTo>
                  <a:pt x="4078" y="181"/>
                </a:lnTo>
                <a:lnTo>
                  <a:pt x="4078" y="178"/>
                </a:lnTo>
                <a:lnTo>
                  <a:pt x="4078" y="176"/>
                </a:lnTo>
                <a:lnTo>
                  <a:pt x="4078" y="176"/>
                </a:lnTo>
                <a:lnTo>
                  <a:pt x="4074" y="176"/>
                </a:lnTo>
                <a:lnTo>
                  <a:pt x="4065" y="123"/>
                </a:lnTo>
                <a:lnTo>
                  <a:pt x="4062" y="123"/>
                </a:lnTo>
                <a:lnTo>
                  <a:pt x="4062" y="100"/>
                </a:lnTo>
                <a:lnTo>
                  <a:pt x="4058" y="100"/>
                </a:lnTo>
                <a:lnTo>
                  <a:pt x="4054" y="80"/>
                </a:lnTo>
                <a:lnTo>
                  <a:pt x="4065" y="80"/>
                </a:lnTo>
                <a:lnTo>
                  <a:pt x="4071" y="112"/>
                </a:lnTo>
                <a:lnTo>
                  <a:pt x="4080" y="145"/>
                </a:lnTo>
                <a:lnTo>
                  <a:pt x="4091" y="176"/>
                </a:lnTo>
                <a:lnTo>
                  <a:pt x="4098" y="240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2" y="236"/>
                </a:lnTo>
                <a:lnTo>
                  <a:pt x="4102" y="236"/>
                </a:lnTo>
                <a:lnTo>
                  <a:pt x="4109" y="227"/>
                </a:lnTo>
                <a:lnTo>
                  <a:pt x="4111" y="218"/>
                </a:lnTo>
                <a:lnTo>
                  <a:pt x="4111" y="207"/>
                </a:lnTo>
                <a:lnTo>
                  <a:pt x="4114" y="196"/>
                </a:lnTo>
                <a:lnTo>
                  <a:pt x="4125" y="156"/>
                </a:lnTo>
                <a:lnTo>
                  <a:pt x="4134" y="114"/>
                </a:lnTo>
                <a:lnTo>
                  <a:pt x="4142" y="114"/>
                </a:lnTo>
                <a:lnTo>
                  <a:pt x="4140" y="143"/>
                </a:lnTo>
                <a:lnTo>
                  <a:pt x="4133" y="169"/>
                </a:lnTo>
                <a:lnTo>
                  <a:pt x="4127" y="194"/>
                </a:lnTo>
                <a:lnTo>
                  <a:pt x="4122" y="220"/>
                </a:lnTo>
                <a:lnTo>
                  <a:pt x="4125" y="220"/>
                </a:lnTo>
                <a:lnTo>
                  <a:pt x="4125" y="211"/>
                </a:lnTo>
                <a:lnTo>
                  <a:pt x="4133" y="198"/>
                </a:lnTo>
                <a:lnTo>
                  <a:pt x="4140" y="178"/>
                </a:lnTo>
                <a:lnTo>
                  <a:pt x="4143" y="154"/>
                </a:lnTo>
                <a:lnTo>
                  <a:pt x="4149" y="132"/>
                </a:lnTo>
                <a:lnTo>
                  <a:pt x="4154" y="114"/>
                </a:lnTo>
                <a:lnTo>
                  <a:pt x="4158" y="114"/>
                </a:lnTo>
                <a:lnTo>
                  <a:pt x="4158" y="140"/>
                </a:lnTo>
                <a:lnTo>
                  <a:pt x="4154" y="140"/>
                </a:lnTo>
                <a:lnTo>
                  <a:pt x="4154" y="160"/>
                </a:lnTo>
                <a:lnTo>
                  <a:pt x="4151" y="160"/>
                </a:lnTo>
                <a:lnTo>
                  <a:pt x="4143" y="189"/>
                </a:lnTo>
                <a:lnTo>
                  <a:pt x="4143" y="220"/>
                </a:lnTo>
                <a:lnTo>
                  <a:pt x="4145" y="252"/>
                </a:lnTo>
                <a:lnTo>
                  <a:pt x="4145" y="287"/>
                </a:lnTo>
                <a:lnTo>
                  <a:pt x="4154" y="287"/>
                </a:lnTo>
                <a:lnTo>
                  <a:pt x="4154" y="311"/>
                </a:lnTo>
                <a:lnTo>
                  <a:pt x="4158" y="311"/>
                </a:lnTo>
                <a:lnTo>
                  <a:pt x="4158" y="307"/>
                </a:lnTo>
                <a:lnTo>
                  <a:pt x="4162" y="307"/>
                </a:lnTo>
                <a:lnTo>
                  <a:pt x="4171" y="260"/>
                </a:lnTo>
                <a:lnTo>
                  <a:pt x="4174" y="260"/>
                </a:lnTo>
                <a:lnTo>
                  <a:pt x="4174" y="243"/>
                </a:lnTo>
                <a:lnTo>
                  <a:pt x="4178" y="243"/>
                </a:lnTo>
                <a:lnTo>
                  <a:pt x="4178" y="223"/>
                </a:lnTo>
                <a:lnTo>
                  <a:pt x="4182" y="223"/>
                </a:lnTo>
                <a:lnTo>
                  <a:pt x="4182" y="211"/>
                </a:lnTo>
                <a:lnTo>
                  <a:pt x="4185" y="211"/>
                </a:lnTo>
                <a:lnTo>
                  <a:pt x="4185" y="196"/>
                </a:lnTo>
                <a:lnTo>
                  <a:pt x="4191" y="196"/>
                </a:lnTo>
                <a:lnTo>
                  <a:pt x="4191" y="176"/>
                </a:lnTo>
                <a:lnTo>
                  <a:pt x="4196" y="156"/>
                </a:lnTo>
                <a:lnTo>
                  <a:pt x="4200" y="138"/>
                </a:lnTo>
                <a:lnTo>
                  <a:pt x="4202" y="114"/>
                </a:lnTo>
                <a:lnTo>
                  <a:pt x="4214" y="114"/>
                </a:lnTo>
                <a:lnTo>
                  <a:pt x="4214" y="120"/>
                </a:lnTo>
                <a:lnTo>
                  <a:pt x="4211" y="120"/>
                </a:lnTo>
                <a:lnTo>
                  <a:pt x="4211" y="143"/>
                </a:lnTo>
                <a:lnTo>
                  <a:pt x="4205" y="143"/>
                </a:lnTo>
                <a:lnTo>
                  <a:pt x="4194" y="211"/>
                </a:lnTo>
                <a:lnTo>
                  <a:pt x="4198" y="211"/>
                </a:lnTo>
                <a:lnTo>
                  <a:pt x="4214" y="154"/>
                </a:lnTo>
                <a:lnTo>
                  <a:pt x="4222" y="154"/>
                </a:lnTo>
                <a:lnTo>
                  <a:pt x="4218" y="176"/>
                </a:lnTo>
                <a:lnTo>
                  <a:pt x="4211" y="194"/>
                </a:lnTo>
                <a:lnTo>
                  <a:pt x="4205" y="214"/>
                </a:lnTo>
                <a:lnTo>
                  <a:pt x="4214" y="214"/>
                </a:lnTo>
                <a:lnTo>
                  <a:pt x="4214" y="231"/>
                </a:lnTo>
                <a:lnTo>
                  <a:pt x="4218" y="231"/>
                </a:lnTo>
                <a:lnTo>
                  <a:pt x="4220" y="216"/>
                </a:lnTo>
                <a:lnTo>
                  <a:pt x="4225" y="203"/>
                </a:lnTo>
                <a:lnTo>
                  <a:pt x="4231" y="191"/>
                </a:lnTo>
                <a:lnTo>
                  <a:pt x="4231" y="171"/>
                </a:lnTo>
                <a:lnTo>
                  <a:pt x="4234" y="171"/>
                </a:lnTo>
                <a:lnTo>
                  <a:pt x="4236" y="169"/>
                </a:lnTo>
                <a:lnTo>
                  <a:pt x="4236" y="169"/>
                </a:lnTo>
                <a:lnTo>
                  <a:pt x="4236" y="169"/>
                </a:lnTo>
                <a:lnTo>
                  <a:pt x="4238" y="169"/>
                </a:lnTo>
                <a:lnTo>
                  <a:pt x="4240" y="169"/>
                </a:lnTo>
                <a:lnTo>
                  <a:pt x="4242" y="167"/>
                </a:lnTo>
                <a:lnTo>
                  <a:pt x="4242" y="180"/>
                </a:lnTo>
                <a:lnTo>
                  <a:pt x="4238" y="196"/>
                </a:lnTo>
                <a:lnTo>
                  <a:pt x="4238" y="211"/>
                </a:lnTo>
                <a:lnTo>
                  <a:pt x="4238" y="225"/>
                </a:lnTo>
                <a:lnTo>
                  <a:pt x="4242" y="236"/>
                </a:lnTo>
                <a:lnTo>
                  <a:pt x="4243" y="212"/>
                </a:lnTo>
                <a:lnTo>
                  <a:pt x="4249" y="192"/>
                </a:lnTo>
                <a:lnTo>
                  <a:pt x="4254" y="172"/>
                </a:lnTo>
                <a:lnTo>
                  <a:pt x="4258" y="151"/>
                </a:lnTo>
                <a:lnTo>
                  <a:pt x="4271" y="151"/>
                </a:lnTo>
                <a:lnTo>
                  <a:pt x="4265" y="189"/>
                </a:lnTo>
                <a:lnTo>
                  <a:pt x="4262" y="229"/>
                </a:lnTo>
                <a:lnTo>
                  <a:pt x="4258" y="271"/>
                </a:lnTo>
                <a:lnTo>
                  <a:pt x="4260" y="311"/>
                </a:lnTo>
                <a:lnTo>
                  <a:pt x="4265" y="347"/>
                </a:lnTo>
                <a:lnTo>
                  <a:pt x="4267" y="360"/>
                </a:lnTo>
                <a:lnTo>
                  <a:pt x="4269" y="374"/>
                </a:lnTo>
                <a:lnTo>
                  <a:pt x="4269" y="389"/>
                </a:lnTo>
                <a:lnTo>
                  <a:pt x="4269" y="401"/>
                </a:lnTo>
                <a:lnTo>
                  <a:pt x="4274" y="411"/>
                </a:lnTo>
                <a:lnTo>
                  <a:pt x="4274" y="311"/>
                </a:lnTo>
                <a:lnTo>
                  <a:pt x="4278" y="311"/>
                </a:lnTo>
                <a:lnTo>
                  <a:pt x="4280" y="294"/>
                </a:lnTo>
                <a:lnTo>
                  <a:pt x="4280" y="276"/>
                </a:lnTo>
                <a:lnTo>
                  <a:pt x="4278" y="263"/>
                </a:lnTo>
                <a:lnTo>
                  <a:pt x="4285" y="263"/>
                </a:lnTo>
                <a:lnTo>
                  <a:pt x="4285" y="247"/>
                </a:lnTo>
                <a:lnTo>
                  <a:pt x="4298" y="247"/>
                </a:lnTo>
                <a:lnTo>
                  <a:pt x="4294" y="271"/>
                </a:lnTo>
                <a:lnTo>
                  <a:pt x="4291" y="271"/>
                </a:lnTo>
                <a:lnTo>
                  <a:pt x="4291" y="281"/>
                </a:lnTo>
                <a:lnTo>
                  <a:pt x="4293" y="296"/>
                </a:lnTo>
                <a:lnTo>
                  <a:pt x="4296" y="314"/>
                </a:lnTo>
                <a:lnTo>
                  <a:pt x="4300" y="331"/>
                </a:lnTo>
                <a:lnTo>
                  <a:pt x="4303" y="345"/>
                </a:lnTo>
                <a:lnTo>
                  <a:pt x="4305" y="351"/>
                </a:lnTo>
                <a:lnTo>
                  <a:pt x="4309" y="311"/>
                </a:lnTo>
                <a:lnTo>
                  <a:pt x="4313" y="271"/>
                </a:lnTo>
                <a:lnTo>
                  <a:pt x="4314" y="227"/>
                </a:lnTo>
                <a:lnTo>
                  <a:pt x="4314" y="191"/>
                </a:lnTo>
                <a:lnTo>
                  <a:pt x="4311" y="191"/>
                </a:lnTo>
                <a:lnTo>
                  <a:pt x="4311" y="163"/>
                </a:lnTo>
                <a:lnTo>
                  <a:pt x="4305" y="163"/>
                </a:lnTo>
                <a:lnTo>
                  <a:pt x="4305" y="136"/>
                </a:lnTo>
                <a:lnTo>
                  <a:pt x="4298" y="103"/>
                </a:lnTo>
                <a:lnTo>
                  <a:pt x="4291" y="71"/>
                </a:lnTo>
                <a:lnTo>
                  <a:pt x="4302" y="76"/>
                </a:lnTo>
                <a:lnTo>
                  <a:pt x="4325" y="207"/>
                </a:lnTo>
                <a:lnTo>
                  <a:pt x="4327" y="221"/>
                </a:lnTo>
                <a:lnTo>
                  <a:pt x="4325" y="238"/>
                </a:lnTo>
                <a:lnTo>
                  <a:pt x="4325" y="252"/>
                </a:lnTo>
                <a:lnTo>
                  <a:pt x="4331" y="263"/>
                </a:lnTo>
                <a:lnTo>
                  <a:pt x="4358" y="103"/>
                </a:lnTo>
                <a:lnTo>
                  <a:pt x="4365" y="103"/>
                </a:lnTo>
                <a:lnTo>
                  <a:pt x="4351" y="211"/>
                </a:lnTo>
                <a:lnTo>
                  <a:pt x="4354" y="211"/>
                </a:lnTo>
                <a:lnTo>
                  <a:pt x="4358" y="183"/>
                </a:lnTo>
                <a:lnTo>
                  <a:pt x="4371" y="183"/>
                </a:lnTo>
                <a:lnTo>
                  <a:pt x="4371" y="214"/>
                </a:lnTo>
                <a:lnTo>
                  <a:pt x="4373" y="245"/>
                </a:lnTo>
                <a:lnTo>
                  <a:pt x="4378" y="271"/>
                </a:lnTo>
                <a:lnTo>
                  <a:pt x="4374" y="283"/>
                </a:lnTo>
                <a:lnTo>
                  <a:pt x="4382" y="283"/>
                </a:lnTo>
                <a:lnTo>
                  <a:pt x="4385" y="311"/>
                </a:lnTo>
                <a:lnTo>
                  <a:pt x="4391" y="311"/>
                </a:lnTo>
                <a:lnTo>
                  <a:pt x="4391" y="307"/>
                </a:lnTo>
                <a:lnTo>
                  <a:pt x="4425" y="200"/>
                </a:lnTo>
                <a:lnTo>
                  <a:pt x="4425" y="183"/>
                </a:lnTo>
                <a:lnTo>
                  <a:pt x="4431" y="183"/>
                </a:lnTo>
                <a:lnTo>
                  <a:pt x="4434" y="154"/>
                </a:lnTo>
                <a:lnTo>
                  <a:pt x="4438" y="154"/>
                </a:lnTo>
                <a:lnTo>
                  <a:pt x="4440" y="154"/>
                </a:lnTo>
                <a:lnTo>
                  <a:pt x="4440" y="152"/>
                </a:lnTo>
                <a:lnTo>
                  <a:pt x="4440" y="152"/>
                </a:lnTo>
                <a:lnTo>
                  <a:pt x="4442" y="152"/>
                </a:lnTo>
                <a:lnTo>
                  <a:pt x="4443" y="152"/>
                </a:lnTo>
                <a:lnTo>
                  <a:pt x="4445" y="151"/>
                </a:lnTo>
                <a:lnTo>
                  <a:pt x="4434" y="207"/>
                </a:lnTo>
                <a:lnTo>
                  <a:pt x="4442" y="207"/>
                </a:lnTo>
                <a:lnTo>
                  <a:pt x="4443" y="223"/>
                </a:lnTo>
                <a:lnTo>
                  <a:pt x="4449" y="236"/>
                </a:lnTo>
                <a:lnTo>
                  <a:pt x="4454" y="247"/>
                </a:lnTo>
                <a:lnTo>
                  <a:pt x="4454" y="267"/>
                </a:lnTo>
                <a:lnTo>
                  <a:pt x="4458" y="267"/>
                </a:lnTo>
                <a:lnTo>
                  <a:pt x="4458" y="280"/>
                </a:lnTo>
                <a:lnTo>
                  <a:pt x="4462" y="280"/>
                </a:lnTo>
                <a:lnTo>
                  <a:pt x="4465" y="323"/>
                </a:lnTo>
                <a:lnTo>
                  <a:pt x="4471" y="323"/>
                </a:lnTo>
                <a:lnTo>
                  <a:pt x="4473" y="338"/>
                </a:lnTo>
                <a:lnTo>
                  <a:pt x="4473" y="352"/>
                </a:lnTo>
                <a:lnTo>
                  <a:pt x="4473" y="365"/>
                </a:lnTo>
                <a:lnTo>
                  <a:pt x="4478" y="374"/>
                </a:lnTo>
                <a:lnTo>
                  <a:pt x="4478" y="367"/>
                </a:lnTo>
                <a:lnTo>
                  <a:pt x="4485" y="358"/>
                </a:lnTo>
                <a:lnTo>
                  <a:pt x="4487" y="343"/>
                </a:lnTo>
                <a:lnTo>
                  <a:pt x="4485" y="327"/>
                </a:lnTo>
                <a:lnTo>
                  <a:pt x="4482" y="327"/>
                </a:lnTo>
                <a:lnTo>
                  <a:pt x="4482" y="300"/>
                </a:lnTo>
                <a:lnTo>
                  <a:pt x="4478" y="300"/>
                </a:lnTo>
                <a:lnTo>
                  <a:pt x="4478" y="280"/>
                </a:lnTo>
                <a:lnTo>
                  <a:pt x="4474" y="280"/>
                </a:lnTo>
                <a:lnTo>
                  <a:pt x="4474" y="271"/>
                </a:lnTo>
                <a:lnTo>
                  <a:pt x="4471" y="271"/>
                </a:lnTo>
                <a:lnTo>
                  <a:pt x="4471" y="267"/>
                </a:lnTo>
                <a:lnTo>
                  <a:pt x="4474" y="267"/>
                </a:lnTo>
                <a:lnTo>
                  <a:pt x="4476" y="265"/>
                </a:lnTo>
                <a:lnTo>
                  <a:pt x="4476" y="265"/>
                </a:lnTo>
                <a:lnTo>
                  <a:pt x="4476" y="265"/>
                </a:lnTo>
                <a:lnTo>
                  <a:pt x="4478" y="265"/>
                </a:lnTo>
                <a:lnTo>
                  <a:pt x="4480" y="263"/>
                </a:lnTo>
                <a:lnTo>
                  <a:pt x="4482" y="263"/>
                </a:lnTo>
                <a:lnTo>
                  <a:pt x="4482" y="274"/>
                </a:lnTo>
                <a:lnTo>
                  <a:pt x="4485" y="274"/>
                </a:lnTo>
                <a:lnTo>
                  <a:pt x="4485" y="260"/>
                </a:lnTo>
                <a:lnTo>
                  <a:pt x="4498" y="260"/>
                </a:lnTo>
                <a:lnTo>
                  <a:pt x="4500" y="280"/>
                </a:lnTo>
                <a:lnTo>
                  <a:pt x="4505" y="298"/>
                </a:lnTo>
                <a:lnTo>
                  <a:pt x="4511" y="314"/>
                </a:lnTo>
                <a:lnTo>
                  <a:pt x="4511" y="347"/>
                </a:lnTo>
                <a:lnTo>
                  <a:pt x="4516" y="385"/>
                </a:lnTo>
                <a:lnTo>
                  <a:pt x="4518" y="431"/>
                </a:lnTo>
                <a:lnTo>
                  <a:pt x="4518" y="441"/>
                </a:lnTo>
                <a:lnTo>
                  <a:pt x="4520" y="449"/>
                </a:lnTo>
                <a:lnTo>
                  <a:pt x="4520" y="454"/>
                </a:lnTo>
                <a:lnTo>
                  <a:pt x="4518" y="463"/>
                </a:lnTo>
                <a:lnTo>
                  <a:pt x="4531" y="463"/>
                </a:lnTo>
                <a:lnTo>
                  <a:pt x="4534" y="314"/>
                </a:lnTo>
                <a:lnTo>
                  <a:pt x="4529" y="300"/>
                </a:lnTo>
                <a:lnTo>
                  <a:pt x="4523" y="283"/>
                </a:lnTo>
                <a:lnTo>
                  <a:pt x="4522" y="263"/>
                </a:lnTo>
                <a:lnTo>
                  <a:pt x="4525" y="263"/>
                </a:lnTo>
                <a:lnTo>
                  <a:pt x="4527" y="267"/>
                </a:lnTo>
                <a:lnTo>
                  <a:pt x="4527" y="267"/>
                </a:lnTo>
                <a:lnTo>
                  <a:pt x="4527" y="269"/>
                </a:lnTo>
                <a:lnTo>
                  <a:pt x="4527" y="269"/>
                </a:lnTo>
                <a:lnTo>
                  <a:pt x="4529" y="269"/>
                </a:lnTo>
                <a:lnTo>
                  <a:pt x="4531" y="271"/>
                </a:lnTo>
                <a:lnTo>
                  <a:pt x="4531" y="260"/>
                </a:lnTo>
                <a:lnTo>
                  <a:pt x="4525" y="247"/>
                </a:lnTo>
                <a:lnTo>
                  <a:pt x="4523" y="232"/>
                </a:lnTo>
                <a:lnTo>
                  <a:pt x="4522" y="220"/>
                </a:lnTo>
                <a:lnTo>
                  <a:pt x="4502" y="163"/>
                </a:lnTo>
                <a:lnTo>
                  <a:pt x="4503" y="161"/>
                </a:lnTo>
                <a:lnTo>
                  <a:pt x="4503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0"/>
                </a:lnTo>
                <a:lnTo>
                  <a:pt x="4507" y="160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11" y="163"/>
                </a:lnTo>
                <a:lnTo>
                  <a:pt x="4516" y="174"/>
                </a:lnTo>
                <a:lnTo>
                  <a:pt x="4520" y="185"/>
                </a:lnTo>
                <a:lnTo>
                  <a:pt x="4522" y="200"/>
                </a:lnTo>
                <a:lnTo>
                  <a:pt x="4525" y="200"/>
                </a:lnTo>
                <a:lnTo>
                  <a:pt x="4525" y="220"/>
                </a:lnTo>
                <a:lnTo>
                  <a:pt x="4531" y="220"/>
                </a:lnTo>
                <a:lnTo>
                  <a:pt x="4531" y="231"/>
                </a:lnTo>
                <a:lnTo>
                  <a:pt x="4534" y="231"/>
                </a:lnTo>
                <a:lnTo>
                  <a:pt x="4534" y="254"/>
                </a:lnTo>
                <a:lnTo>
                  <a:pt x="4538" y="254"/>
                </a:lnTo>
                <a:lnTo>
                  <a:pt x="4538" y="271"/>
                </a:lnTo>
                <a:lnTo>
                  <a:pt x="4543" y="291"/>
                </a:lnTo>
                <a:lnTo>
                  <a:pt x="4551" y="311"/>
                </a:lnTo>
                <a:lnTo>
                  <a:pt x="4554" y="311"/>
                </a:lnTo>
                <a:lnTo>
                  <a:pt x="4554" y="267"/>
                </a:lnTo>
                <a:lnTo>
                  <a:pt x="4551" y="267"/>
                </a:lnTo>
                <a:lnTo>
                  <a:pt x="4551" y="243"/>
                </a:lnTo>
                <a:lnTo>
                  <a:pt x="4545" y="243"/>
                </a:lnTo>
                <a:lnTo>
                  <a:pt x="4542" y="220"/>
                </a:lnTo>
                <a:lnTo>
                  <a:pt x="4534" y="214"/>
                </a:lnTo>
                <a:lnTo>
                  <a:pt x="4531" y="200"/>
                </a:lnTo>
                <a:lnTo>
                  <a:pt x="4538" y="203"/>
                </a:lnTo>
                <a:lnTo>
                  <a:pt x="4525" y="163"/>
                </a:lnTo>
                <a:lnTo>
                  <a:pt x="4534" y="163"/>
                </a:lnTo>
                <a:lnTo>
                  <a:pt x="4585" y="314"/>
                </a:lnTo>
                <a:lnTo>
                  <a:pt x="4585" y="311"/>
                </a:lnTo>
                <a:lnTo>
                  <a:pt x="4589" y="309"/>
                </a:lnTo>
                <a:lnTo>
                  <a:pt x="4589" y="307"/>
                </a:lnTo>
                <a:lnTo>
                  <a:pt x="4589" y="305"/>
                </a:lnTo>
                <a:lnTo>
                  <a:pt x="4589" y="305"/>
                </a:lnTo>
                <a:lnTo>
                  <a:pt x="4589" y="303"/>
                </a:lnTo>
                <a:lnTo>
                  <a:pt x="4589" y="301"/>
                </a:lnTo>
                <a:lnTo>
                  <a:pt x="4591" y="300"/>
                </a:lnTo>
                <a:lnTo>
                  <a:pt x="4594" y="300"/>
                </a:lnTo>
                <a:lnTo>
                  <a:pt x="4594" y="303"/>
                </a:lnTo>
                <a:lnTo>
                  <a:pt x="4596" y="301"/>
                </a:lnTo>
                <a:lnTo>
                  <a:pt x="4596" y="301"/>
                </a:lnTo>
                <a:lnTo>
                  <a:pt x="4596" y="300"/>
                </a:lnTo>
                <a:lnTo>
                  <a:pt x="4596" y="300"/>
                </a:lnTo>
                <a:lnTo>
                  <a:pt x="4598" y="298"/>
                </a:lnTo>
                <a:lnTo>
                  <a:pt x="4598" y="296"/>
                </a:lnTo>
                <a:lnTo>
                  <a:pt x="4591" y="296"/>
                </a:lnTo>
                <a:lnTo>
                  <a:pt x="4585" y="263"/>
                </a:lnTo>
                <a:lnTo>
                  <a:pt x="4594" y="263"/>
                </a:lnTo>
                <a:lnTo>
                  <a:pt x="4594" y="254"/>
                </a:lnTo>
                <a:lnTo>
                  <a:pt x="4602" y="254"/>
                </a:lnTo>
                <a:lnTo>
                  <a:pt x="4602" y="271"/>
                </a:lnTo>
                <a:lnTo>
                  <a:pt x="4600" y="281"/>
                </a:lnTo>
                <a:lnTo>
                  <a:pt x="4602" y="291"/>
                </a:lnTo>
                <a:lnTo>
                  <a:pt x="4605" y="291"/>
                </a:lnTo>
                <a:lnTo>
                  <a:pt x="4611" y="236"/>
                </a:lnTo>
                <a:lnTo>
                  <a:pt x="4618" y="231"/>
                </a:lnTo>
                <a:lnTo>
                  <a:pt x="4618" y="220"/>
                </a:lnTo>
                <a:lnTo>
                  <a:pt x="4622" y="220"/>
                </a:lnTo>
                <a:lnTo>
                  <a:pt x="4622" y="214"/>
                </a:lnTo>
                <a:lnTo>
                  <a:pt x="4618" y="214"/>
                </a:lnTo>
                <a:lnTo>
                  <a:pt x="4618" y="163"/>
                </a:lnTo>
                <a:lnTo>
                  <a:pt x="4614" y="163"/>
                </a:lnTo>
                <a:lnTo>
                  <a:pt x="4614" y="160"/>
                </a:lnTo>
                <a:lnTo>
                  <a:pt x="4618" y="160"/>
                </a:lnTo>
                <a:lnTo>
                  <a:pt x="4618" y="154"/>
                </a:lnTo>
                <a:lnTo>
                  <a:pt x="4614" y="154"/>
                </a:lnTo>
                <a:lnTo>
                  <a:pt x="4614" y="152"/>
                </a:lnTo>
                <a:lnTo>
                  <a:pt x="4616" y="149"/>
                </a:lnTo>
                <a:lnTo>
                  <a:pt x="4618" y="147"/>
                </a:lnTo>
                <a:lnTo>
                  <a:pt x="4618" y="147"/>
                </a:lnTo>
                <a:lnTo>
                  <a:pt x="4614" y="140"/>
                </a:lnTo>
                <a:lnTo>
                  <a:pt x="4614" y="136"/>
                </a:lnTo>
                <a:lnTo>
                  <a:pt x="4618" y="136"/>
                </a:lnTo>
                <a:lnTo>
                  <a:pt x="4618" y="131"/>
                </a:lnTo>
                <a:lnTo>
                  <a:pt x="4614" y="131"/>
                </a:lnTo>
                <a:lnTo>
                  <a:pt x="4618" y="107"/>
                </a:lnTo>
                <a:lnTo>
                  <a:pt x="4625" y="107"/>
                </a:lnTo>
                <a:lnTo>
                  <a:pt x="4625" y="167"/>
                </a:lnTo>
                <a:lnTo>
                  <a:pt x="4634" y="167"/>
                </a:lnTo>
                <a:lnTo>
                  <a:pt x="4642" y="311"/>
                </a:lnTo>
                <a:lnTo>
                  <a:pt x="4645" y="311"/>
                </a:lnTo>
                <a:lnTo>
                  <a:pt x="4647" y="325"/>
                </a:lnTo>
                <a:lnTo>
                  <a:pt x="4647" y="341"/>
                </a:lnTo>
                <a:lnTo>
                  <a:pt x="4649" y="356"/>
                </a:lnTo>
                <a:lnTo>
                  <a:pt x="4654" y="367"/>
                </a:lnTo>
                <a:lnTo>
                  <a:pt x="4651" y="323"/>
                </a:lnTo>
                <a:lnTo>
                  <a:pt x="4654" y="323"/>
                </a:lnTo>
                <a:lnTo>
                  <a:pt x="4658" y="329"/>
                </a:lnTo>
                <a:lnTo>
                  <a:pt x="4662" y="332"/>
                </a:lnTo>
                <a:lnTo>
                  <a:pt x="4665" y="334"/>
                </a:lnTo>
                <a:lnTo>
                  <a:pt x="4665" y="296"/>
                </a:lnTo>
                <a:lnTo>
                  <a:pt x="4658" y="296"/>
                </a:lnTo>
                <a:lnTo>
                  <a:pt x="4658" y="287"/>
                </a:lnTo>
                <a:lnTo>
                  <a:pt x="4665" y="287"/>
                </a:lnTo>
                <a:lnTo>
                  <a:pt x="4662" y="107"/>
                </a:lnTo>
                <a:lnTo>
                  <a:pt x="4674" y="107"/>
                </a:lnTo>
                <a:lnTo>
                  <a:pt x="4674" y="111"/>
                </a:lnTo>
                <a:lnTo>
                  <a:pt x="4671" y="121"/>
                </a:lnTo>
                <a:lnTo>
                  <a:pt x="4669" y="138"/>
                </a:lnTo>
                <a:lnTo>
                  <a:pt x="4669" y="156"/>
                </a:lnTo>
                <a:lnTo>
                  <a:pt x="4671" y="171"/>
                </a:lnTo>
                <a:lnTo>
                  <a:pt x="4682" y="287"/>
                </a:lnTo>
                <a:lnTo>
                  <a:pt x="4687" y="287"/>
                </a:lnTo>
                <a:lnTo>
                  <a:pt x="4691" y="289"/>
                </a:lnTo>
                <a:lnTo>
                  <a:pt x="4694" y="289"/>
                </a:lnTo>
                <a:lnTo>
                  <a:pt x="4698" y="291"/>
                </a:lnTo>
                <a:lnTo>
                  <a:pt x="4698" y="236"/>
                </a:lnTo>
                <a:lnTo>
                  <a:pt x="4711" y="236"/>
                </a:lnTo>
                <a:lnTo>
                  <a:pt x="4713" y="269"/>
                </a:lnTo>
                <a:lnTo>
                  <a:pt x="4722" y="300"/>
                </a:lnTo>
                <a:lnTo>
                  <a:pt x="4725" y="300"/>
                </a:lnTo>
                <a:lnTo>
                  <a:pt x="4725" y="143"/>
                </a:lnTo>
                <a:lnTo>
                  <a:pt x="4738" y="147"/>
                </a:lnTo>
                <a:lnTo>
                  <a:pt x="4742" y="189"/>
                </a:lnTo>
                <a:lnTo>
                  <a:pt x="4751" y="223"/>
                </a:lnTo>
                <a:lnTo>
                  <a:pt x="4751" y="254"/>
                </a:lnTo>
                <a:lnTo>
                  <a:pt x="4754" y="254"/>
                </a:lnTo>
                <a:lnTo>
                  <a:pt x="4758" y="300"/>
                </a:lnTo>
                <a:lnTo>
                  <a:pt x="4765" y="303"/>
                </a:lnTo>
                <a:lnTo>
                  <a:pt x="4765" y="314"/>
                </a:lnTo>
                <a:lnTo>
                  <a:pt x="4769" y="323"/>
                </a:lnTo>
                <a:lnTo>
                  <a:pt x="4774" y="329"/>
                </a:lnTo>
                <a:lnTo>
                  <a:pt x="4780" y="336"/>
                </a:lnTo>
                <a:lnTo>
                  <a:pt x="4785" y="340"/>
                </a:lnTo>
                <a:lnTo>
                  <a:pt x="4794" y="343"/>
                </a:lnTo>
                <a:lnTo>
                  <a:pt x="4794" y="347"/>
                </a:lnTo>
                <a:lnTo>
                  <a:pt x="4796" y="349"/>
                </a:lnTo>
                <a:lnTo>
                  <a:pt x="4796" y="351"/>
                </a:lnTo>
                <a:lnTo>
                  <a:pt x="4798" y="352"/>
                </a:lnTo>
                <a:lnTo>
                  <a:pt x="4800" y="354"/>
                </a:lnTo>
                <a:lnTo>
                  <a:pt x="4802" y="356"/>
                </a:lnTo>
                <a:lnTo>
                  <a:pt x="4803" y="356"/>
                </a:lnTo>
                <a:lnTo>
                  <a:pt x="4803" y="358"/>
                </a:lnTo>
                <a:lnTo>
                  <a:pt x="4803" y="358"/>
                </a:lnTo>
                <a:lnTo>
                  <a:pt x="4803" y="358"/>
                </a:lnTo>
                <a:lnTo>
                  <a:pt x="4805" y="358"/>
                </a:lnTo>
                <a:lnTo>
                  <a:pt x="4805" y="360"/>
                </a:lnTo>
                <a:lnTo>
                  <a:pt x="4805" y="351"/>
                </a:lnTo>
                <a:lnTo>
                  <a:pt x="4802" y="351"/>
                </a:lnTo>
                <a:lnTo>
                  <a:pt x="4802" y="323"/>
                </a:lnTo>
                <a:lnTo>
                  <a:pt x="4798" y="323"/>
                </a:lnTo>
                <a:lnTo>
                  <a:pt x="4791" y="287"/>
                </a:lnTo>
                <a:lnTo>
                  <a:pt x="4785" y="287"/>
                </a:lnTo>
                <a:lnTo>
                  <a:pt x="4785" y="274"/>
                </a:lnTo>
                <a:lnTo>
                  <a:pt x="4782" y="274"/>
                </a:lnTo>
                <a:lnTo>
                  <a:pt x="4780" y="272"/>
                </a:lnTo>
                <a:lnTo>
                  <a:pt x="4780" y="269"/>
                </a:lnTo>
                <a:lnTo>
                  <a:pt x="4780" y="267"/>
                </a:lnTo>
                <a:lnTo>
                  <a:pt x="4778" y="263"/>
                </a:lnTo>
                <a:lnTo>
                  <a:pt x="4778" y="260"/>
                </a:lnTo>
                <a:lnTo>
                  <a:pt x="4782" y="260"/>
                </a:lnTo>
                <a:lnTo>
                  <a:pt x="4789" y="269"/>
                </a:lnTo>
                <a:lnTo>
                  <a:pt x="4794" y="280"/>
                </a:lnTo>
                <a:lnTo>
                  <a:pt x="4798" y="291"/>
                </a:lnTo>
                <a:lnTo>
                  <a:pt x="4802" y="291"/>
                </a:lnTo>
                <a:lnTo>
                  <a:pt x="4794" y="267"/>
                </a:lnTo>
                <a:lnTo>
                  <a:pt x="4783" y="243"/>
                </a:lnTo>
                <a:lnTo>
                  <a:pt x="4774" y="220"/>
                </a:lnTo>
                <a:lnTo>
                  <a:pt x="4778" y="220"/>
                </a:lnTo>
                <a:lnTo>
                  <a:pt x="4782" y="221"/>
                </a:lnTo>
                <a:lnTo>
                  <a:pt x="4783" y="221"/>
                </a:lnTo>
                <a:lnTo>
                  <a:pt x="4783" y="223"/>
                </a:lnTo>
                <a:lnTo>
                  <a:pt x="4785" y="227"/>
                </a:lnTo>
                <a:lnTo>
                  <a:pt x="4785" y="231"/>
                </a:lnTo>
                <a:lnTo>
                  <a:pt x="4796" y="245"/>
                </a:lnTo>
                <a:lnTo>
                  <a:pt x="4803" y="263"/>
                </a:lnTo>
                <a:lnTo>
                  <a:pt x="4809" y="283"/>
                </a:lnTo>
                <a:lnTo>
                  <a:pt x="4814" y="303"/>
                </a:lnTo>
                <a:lnTo>
                  <a:pt x="4818" y="303"/>
                </a:lnTo>
                <a:lnTo>
                  <a:pt x="4818" y="323"/>
                </a:lnTo>
                <a:lnTo>
                  <a:pt x="4822" y="323"/>
                </a:lnTo>
                <a:lnTo>
                  <a:pt x="4814" y="240"/>
                </a:lnTo>
                <a:lnTo>
                  <a:pt x="4811" y="240"/>
                </a:lnTo>
                <a:lnTo>
                  <a:pt x="4811" y="223"/>
                </a:lnTo>
                <a:lnTo>
                  <a:pt x="4805" y="223"/>
                </a:lnTo>
                <a:lnTo>
                  <a:pt x="4802" y="191"/>
                </a:lnTo>
                <a:lnTo>
                  <a:pt x="4798" y="191"/>
                </a:lnTo>
                <a:lnTo>
                  <a:pt x="4798" y="183"/>
                </a:lnTo>
                <a:lnTo>
                  <a:pt x="4794" y="183"/>
                </a:lnTo>
                <a:lnTo>
                  <a:pt x="4794" y="171"/>
                </a:lnTo>
                <a:lnTo>
                  <a:pt x="4791" y="171"/>
                </a:lnTo>
                <a:lnTo>
                  <a:pt x="4785" y="154"/>
                </a:lnTo>
                <a:lnTo>
                  <a:pt x="4782" y="154"/>
                </a:lnTo>
                <a:lnTo>
                  <a:pt x="4782" y="143"/>
                </a:lnTo>
                <a:lnTo>
                  <a:pt x="4778" y="143"/>
                </a:lnTo>
                <a:lnTo>
                  <a:pt x="4771" y="120"/>
                </a:lnTo>
                <a:lnTo>
                  <a:pt x="4765" y="120"/>
                </a:lnTo>
                <a:lnTo>
                  <a:pt x="4765" y="111"/>
                </a:lnTo>
                <a:lnTo>
                  <a:pt x="4758" y="98"/>
                </a:lnTo>
                <a:lnTo>
                  <a:pt x="4751" y="85"/>
                </a:lnTo>
                <a:lnTo>
                  <a:pt x="4745" y="67"/>
                </a:lnTo>
                <a:lnTo>
                  <a:pt x="4758" y="71"/>
                </a:lnTo>
                <a:lnTo>
                  <a:pt x="4762" y="89"/>
                </a:lnTo>
                <a:lnTo>
                  <a:pt x="4771" y="101"/>
                </a:lnTo>
                <a:lnTo>
                  <a:pt x="4778" y="114"/>
                </a:lnTo>
                <a:lnTo>
                  <a:pt x="4778" y="123"/>
                </a:lnTo>
                <a:lnTo>
                  <a:pt x="4782" y="123"/>
                </a:lnTo>
                <a:lnTo>
                  <a:pt x="4782" y="131"/>
                </a:lnTo>
                <a:lnTo>
                  <a:pt x="4785" y="131"/>
                </a:lnTo>
                <a:lnTo>
                  <a:pt x="4785" y="140"/>
                </a:lnTo>
                <a:lnTo>
                  <a:pt x="4791" y="140"/>
                </a:lnTo>
                <a:lnTo>
                  <a:pt x="4791" y="147"/>
                </a:lnTo>
                <a:lnTo>
                  <a:pt x="4794" y="147"/>
                </a:lnTo>
                <a:lnTo>
                  <a:pt x="4802" y="171"/>
                </a:lnTo>
                <a:lnTo>
                  <a:pt x="4805" y="171"/>
                </a:lnTo>
                <a:lnTo>
                  <a:pt x="4805" y="183"/>
                </a:lnTo>
                <a:lnTo>
                  <a:pt x="4811" y="183"/>
                </a:lnTo>
                <a:lnTo>
                  <a:pt x="4811" y="191"/>
                </a:lnTo>
                <a:lnTo>
                  <a:pt x="4814" y="191"/>
                </a:lnTo>
                <a:lnTo>
                  <a:pt x="4822" y="227"/>
                </a:lnTo>
                <a:lnTo>
                  <a:pt x="4825" y="227"/>
                </a:lnTo>
                <a:lnTo>
                  <a:pt x="4825" y="236"/>
                </a:lnTo>
                <a:lnTo>
                  <a:pt x="4831" y="236"/>
                </a:lnTo>
                <a:lnTo>
                  <a:pt x="4831" y="254"/>
                </a:lnTo>
                <a:lnTo>
                  <a:pt x="4834" y="254"/>
                </a:lnTo>
                <a:lnTo>
                  <a:pt x="4836" y="218"/>
                </a:lnTo>
                <a:lnTo>
                  <a:pt x="4838" y="178"/>
                </a:lnTo>
                <a:lnTo>
                  <a:pt x="4834" y="140"/>
                </a:lnTo>
                <a:lnTo>
                  <a:pt x="4825" y="103"/>
                </a:lnTo>
                <a:lnTo>
                  <a:pt x="4838" y="103"/>
                </a:lnTo>
                <a:lnTo>
                  <a:pt x="4843" y="134"/>
                </a:lnTo>
                <a:lnTo>
                  <a:pt x="4851" y="163"/>
                </a:lnTo>
                <a:lnTo>
                  <a:pt x="4851" y="178"/>
                </a:lnTo>
                <a:lnTo>
                  <a:pt x="4851" y="194"/>
                </a:lnTo>
                <a:lnTo>
                  <a:pt x="4849" y="209"/>
                </a:lnTo>
                <a:lnTo>
                  <a:pt x="4854" y="220"/>
                </a:lnTo>
                <a:lnTo>
                  <a:pt x="4858" y="180"/>
                </a:lnTo>
                <a:lnTo>
                  <a:pt x="4865" y="180"/>
                </a:lnTo>
                <a:lnTo>
                  <a:pt x="4871" y="196"/>
                </a:lnTo>
                <a:lnTo>
                  <a:pt x="4874" y="196"/>
                </a:lnTo>
                <a:lnTo>
                  <a:pt x="4874" y="211"/>
                </a:lnTo>
                <a:lnTo>
                  <a:pt x="4878" y="211"/>
                </a:lnTo>
                <a:lnTo>
                  <a:pt x="4882" y="247"/>
                </a:lnTo>
                <a:lnTo>
                  <a:pt x="4885" y="247"/>
                </a:lnTo>
                <a:lnTo>
                  <a:pt x="4885" y="271"/>
                </a:lnTo>
                <a:lnTo>
                  <a:pt x="4894" y="274"/>
                </a:lnTo>
                <a:lnTo>
                  <a:pt x="4894" y="283"/>
                </a:lnTo>
                <a:lnTo>
                  <a:pt x="4898" y="283"/>
                </a:lnTo>
                <a:lnTo>
                  <a:pt x="4898" y="296"/>
                </a:lnTo>
                <a:lnTo>
                  <a:pt x="4902" y="296"/>
                </a:lnTo>
                <a:lnTo>
                  <a:pt x="4905" y="320"/>
                </a:lnTo>
                <a:lnTo>
                  <a:pt x="4911" y="320"/>
                </a:lnTo>
                <a:lnTo>
                  <a:pt x="4913" y="291"/>
                </a:lnTo>
                <a:lnTo>
                  <a:pt x="4918" y="265"/>
                </a:lnTo>
                <a:lnTo>
                  <a:pt x="4927" y="240"/>
                </a:lnTo>
                <a:lnTo>
                  <a:pt x="4934" y="214"/>
                </a:lnTo>
                <a:lnTo>
                  <a:pt x="4931" y="154"/>
                </a:lnTo>
                <a:lnTo>
                  <a:pt x="4942" y="154"/>
                </a:lnTo>
                <a:lnTo>
                  <a:pt x="4945" y="214"/>
                </a:lnTo>
                <a:lnTo>
                  <a:pt x="4954" y="214"/>
                </a:lnTo>
                <a:lnTo>
                  <a:pt x="4958" y="231"/>
                </a:lnTo>
                <a:lnTo>
                  <a:pt x="4951" y="231"/>
                </a:lnTo>
                <a:lnTo>
                  <a:pt x="4951" y="223"/>
                </a:lnTo>
                <a:lnTo>
                  <a:pt x="4945" y="223"/>
                </a:lnTo>
                <a:lnTo>
                  <a:pt x="4945" y="327"/>
                </a:lnTo>
                <a:lnTo>
                  <a:pt x="4951" y="327"/>
                </a:lnTo>
                <a:lnTo>
                  <a:pt x="4951" y="340"/>
                </a:lnTo>
                <a:lnTo>
                  <a:pt x="4954" y="340"/>
                </a:lnTo>
                <a:lnTo>
                  <a:pt x="4956" y="338"/>
                </a:lnTo>
                <a:lnTo>
                  <a:pt x="4956" y="336"/>
                </a:lnTo>
                <a:lnTo>
                  <a:pt x="4956" y="336"/>
                </a:lnTo>
                <a:lnTo>
                  <a:pt x="4956" y="336"/>
                </a:lnTo>
                <a:lnTo>
                  <a:pt x="4958" y="334"/>
                </a:lnTo>
                <a:lnTo>
                  <a:pt x="4965" y="340"/>
                </a:lnTo>
                <a:lnTo>
                  <a:pt x="4965" y="303"/>
                </a:lnTo>
                <a:lnTo>
                  <a:pt x="4962" y="303"/>
                </a:lnTo>
                <a:lnTo>
                  <a:pt x="4962" y="271"/>
                </a:lnTo>
                <a:lnTo>
                  <a:pt x="4951" y="236"/>
                </a:lnTo>
                <a:lnTo>
                  <a:pt x="4962" y="236"/>
                </a:lnTo>
                <a:lnTo>
                  <a:pt x="4965" y="254"/>
                </a:lnTo>
                <a:lnTo>
                  <a:pt x="4971" y="254"/>
                </a:lnTo>
                <a:lnTo>
                  <a:pt x="4971" y="274"/>
                </a:lnTo>
                <a:lnTo>
                  <a:pt x="4974" y="274"/>
                </a:lnTo>
                <a:lnTo>
                  <a:pt x="4974" y="283"/>
                </a:lnTo>
                <a:lnTo>
                  <a:pt x="4978" y="283"/>
                </a:lnTo>
                <a:lnTo>
                  <a:pt x="4978" y="300"/>
                </a:lnTo>
                <a:lnTo>
                  <a:pt x="4982" y="300"/>
                </a:lnTo>
                <a:lnTo>
                  <a:pt x="4982" y="314"/>
                </a:lnTo>
                <a:lnTo>
                  <a:pt x="4985" y="314"/>
                </a:lnTo>
                <a:lnTo>
                  <a:pt x="4991" y="343"/>
                </a:lnTo>
                <a:lnTo>
                  <a:pt x="4994" y="343"/>
                </a:lnTo>
                <a:lnTo>
                  <a:pt x="4998" y="334"/>
                </a:lnTo>
                <a:lnTo>
                  <a:pt x="5002" y="325"/>
                </a:lnTo>
                <a:lnTo>
                  <a:pt x="5002" y="311"/>
                </a:lnTo>
                <a:lnTo>
                  <a:pt x="4991" y="274"/>
                </a:lnTo>
                <a:lnTo>
                  <a:pt x="5002" y="280"/>
                </a:lnTo>
                <a:lnTo>
                  <a:pt x="5003" y="287"/>
                </a:lnTo>
                <a:lnTo>
                  <a:pt x="5007" y="301"/>
                </a:lnTo>
                <a:lnTo>
                  <a:pt x="5011" y="318"/>
                </a:lnTo>
                <a:lnTo>
                  <a:pt x="5014" y="332"/>
                </a:lnTo>
                <a:lnTo>
                  <a:pt x="5020" y="345"/>
                </a:lnTo>
                <a:lnTo>
                  <a:pt x="5022" y="351"/>
                </a:lnTo>
                <a:lnTo>
                  <a:pt x="5023" y="332"/>
                </a:lnTo>
                <a:lnTo>
                  <a:pt x="5025" y="316"/>
                </a:lnTo>
                <a:lnTo>
                  <a:pt x="5025" y="296"/>
                </a:lnTo>
                <a:lnTo>
                  <a:pt x="5022" y="271"/>
                </a:lnTo>
                <a:lnTo>
                  <a:pt x="5034" y="271"/>
                </a:lnTo>
                <a:lnTo>
                  <a:pt x="5036" y="294"/>
                </a:lnTo>
                <a:lnTo>
                  <a:pt x="5043" y="316"/>
                </a:lnTo>
                <a:lnTo>
                  <a:pt x="5051" y="334"/>
                </a:lnTo>
                <a:lnTo>
                  <a:pt x="5051" y="356"/>
                </a:lnTo>
                <a:lnTo>
                  <a:pt x="5054" y="356"/>
                </a:lnTo>
                <a:lnTo>
                  <a:pt x="5042" y="223"/>
                </a:lnTo>
                <a:lnTo>
                  <a:pt x="5038" y="223"/>
                </a:lnTo>
                <a:lnTo>
                  <a:pt x="5034" y="200"/>
                </a:lnTo>
                <a:lnTo>
                  <a:pt x="5031" y="194"/>
                </a:lnTo>
                <a:lnTo>
                  <a:pt x="5029" y="191"/>
                </a:lnTo>
                <a:lnTo>
                  <a:pt x="5025" y="187"/>
                </a:lnTo>
                <a:lnTo>
                  <a:pt x="5023" y="183"/>
                </a:lnTo>
                <a:lnTo>
                  <a:pt x="5020" y="178"/>
                </a:lnTo>
                <a:lnTo>
                  <a:pt x="5018" y="171"/>
                </a:lnTo>
                <a:lnTo>
                  <a:pt x="5031" y="180"/>
                </a:lnTo>
                <a:lnTo>
                  <a:pt x="5042" y="194"/>
                </a:lnTo>
                <a:lnTo>
                  <a:pt x="5051" y="212"/>
                </a:lnTo>
                <a:lnTo>
                  <a:pt x="5058" y="234"/>
                </a:lnTo>
                <a:lnTo>
                  <a:pt x="5065" y="254"/>
                </a:lnTo>
                <a:lnTo>
                  <a:pt x="5071" y="271"/>
                </a:lnTo>
                <a:lnTo>
                  <a:pt x="5071" y="296"/>
                </a:lnTo>
                <a:lnTo>
                  <a:pt x="5078" y="300"/>
                </a:lnTo>
                <a:lnTo>
                  <a:pt x="5074" y="307"/>
                </a:lnTo>
                <a:lnTo>
                  <a:pt x="5082" y="311"/>
                </a:lnTo>
                <a:lnTo>
                  <a:pt x="5082" y="327"/>
                </a:lnTo>
                <a:lnTo>
                  <a:pt x="5085" y="327"/>
                </a:lnTo>
                <a:lnTo>
                  <a:pt x="5085" y="340"/>
                </a:lnTo>
                <a:lnTo>
                  <a:pt x="5091" y="340"/>
                </a:lnTo>
                <a:lnTo>
                  <a:pt x="5093" y="352"/>
                </a:lnTo>
                <a:lnTo>
                  <a:pt x="5093" y="365"/>
                </a:lnTo>
                <a:lnTo>
                  <a:pt x="5098" y="374"/>
                </a:lnTo>
                <a:lnTo>
                  <a:pt x="5100" y="347"/>
                </a:lnTo>
                <a:lnTo>
                  <a:pt x="5102" y="321"/>
                </a:lnTo>
                <a:lnTo>
                  <a:pt x="5098" y="300"/>
                </a:lnTo>
                <a:lnTo>
                  <a:pt x="5098" y="267"/>
                </a:lnTo>
                <a:lnTo>
                  <a:pt x="5094" y="267"/>
                </a:lnTo>
                <a:lnTo>
                  <a:pt x="5091" y="240"/>
                </a:lnTo>
                <a:lnTo>
                  <a:pt x="5085" y="240"/>
                </a:lnTo>
                <a:lnTo>
                  <a:pt x="5083" y="234"/>
                </a:lnTo>
                <a:lnTo>
                  <a:pt x="5080" y="232"/>
                </a:lnTo>
                <a:lnTo>
                  <a:pt x="5078" y="229"/>
                </a:lnTo>
                <a:lnTo>
                  <a:pt x="5076" y="227"/>
                </a:lnTo>
                <a:lnTo>
                  <a:pt x="5074" y="221"/>
                </a:lnTo>
                <a:lnTo>
                  <a:pt x="5074" y="214"/>
                </a:lnTo>
                <a:lnTo>
                  <a:pt x="5082" y="220"/>
                </a:lnTo>
                <a:lnTo>
                  <a:pt x="5058" y="176"/>
                </a:lnTo>
                <a:lnTo>
                  <a:pt x="5065" y="176"/>
                </a:lnTo>
                <a:lnTo>
                  <a:pt x="5102" y="231"/>
                </a:lnTo>
                <a:lnTo>
                  <a:pt x="5102" y="240"/>
                </a:lnTo>
                <a:lnTo>
                  <a:pt x="5105" y="240"/>
                </a:lnTo>
                <a:lnTo>
                  <a:pt x="5105" y="247"/>
                </a:lnTo>
                <a:lnTo>
                  <a:pt x="5111" y="247"/>
                </a:lnTo>
                <a:lnTo>
                  <a:pt x="5114" y="271"/>
                </a:lnTo>
                <a:lnTo>
                  <a:pt x="5118" y="271"/>
                </a:lnTo>
                <a:lnTo>
                  <a:pt x="5118" y="280"/>
                </a:lnTo>
                <a:lnTo>
                  <a:pt x="5122" y="280"/>
                </a:lnTo>
                <a:lnTo>
                  <a:pt x="5122" y="296"/>
                </a:lnTo>
                <a:lnTo>
                  <a:pt x="5125" y="296"/>
                </a:lnTo>
                <a:lnTo>
                  <a:pt x="5131" y="323"/>
                </a:lnTo>
                <a:lnTo>
                  <a:pt x="5134" y="323"/>
                </a:lnTo>
                <a:lnTo>
                  <a:pt x="5136" y="289"/>
                </a:lnTo>
                <a:lnTo>
                  <a:pt x="5138" y="254"/>
                </a:lnTo>
                <a:lnTo>
                  <a:pt x="5140" y="218"/>
                </a:lnTo>
                <a:lnTo>
                  <a:pt x="5140" y="183"/>
                </a:lnTo>
                <a:lnTo>
                  <a:pt x="5134" y="151"/>
                </a:lnTo>
                <a:lnTo>
                  <a:pt x="5134" y="120"/>
                </a:lnTo>
                <a:lnTo>
                  <a:pt x="5131" y="120"/>
                </a:lnTo>
                <a:lnTo>
                  <a:pt x="5127" y="105"/>
                </a:lnTo>
                <a:lnTo>
                  <a:pt x="5127" y="92"/>
                </a:lnTo>
                <a:lnTo>
                  <a:pt x="5129" y="81"/>
                </a:lnTo>
                <a:lnTo>
                  <a:pt x="5129" y="72"/>
                </a:lnTo>
                <a:lnTo>
                  <a:pt x="5125" y="67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9" y="65"/>
                </a:lnTo>
                <a:lnTo>
                  <a:pt x="5131" y="63"/>
                </a:lnTo>
                <a:lnTo>
                  <a:pt x="5131" y="60"/>
                </a:lnTo>
                <a:lnTo>
                  <a:pt x="5133" y="60"/>
                </a:lnTo>
                <a:lnTo>
                  <a:pt x="5134" y="60"/>
                </a:lnTo>
                <a:lnTo>
                  <a:pt x="5136" y="60"/>
                </a:lnTo>
                <a:lnTo>
                  <a:pt x="5136" y="61"/>
                </a:lnTo>
                <a:lnTo>
                  <a:pt x="5136" y="61"/>
                </a:lnTo>
                <a:lnTo>
                  <a:pt x="5138" y="63"/>
                </a:lnTo>
                <a:lnTo>
                  <a:pt x="5142" y="72"/>
                </a:lnTo>
                <a:lnTo>
                  <a:pt x="5142" y="85"/>
                </a:lnTo>
                <a:lnTo>
                  <a:pt x="5140" y="98"/>
                </a:lnTo>
                <a:lnTo>
                  <a:pt x="5142" y="111"/>
                </a:lnTo>
                <a:lnTo>
                  <a:pt x="5151" y="145"/>
                </a:lnTo>
                <a:lnTo>
                  <a:pt x="5158" y="181"/>
                </a:lnTo>
                <a:lnTo>
                  <a:pt x="5165" y="214"/>
                </a:lnTo>
                <a:lnTo>
                  <a:pt x="5165" y="243"/>
                </a:lnTo>
                <a:lnTo>
                  <a:pt x="5171" y="243"/>
                </a:lnTo>
                <a:lnTo>
                  <a:pt x="5173" y="258"/>
                </a:lnTo>
                <a:lnTo>
                  <a:pt x="5173" y="276"/>
                </a:lnTo>
                <a:lnTo>
                  <a:pt x="5171" y="292"/>
                </a:lnTo>
                <a:lnTo>
                  <a:pt x="5173" y="309"/>
                </a:lnTo>
                <a:lnTo>
                  <a:pt x="5178" y="320"/>
                </a:lnTo>
                <a:lnTo>
                  <a:pt x="5185" y="220"/>
                </a:lnTo>
                <a:lnTo>
                  <a:pt x="5191" y="220"/>
                </a:lnTo>
                <a:lnTo>
                  <a:pt x="5193" y="203"/>
                </a:lnTo>
                <a:lnTo>
                  <a:pt x="5193" y="181"/>
                </a:lnTo>
                <a:lnTo>
                  <a:pt x="5191" y="158"/>
                </a:lnTo>
                <a:lnTo>
                  <a:pt x="5191" y="132"/>
                </a:lnTo>
                <a:lnTo>
                  <a:pt x="5191" y="111"/>
                </a:lnTo>
                <a:lnTo>
                  <a:pt x="5202" y="114"/>
                </a:lnTo>
                <a:lnTo>
                  <a:pt x="5194" y="327"/>
                </a:lnTo>
                <a:lnTo>
                  <a:pt x="5194" y="340"/>
                </a:lnTo>
                <a:lnTo>
                  <a:pt x="5193" y="356"/>
                </a:lnTo>
                <a:lnTo>
                  <a:pt x="5193" y="374"/>
                </a:lnTo>
                <a:lnTo>
                  <a:pt x="5193" y="392"/>
                </a:lnTo>
                <a:lnTo>
                  <a:pt x="5194" y="407"/>
                </a:lnTo>
                <a:lnTo>
                  <a:pt x="5198" y="416"/>
                </a:lnTo>
                <a:lnTo>
                  <a:pt x="5200" y="403"/>
                </a:lnTo>
                <a:lnTo>
                  <a:pt x="5202" y="385"/>
                </a:lnTo>
                <a:lnTo>
                  <a:pt x="5207" y="365"/>
                </a:lnTo>
                <a:lnTo>
                  <a:pt x="5211" y="349"/>
                </a:lnTo>
                <a:lnTo>
                  <a:pt x="5214" y="340"/>
                </a:lnTo>
                <a:lnTo>
                  <a:pt x="5216" y="338"/>
                </a:lnTo>
                <a:lnTo>
                  <a:pt x="5216" y="336"/>
                </a:lnTo>
                <a:lnTo>
                  <a:pt x="5216" y="336"/>
                </a:lnTo>
                <a:lnTo>
                  <a:pt x="5218" y="336"/>
                </a:lnTo>
                <a:lnTo>
                  <a:pt x="5220" y="336"/>
                </a:lnTo>
                <a:lnTo>
                  <a:pt x="5222" y="334"/>
                </a:lnTo>
                <a:lnTo>
                  <a:pt x="5222" y="356"/>
                </a:lnTo>
                <a:lnTo>
                  <a:pt x="5225" y="356"/>
                </a:lnTo>
                <a:lnTo>
                  <a:pt x="5231" y="291"/>
                </a:lnTo>
                <a:lnTo>
                  <a:pt x="5233" y="285"/>
                </a:lnTo>
                <a:lnTo>
                  <a:pt x="5236" y="276"/>
                </a:lnTo>
                <a:lnTo>
                  <a:pt x="5240" y="265"/>
                </a:lnTo>
                <a:lnTo>
                  <a:pt x="5238" y="254"/>
                </a:lnTo>
                <a:lnTo>
                  <a:pt x="5231" y="251"/>
                </a:lnTo>
                <a:lnTo>
                  <a:pt x="5231" y="243"/>
                </a:lnTo>
                <a:lnTo>
                  <a:pt x="5238" y="243"/>
                </a:lnTo>
                <a:lnTo>
                  <a:pt x="5251" y="103"/>
                </a:lnTo>
                <a:lnTo>
                  <a:pt x="5258" y="103"/>
                </a:lnTo>
                <a:lnTo>
                  <a:pt x="5251" y="280"/>
                </a:lnTo>
                <a:lnTo>
                  <a:pt x="5254" y="280"/>
                </a:lnTo>
                <a:lnTo>
                  <a:pt x="5254" y="291"/>
                </a:lnTo>
                <a:lnTo>
                  <a:pt x="5258" y="291"/>
                </a:lnTo>
                <a:lnTo>
                  <a:pt x="5260" y="301"/>
                </a:lnTo>
                <a:lnTo>
                  <a:pt x="5262" y="314"/>
                </a:lnTo>
                <a:lnTo>
                  <a:pt x="5262" y="327"/>
                </a:lnTo>
                <a:lnTo>
                  <a:pt x="5265" y="334"/>
                </a:lnTo>
                <a:lnTo>
                  <a:pt x="5285" y="154"/>
                </a:lnTo>
                <a:lnTo>
                  <a:pt x="5294" y="154"/>
                </a:lnTo>
                <a:lnTo>
                  <a:pt x="5298" y="176"/>
                </a:lnTo>
                <a:lnTo>
                  <a:pt x="5298" y="178"/>
                </a:lnTo>
                <a:lnTo>
                  <a:pt x="5296" y="178"/>
                </a:lnTo>
                <a:lnTo>
                  <a:pt x="5296" y="178"/>
                </a:lnTo>
                <a:lnTo>
                  <a:pt x="5294" y="176"/>
                </a:lnTo>
                <a:lnTo>
                  <a:pt x="5294" y="178"/>
                </a:lnTo>
                <a:lnTo>
                  <a:pt x="5294" y="180"/>
                </a:lnTo>
                <a:lnTo>
                  <a:pt x="5298" y="180"/>
                </a:lnTo>
                <a:lnTo>
                  <a:pt x="5298" y="231"/>
                </a:lnTo>
                <a:lnTo>
                  <a:pt x="5302" y="231"/>
                </a:lnTo>
                <a:lnTo>
                  <a:pt x="5311" y="154"/>
                </a:lnTo>
                <a:lnTo>
                  <a:pt x="5298" y="151"/>
                </a:lnTo>
                <a:lnTo>
                  <a:pt x="5298" y="143"/>
                </a:lnTo>
                <a:lnTo>
                  <a:pt x="5303" y="141"/>
                </a:lnTo>
                <a:lnTo>
                  <a:pt x="5307" y="141"/>
                </a:lnTo>
                <a:lnTo>
                  <a:pt x="5311" y="140"/>
                </a:lnTo>
                <a:lnTo>
                  <a:pt x="5314" y="138"/>
                </a:lnTo>
                <a:lnTo>
                  <a:pt x="5318" y="136"/>
                </a:lnTo>
                <a:lnTo>
                  <a:pt x="5322" y="136"/>
                </a:lnTo>
                <a:lnTo>
                  <a:pt x="5322" y="154"/>
                </a:lnTo>
                <a:lnTo>
                  <a:pt x="5333" y="163"/>
                </a:lnTo>
                <a:lnTo>
                  <a:pt x="5345" y="178"/>
                </a:lnTo>
                <a:lnTo>
                  <a:pt x="5358" y="194"/>
                </a:lnTo>
                <a:lnTo>
                  <a:pt x="5369" y="211"/>
                </a:lnTo>
                <a:lnTo>
                  <a:pt x="5374" y="223"/>
                </a:lnTo>
                <a:lnTo>
                  <a:pt x="5378" y="223"/>
                </a:lnTo>
                <a:lnTo>
                  <a:pt x="5367" y="172"/>
                </a:lnTo>
                <a:lnTo>
                  <a:pt x="5354" y="127"/>
                </a:lnTo>
                <a:lnTo>
                  <a:pt x="5351" y="94"/>
                </a:lnTo>
                <a:lnTo>
                  <a:pt x="5343" y="76"/>
                </a:lnTo>
                <a:lnTo>
                  <a:pt x="5338" y="54"/>
                </a:lnTo>
                <a:lnTo>
                  <a:pt x="5345" y="54"/>
                </a:lnTo>
                <a:lnTo>
                  <a:pt x="5371" y="136"/>
                </a:lnTo>
                <a:lnTo>
                  <a:pt x="5371" y="151"/>
                </a:lnTo>
                <a:lnTo>
                  <a:pt x="5374" y="151"/>
                </a:lnTo>
                <a:lnTo>
                  <a:pt x="5378" y="180"/>
                </a:lnTo>
                <a:lnTo>
                  <a:pt x="5382" y="180"/>
                </a:lnTo>
                <a:lnTo>
                  <a:pt x="5382" y="176"/>
                </a:lnTo>
                <a:lnTo>
                  <a:pt x="5385" y="176"/>
                </a:lnTo>
                <a:lnTo>
                  <a:pt x="5394" y="180"/>
                </a:lnTo>
                <a:lnTo>
                  <a:pt x="5393" y="196"/>
                </a:lnTo>
                <a:lnTo>
                  <a:pt x="5391" y="214"/>
                </a:lnTo>
                <a:lnTo>
                  <a:pt x="5385" y="214"/>
                </a:lnTo>
                <a:lnTo>
                  <a:pt x="5385" y="218"/>
                </a:lnTo>
                <a:lnTo>
                  <a:pt x="5387" y="218"/>
                </a:lnTo>
                <a:lnTo>
                  <a:pt x="5387" y="218"/>
                </a:lnTo>
                <a:lnTo>
                  <a:pt x="5389" y="216"/>
                </a:lnTo>
                <a:lnTo>
                  <a:pt x="5389" y="218"/>
                </a:lnTo>
                <a:lnTo>
                  <a:pt x="5391" y="220"/>
                </a:lnTo>
                <a:lnTo>
                  <a:pt x="5391" y="243"/>
                </a:lnTo>
                <a:lnTo>
                  <a:pt x="5398" y="243"/>
                </a:lnTo>
                <a:lnTo>
                  <a:pt x="5396" y="232"/>
                </a:lnTo>
                <a:lnTo>
                  <a:pt x="5398" y="220"/>
                </a:lnTo>
                <a:lnTo>
                  <a:pt x="5398" y="203"/>
                </a:lnTo>
                <a:lnTo>
                  <a:pt x="5398" y="83"/>
                </a:lnTo>
                <a:lnTo>
                  <a:pt x="5405" y="83"/>
                </a:lnTo>
                <a:lnTo>
                  <a:pt x="5405" y="136"/>
                </a:lnTo>
                <a:lnTo>
                  <a:pt x="5411" y="136"/>
                </a:lnTo>
                <a:lnTo>
                  <a:pt x="5405" y="143"/>
                </a:lnTo>
                <a:lnTo>
                  <a:pt x="5411" y="154"/>
                </a:lnTo>
                <a:lnTo>
                  <a:pt x="5409" y="156"/>
                </a:lnTo>
                <a:lnTo>
                  <a:pt x="5407" y="156"/>
                </a:lnTo>
                <a:lnTo>
                  <a:pt x="5405" y="156"/>
                </a:lnTo>
                <a:lnTo>
                  <a:pt x="5405" y="158"/>
                </a:lnTo>
                <a:lnTo>
                  <a:pt x="5405" y="160"/>
                </a:lnTo>
                <a:lnTo>
                  <a:pt x="5411" y="160"/>
                </a:lnTo>
                <a:lnTo>
                  <a:pt x="5411" y="191"/>
                </a:lnTo>
                <a:lnTo>
                  <a:pt x="5414" y="191"/>
                </a:lnTo>
                <a:lnTo>
                  <a:pt x="5414" y="163"/>
                </a:lnTo>
                <a:lnTo>
                  <a:pt x="5422" y="163"/>
                </a:lnTo>
                <a:lnTo>
                  <a:pt x="5425" y="191"/>
                </a:lnTo>
                <a:lnTo>
                  <a:pt x="5433" y="218"/>
                </a:lnTo>
                <a:lnTo>
                  <a:pt x="5438" y="245"/>
                </a:lnTo>
                <a:lnTo>
                  <a:pt x="5442" y="274"/>
                </a:lnTo>
                <a:lnTo>
                  <a:pt x="5451" y="274"/>
                </a:lnTo>
                <a:lnTo>
                  <a:pt x="5453" y="289"/>
                </a:lnTo>
                <a:lnTo>
                  <a:pt x="5456" y="305"/>
                </a:lnTo>
                <a:lnTo>
                  <a:pt x="5462" y="314"/>
                </a:lnTo>
                <a:lnTo>
                  <a:pt x="5463" y="294"/>
                </a:lnTo>
                <a:lnTo>
                  <a:pt x="5465" y="276"/>
                </a:lnTo>
                <a:lnTo>
                  <a:pt x="5471" y="260"/>
                </a:lnTo>
                <a:lnTo>
                  <a:pt x="5471" y="227"/>
                </a:lnTo>
                <a:lnTo>
                  <a:pt x="5474" y="227"/>
                </a:lnTo>
                <a:lnTo>
                  <a:pt x="5474" y="191"/>
                </a:lnTo>
                <a:lnTo>
                  <a:pt x="5478" y="191"/>
                </a:lnTo>
                <a:lnTo>
                  <a:pt x="5480" y="174"/>
                </a:lnTo>
                <a:lnTo>
                  <a:pt x="5480" y="156"/>
                </a:lnTo>
                <a:lnTo>
                  <a:pt x="5480" y="138"/>
                </a:lnTo>
                <a:lnTo>
                  <a:pt x="5482" y="123"/>
                </a:lnTo>
                <a:lnTo>
                  <a:pt x="5485" y="123"/>
                </a:lnTo>
                <a:lnTo>
                  <a:pt x="5485" y="187"/>
                </a:lnTo>
                <a:lnTo>
                  <a:pt x="5494" y="187"/>
                </a:lnTo>
                <a:lnTo>
                  <a:pt x="5493" y="192"/>
                </a:lnTo>
                <a:lnTo>
                  <a:pt x="5493" y="196"/>
                </a:lnTo>
                <a:lnTo>
                  <a:pt x="5491" y="200"/>
                </a:lnTo>
                <a:lnTo>
                  <a:pt x="5491" y="203"/>
                </a:lnTo>
                <a:lnTo>
                  <a:pt x="5502" y="200"/>
                </a:lnTo>
                <a:lnTo>
                  <a:pt x="5498" y="207"/>
                </a:lnTo>
                <a:lnTo>
                  <a:pt x="5505" y="211"/>
                </a:lnTo>
                <a:lnTo>
                  <a:pt x="5505" y="223"/>
                </a:lnTo>
                <a:lnTo>
                  <a:pt x="5511" y="223"/>
                </a:lnTo>
                <a:lnTo>
                  <a:pt x="5511" y="231"/>
                </a:lnTo>
                <a:lnTo>
                  <a:pt x="5514" y="231"/>
                </a:lnTo>
                <a:lnTo>
                  <a:pt x="5514" y="243"/>
                </a:lnTo>
                <a:lnTo>
                  <a:pt x="5518" y="243"/>
                </a:lnTo>
                <a:lnTo>
                  <a:pt x="5518" y="254"/>
                </a:lnTo>
                <a:lnTo>
                  <a:pt x="5522" y="254"/>
                </a:lnTo>
                <a:lnTo>
                  <a:pt x="5522" y="267"/>
                </a:lnTo>
                <a:lnTo>
                  <a:pt x="5525" y="267"/>
                </a:lnTo>
                <a:lnTo>
                  <a:pt x="5525" y="283"/>
                </a:lnTo>
                <a:lnTo>
                  <a:pt x="5531" y="283"/>
                </a:lnTo>
                <a:lnTo>
                  <a:pt x="5534" y="320"/>
                </a:lnTo>
                <a:lnTo>
                  <a:pt x="5538" y="320"/>
                </a:lnTo>
                <a:lnTo>
                  <a:pt x="5540" y="331"/>
                </a:lnTo>
                <a:lnTo>
                  <a:pt x="5540" y="345"/>
                </a:lnTo>
                <a:lnTo>
                  <a:pt x="5540" y="361"/>
                </a:lnTo>
                <a:lnTo>
                  <a:pt x="5542" y="374"/>
                </a:lnTo>
                <a:lnTo>
                  <a:pt x="5545" y="383"/>
                </a:lnTo>
                <a:lnTo>
                  <a:pt x="5545" y="361"/>
                </a:lnTo>
                <a:lnTo>
                  <a:pt x="5545" y="338"/>
                </a:lnTo>
                <a:lnTo>
                  <a:pt x="5545" y="318"/>
                </a:lnTo>
                <a:lnTo>
                  <a:pt x="5545" y="303"/>
                </a:lnTo>
                <a:lnTo>
                  <a:pt x="5547" y="303"/>
                </a:lnTo>
                <a:lnTo>
                  <a:pt x="5547" y="301"/>
                </a:lnTo>
                <a:lnTo>
                  <a:pt x="5549" y="300"/>
                </a:lnTo>
                <a:lnTo>
                  <a:pt x="5551" y="296"/>
                </a:lnTo>
                <a:lnTo>
                  <a:pt x="5551" y="291"/>
                </a:lnTo>
                <a:lnTo>
                  <a:pt x="5545" y="291"/>
                </a:lnTo>
                <a:lnTo>
                  <a:pt x="5545" y="271"/>
                </a:lnTo>
                <a:lnTo>
                  <a:pt x="5542" y="271"/>
                </a:lnTo>
                <a:lnTo>
                  <a:pt x="5540" y="269"/>
                </a:lnTo>
                <a:lnTo>
                  <a:pt x="5540" y="265"/>
                </a:lnTo>
                <a:lnTo>
                  <a:pt x="5540" y="263"/>
                </a:lnTo>
                <a:lnTo>
                  <a:pt x="5538" y="260"/>
                </a:lnTo>
                <a:lnTo>
                  <a:pt x="5538" y="254"/>
                </a:lnTo>
                <a:lnTo>
                  <a:pt x="5545" y="260"/>
                </a:lnTo>
                <a:lnTo>
                  <a:pt x="5545" y="247"/>
                </a:lnTo>
                <a:lnTo>
                  <a:pt x="5558" y="251"/>
                </a:lnTo>
                <a:lnTo>
                  <a:pt x="5560" y="263"/>
                </a:lnTo>
                <a:lnTo>
                  <a:pt x="5563" y="274"/>
                </a:lnTo>
                <a:lnTo>
                  <a:pt x="5565" y="283"/>
                </a:lnTo>
                <a:lnTo>
                  <a:pt x="5565" y="307"/>
                </a:lnTo>
                <a:lnTo>
                  <a:pt x="5578" y="311"/>
                </a:lnTo>
                <a:lnTo>
                  <a:pt x="5578" y="314"/>
                </a:lnTo>
                <a:lnTo>
                  <a:pt x="5574" y="321"/>
                </a:lnTo>
                <a:lnTo>
                  <a:pt x="5573" y="334"/>
                </a:lnTo>
                <a:lnTo>
                  <a:pt x="5573" y="349"/>
                </a:lnTo>
                <a:lnTo>
                  <a:pt x="5574" y="360"/>
                </a:lnTo>
                <a:lnTo>
                  <a:pt x="5578" y="360"/>
                </a:lnTo>
                <a:lnTo>
                  <a:pt x="5585" y="463"/>
                </a:lnTo>
                <a:lnTo>
                  <a:pt x="5594" y="463"/>
                </a:lnTo>
                <a:lnTo>
                  <a:pt x="5596" y="429"/>
                </a:lnTo>
                <a:lnTo>
                  <a:pt x="5598" y="391"/>
                </a:lnTo>
                <a:lnTo>
                  <a:pt x="5598" y="351"/>
                </a:lnTo>
                <a:lnTo>
                  <a:pt x="5598" y="307"/>
                </a:lnTo>
                <a:lnTo>
                  <a:pt x="5594" y="307"/>
                </a:lnTo>
                <a:lnTo>
                  <a:pt x="5594" y="283"/>
                </a:lnTo>
                <a:lnTo>
                  <a:pt x="5591" y="283"/>
                </a:lnTo>
                <a:lnTo>
                  <a:pt x="5585" y="254"/>
                </a:lnTo>
                <a:lnTo>
                  <a:pt x="5591" y="254"/>
                </a:lnTo>
                <a:lnTo>
                  <a:pt x="5591" y="260"/>
                </a:lnTo>
                <a:lnTo>
                  <a:pt x="5596" y="267"/>
                </a:lnTo>
                <a:lnTo>
                  <a:pt x="5600" y="274"/>
                </a:lnTo>
                <a:lnTo>
                  <a:pt x="5600" y="283"/>
                </a:lnTo>
                <a:lnTo>
                  <a:pt x="5602" y="296"/>
                </a:lnTo>
                <a:lnTo>
                  <a:pt x="5605" y="296"/>
                </a:lnTo>
                <a:lnTo>
                  <a:pt x="5605" y="320"/>
                </a:lnTo>
                <a:lnTo>
                  <a:pt x="5611" y="320"/>
                </a:lnTo>
                <a:lnTo>
                  <a:pt x="5611" y="334"/>
                </a:lnTo>
                <a:lnTo>
                  <a:pt x="5614" y="334"/>
                </a:lnTo>
                <a:lnTo>
                  <a:pt x="5616" y="349"/>
                </a:lnTo>
                <a:lnTo>
                  <a:pt x="5616" y="361"/>
                </a:lnTo>
                <a:lnTo>
                  <a:pt x="5616" y="372"/>
                </a:lnTo>
                <a:lnTo>
                  <a:pt x="5622" y="383"/>
                </a:lnTo>
                <a:lnTo>
                  <a:pt x="5623" y="352"/>
                </a:lnTo>
                <a:lnTo>
                  <a:pt x="5625" y="321"/>
                </a:lnTo>
                <a:lnTo>
                  <a:pt x="5627" y="291"/>
                </a:lnTo>
                <a:lnTo>
                  <a:pt x="5622" y="263"/>
                </a:lnTo>
                <a:lnTo>
                  <a:pt x="5622" y="236"/>
                </a:lnTo>
                <a:lnTo>
                  <a:pt x="5618" y="236"/>
                </a:lnTo>
                <a:lnTo>
                  <a:pt x="5614" y="211"/>
                </a:lnTo>
                <a:lnTo>
                  <a:pt x="5605" y="207"/>
                </a:lnTo>
                <a:lnTo>
                  <a:pt x="5594" y="187"/>
                </a:lnTo>
                <a:lnTo>
                  <a:pt x="5605" y="187"/>
                </a:lnTo>
                <a:lnTo>
                  <a:pt x="5605" y="183"/>
                </a:lnTo>
                <a:lnTo>
                  <a:pt x="5596" y="172"/>
                </a:lnTo>
                <a:lnTo>
                  <a:pt x="5587" y="158"/>
                </a:lnTo>
                <a:lnTo>
                  <a:pt x="5582" y="143"/>
                </a:lnTo>
                <a:lnTo>
                  <a:pt x="5594" y="143"/>
                </a:lnTo>
                <a:lnTo>
                  <a:pt x="5596" y="151"/>
                </a:lnTo>
                <a:lnTo>
                  <a:pt x="5600" y="156"/>
                </a:lnTo>
                <a:lnTo>
                  <a:pt x="5603" y="161"/>
                </a:lnTo>
                <a:lnTo>
                  <a:pt x="5607" y="165"/>
                </a:lnTo>
                <a:lnTo>
                  <a:pt x="5611" y="171"/>
                </a:lnTo>
                <a:lnTo>
                  <a:pt x="5611" y="180"/>
                </a:lnTo>
                <a:lnTo>
                  <a:pt x="5614" y="180"/>
                </a:lnTo>
                <a:lnTo>
                  <a:pt x="5614" y="187"/>
                </a:lnTo>
                <a:lnTo>
                  <a:pt x="5622" y="191"/>
                </a:lnTo>
                <a:lnTo>
                  <a:pt x="5625" y="211"/>
                </a:lnTo>
                <a:lnTo>
                  <a:pt x="5631" y="211"/>
                </a:lnTo>
                <a:lnTo>
                  <a:pt x="5634" y="227"/>
                </a:lnTo>
                <a:lnTo>
                  <a:pt x="5638" y="227"/>
                </a:lnTo>
                <a:lnTo>
                  <a:pt x="5638" y="240"/>
                </a:lnTo>
                <a:lnTo>
                  <a:pt x="5642" y="240"/>
                </a:lnTo>
                <a:lnTo>
                  <a:pt x="5642" y="260"/>
                </a:lnTo>
                <a:lnTo>
                  <a:pt x="5645" y="260"/>
                </a:lnTo>
                <a:lnTo>
                  <a:pt x="5654" y="311"/>
                </a:lnTo>
                <a:lnTo>
                  <a:pt x="5658" y="311"/>
                </a:lnTo>
                <a:lnTo>
                  <a:pt x="5660" y="267"/>
                </a:lnTo>
                <a:lnTo>
                  <a:pt x="5663" y="223"/>
                </a:lnTo>
                <a:lnTo>
                  <a:pt x="5665" y="176"/>
                </a:lnTo>
                <a:lnTo>
                  <a:pt x="5658" y="176"/>
                </a:lnTo>
                <a:lnTo>
                  <a:pt x="5654" y="156"/>
                </a:lnTo>
                <a:lnTo>
                  <a:pt x="5645" y="141"/>
                </a:lnTo>
                <a:lnTo>
                  <a:pt x="5636" y="127"/>
                </a:lnTo>
                <a:lnTo>
                  <a:pt x="5627" y="112"/>
                </a:lnTo>
                <a:lnTo>
                  <a:pt x="5622" y="94"/>
                </a:lnTo>
                <a:lnTo>
                  <a:pt x="5631" y="94"/>
                </a:lnTo>
                <a:lnTo>
                  <a:pt x="5634" y="107"/>
                </a:lnTo>
                <a:lnTo>
                  <a:pt x="5642" y="111"/>
                </a:lnTo>
                <a:lnTo>
                  <a:pt x="5654" y="134"/>
                </a:lnTo>
                <a:lnTo>
                  <a:pt x="5662" y="160"/>
                </a:lnTo>
                <a:lnTo>
                  <a:pt x="5665" y="160"/>
                </a:lnTo>
                <a:lnTo>
                  <a:pt x="5665" y="87"/>
                </a:lnTo>
                <a:lnTo>
                  <a:pt x="5671" y="87"/>
                </a:lnTo>
                <a:lnTo>
                  <a:pt x="5671" y="54"/>
                </a:lnTo>
                <a:lnTo>
                  <a:pt x="5674" y="54"/>
                </a:lnTo>
                <a:lnTo>
                  <a:pt x="5676" y="51"/>
                </a:lnTo>
                <a:lnTo>
                  <a:pt x="5676" y="47"/>
                </a:lnTo>
                <a:lnTo>
                  <a:pt x="5676" y="43"/>
                </a:lnTo>
                <a:lnTo>
                  <a:pt x="5678" y="40"/>
                </a:lnTo>
                <a:lnTo>
                  <a:pt x="5680" y="40"/>
                </a:lnTo>
                <a:lnTo>
                  <a:pt x="5680" y="41"/>
                </a:lnTo>
                <a:lnTo>
                  <a:pt x="5680" y="41"/>
                </a:lnTo>
                <a:lnTo>
                  <a:pt x="5680" y="41"/>
                </a:lnTo>
                <a:lnTo>
                  <a:pt x="5682" y="41"/>
                </a:lnTo>
                <a:lnTo>
                  <a:pt x="5682" y="43"/>
                </a:lnTo>
                <a:lnTo>
                  <a:pt x="5685" y="43"/>
                </a:lnTo>
                <a:lnTo>
                  <a:pt x="5682" y="87"/>
                </a:lnTo>
                <a:lnTo>
                  <a:pt x="5678" y="87"/>
                </a:lnTo>
                <a:lnTo>
                  <a:pt x="5682" y="107"/>
                </a:lnTo>
                <a:lnTo>
                  <a:pt x="5689" y="111"/>
                </a:lnTo>
                <a:lnTo>
                  <a:pt x="5693" y="114"/>
                </a:lnTo>
                <a:lnTo>
                  <a:pt x="5698" y="118"/>
                </a:lnTo>
                <a:lnTo>
                  <a:pt x="5703" y="121"/>
                </a:lnTo>
                <a:lnTo>
                  <a:pt x="5711" y="123"/>
                </a:lnTo>
                <a:lnTo>
                  <a:pt x="5711" y="120"/>
                </a:lnTo>
                <a:lnTo>
                  <a:pt x="5722" y="111"/>
                </a:lnTo>
                <a:lnTo>
                  <a:pt x="5722" y="94"/>
                </a:lnTo>
                <a:lnTo>
                  <a:pt x="5734" y="94"/>
                </a:lnTo>
                <a:lnTo>
                  <a:pt x="5734" y="103"/>
                </a:lnTo>
                <a:lnTo>
                  <a:pt x="5731" y="103"/>
                </a:lnTo>
                <a:lnTo>
                  <a:pt x="5731" y="107"/>
                </a:lnTo>
                <a:lnTo>
                  <a:pt x="5734" y="107"/>
                </a:lnTo>
                <a:lnTo>
                  <a:pt x="5733" y="109"/>
                </a:lnTo>
                <a:lnTo>
                  <a:pt x="5733" y="109"/>
                </a:lnTo>
                <a:lnTo>
                  <a:pt x="5733" y="109"/>
                </a:lnTo>
                <a:lnTo>
                  <a:pt x="5731" y="109"/>
                </a:lnTo>
                <a:lnTo>
                  <a:pt x="5731" y="111"/>
                </a:lnTo>
                <a:lnTo>
                  <a:pt x="5731" y="140"/>
                </a:lnTo>
                <a:lnTo>
                  <a:pt x="5725" y="140"/>
                </a:lnTo>
                <a:lnTo>
                  <a:pt x="5731" y="151"/>
                </a:lnTo>
                <a:lnTo>
                  <a:pt x="5725" y="151"/>
                </a:lnTo>
                <a:lnTo>
                  <a:pt x="5725" y="154"/>
                </a:lnTo>
                <a:lnTo>
                  <a:pt x="5731" y="154"/>
                </a:lnTo>
                <a:lnTo>
                  <a:pt x="5731" y="163"/>
                </a:lnTo>
                <a:lnTo>
                  <a:pt x="5738" y="167"/>
                </a:lnTo>
                <a:lnTo>
                  <a:pt x="5751" y="203"/>
                </a:lnTo>
                <a:lnTo>
                  <a:pt x="5754" y="203"/>
                </a:lnTo>
                <a:lnTo>
                  <a:pt x="5756" y="176"/>
                </a:lnTo>
                <a:lnTo>
                  <a:pt x="5760" y="152"/>
                </a:lnTo>
                <a:lnTo>
                  <a:pt x="5765" y="131"/>
                </a:lnTo>
                <a:lnTo>
                  <a:pt x="5771" y="107"/>
                </a:lnTo>
                <a:lnTo>
                  <a:pt x="5782" y="103"/>
                </a:lnTo>
                <a:lnTo>
                  <a:pt x="5782" y="94"/>
                </a:lnTo>
                <a:lnTo>
                  <a:pt x="5794" y="100"/>
                </a:lnTo>
                <a:lnTo>
                  <a:pt x="5791" y="123"/>
                </a:lnTo>
                <a:lnTo>
                  <a:pt x="5785" y="123"/>
                </a:lnTo>
                <a:lnTo>
                  <a:pt x="5785" y="160"/>
                </a:lnTo>
                <a:lnTo>
                  <a:pt x="5782" y="160"/>
                </a:lnTo>
                <a:lnTo>
                  <a:pt x="5778" y="207"/>
                </a:lnTo>
                <a:lnTo>
                  <a:pt x="5774" y="207"/>
                </a:lnTo>
                <a:lnTo>
                  <a:pt x="5774" y="243"/>
                </a:lnTo>
                <a:lnTo>
                  <a:pt x="5771" y="243"/>
                </a:lnTo>
                <a:lnTo>
                  <a:pt x="5774" y="300"/>
                </a:lnTo>
                <a:lnTo>
                  <a:pt x="5778" y="300"/>
                </a:lnTo>
                <a:lnTo>
                  <a:pt x="5780" y="312"/>
                </a:lnTo>
                <a:lnTo>
                  <a:pt x="5780" y="323"/>
                </a:lnTo>
                <a:lnTo>
                  <a:pt x="5780" y="334"/>
                </a:lnTo>
                <a:lnTo>
                  <a:pt x="5785" y="343"/>
                </a:lnTo>
                <a:lnTo>
                  <a:pt x="5783" y="314"/>
                </a:lnTo>
                <a:lnTo>
                  <a:pt x="5778" y="287"/>
                </a:lnTo>
                <a:lnTo>
                  <a:pt x="5774" y="260"/>
                </a:lnTo>
                <a:lnTo>
                  <a:pt x="5776" y="260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8" y="263"/>
                </a:lnTo>
                <a:lnTo>
                  <a:pt x="5791" y="260"/>
                </a:lnTo>
                <a:lnTo>
                  <a:pt x="5791" y="263"/>
                </a:lnTo>
                <a:lnTo>
                  <a:pt x="5796" y="276"/>
                </a:lnTo>
                <a:lnTo>
                  <a:pt x="5802" y="292"/>
                </a:lnTo>
                <a:lnTo>
                  <a:pt x="5807" y="311"/>
                </a:lnTo>
                <a:lnTo>
                  <a:pt x="5811" y="327"/>
                </a:lnTo>
                <a:lnTo>
                  <a:pt x="5811" y="351"/>
                </a:lnTo>
                <a:lnTo>
                  <a:pt x="5814" y="351"/>
                </a:lnTo>
                <a:lnTo>
                  <a:pt x="5814" y="309"/>
                </a:lnTo>
                <a:lnTo>
                  <a:pt x="5818" y="267"/>
                </a:lnTo>
                <a:lnTo>
                  <a:pt x="5825" y="225"/>
                </a:lnTo>
                <a:lnTo>
                  <a:pt x="5834" y="191"/>
                </a:lnTo>
                <a:lnTo>
                  <a:pt x="5842" y="140"/>
                </a:lnTo>
                <a:lnTo>
                  <a:pt x="5845" y="140"/>
                </a:lnTo>
                <a:lnTo>
                  <a:pt x="5847" y="138"/>
                </a:lnTo>
                <a:lnTo>
                  <a:pt x="5849" y="136"/>
                </a:lnTo>
                <a:lnTo>
                  <a:pt x="5849" y="136"/>
                </a:lnTo>
                <a:lnTo>
                  <a:pt x="5849" y="136"/>
                </a:lnTo>
                <a:lnTo>
                  <a:pt x="5851" y="136"/>
                </a:lnTo>
                <a:lnTo>
                  <a:pt x="5854" y="136"/>
                </a:lnTo>
                <a:lnTo>
                  <a:pt x="5853" y="161"/>
                </a:lnTo>
                <a:lnTo>
                  <a:pt x="5853" y="192"/>
                </a:lnTo>
                <a:lnTo>
                  <a:pt x="5851" y="223"/>
                </a:lnTo>
                <a:lnTo>
                  <a:pt x="5849" y="245"/>
                </a:lnTo>
                <a:lnTo>
                  <a:pt x="5849" y="272"/>
                </a:lnTo>
                <a:lnTo>
                  <a:pt x="5853" y="303"/>
                </a:lnTo>
                <a:lnTo>
                  <a:pt x="5858" y="334"/>
                </a:lnTo>
                <a:lnTo>
                  <a:pt x="5863" y="363"/>
                </a:lnTo>
                <a:lnTo>
                  <a:pt x="5871" y="387"/>
                </a:lnTo>
                <a:lnTo>
                  <a:pt x="5873" y="401"/>
                </a:lnTo>
                <a:lnTo>
                  <a:pt x="5873" y="420"/>
                </a:lnTo>
                <a:lnTo>
                  <a:pt x="5873" y="436"/>
                </a:lnTo>
                <a:lnTo>
                  <a:pt x="5873" y="452"/>
                </a:lnTo>
                <a:lnTo>
                  <a:pt x="5878" y="463"/>
                </a:lnTo>
                <a:lnTo>
                  <a:pt x="5885" y="347"/>
                </a:lnTo>
                <a:lnTo>
                  <a:pt x="5882" y="347"/>
                </a:lnTo>
                <a:lnTo>
                  <a:pt x="5882" y="300"/>
                </a:lnTo>
                <a:lnTo>
                  <a:pt x="5874" y="280"/>
                </a:lnTo>
                <a:lnTo>
                  <a:pt x="5871" y="260"/>
                </a:lnTo>
                <a:lnTo>
                  <a:pt x="5882" y="263"/>
                </a:lnTo>
                <a:lnTo>
                  <a:pt x="5883" y="274"/>
                </a:lnTo>
                <a:lnTo>
                  <a:pt x="5889" y="289"/>
                </a:lnTo>
                <a:lnTo>
                  <a:pt x="5893" y="305"/>
                </a:lnTo>
                <a:lnTo>
                  <a:pt x="5898" y="320"/>
                </a:lnTo>
                <a:lnTo>
                  <a:pt x="5902" y="327"/>
                </a:lnTo>
                <a:lnTo>
                  <a:pt x="5902" y="320"/>
                </a:lnTo>
                <a:lnTo>
                  <a:pt x="5905" y="311"/>
                </a:lnTo>
                <a:lnTo>
                  <a:pt x="5907" y="296"/>
                </a:lnTo>
                <a:lnTo>
                  <a:pt x="5907" y="276"/>
                </a:lnTo>
                <a:lnTo>
                  <a:pt x="5907" y="260"/>
                </a:lnTo>
                <a:lnTo>
                  <a:pt x="5905" y="247"/>
                </a:lnTo>
                <a:lnTo>
                  <a:pt x="5902" y="247"/>
                </a:lnTo>
                <a:lnTo>
                  <a:pt x="5902" y="183"/>
                </a:lnTo>
                <a:lnTo>
                  <a:pt x="5898" y="183"/>
                </a:lnTo>
                <a:lnTo>
                  <a:pt x="5898" y="160"/>
                </a:lnTo>
                <a:lnTo>
                  <a:pt x="5894" y="160"/>
                </a:lnTo>
                <a:lnTo>
                  <a:pt x="5894" y="136"/>
                </a:lnTo>
                <a:lnTo>
                  <a:pt x="5891" y="136"/>
                </a:lnTo>
                <a:lnTo>
                  <a:pt x="5891" y="114"/>
                </a:lnTo>
                <a:lnTo>
                  <a:pt x="5885" y="114"/>
                </a:lnTo>
                <a:lnTo>
                  <a:pt x="5885" y="87"/>
                </a:lnTo>
                <a:lnTo>
                  <a:pt x="5882" y="87"/>
                </a:lnTo>
                <a:lnTo>
                  <a:pt x="5878" y="63"/>
                </a:lnTo>
                <a:lnTo>
                  <a:pt x="5891" y="67"/>
                </a:lnTo>
                <a:lnTo>
                  <a:pt x="5918" y="214"/>
                </a:lnTo>
                <a:lnTo>
                  <a:pt x="5920" y="227"/>
                </a:lnTo>
                <a:lnTo>
                  <a:pt x="5918" y="238"/>
                </a:lnTo>
                <a:lnTo>
                  <a:pt x="5918" y="247"/>
                </a:lnTo>
                <a:lnTo>
                  <a:pt x="5922" y="254"/>
                </a:lnTo>
                <a:lnTo>
                  <a:pt x="5934" y="163"/>
                </a:lnTo>
                <a:lnTo>
                  <a:pt x="5943" y="131"/>
                </a:lnTo>
                <a:lnTo>
                  <a:pt x="5951" y="94"/>
                </a:lnTo>
                <a:lnTo>
                  <a:pt x="5962" y="100"/>
                </a:lnTo>
                <a:lnTo>
                  <a:pt x="5960" y="109"/>
                </a:lnTo>
                <a:lnTo>
                  <a:pt x="5954" y="123"/>
                </a:lnTo>
                <a:lnTo>
                  <a:pt x="5951" y="141"/>
                </a:lnTo>
                <a:lnTo>
                  <a:pt x="5947" y="160"/>
                </a:lnTo>
                <a:lnTo>
                  <a:pt x="5945" y="178"/>
                </a:lnTo>
                <a:lnTo>
                  <a:pt x="5943" y="191"/>
                </a:lnTo>
                <a:lnTo>
                  <a:pt x="5945" y="200"/>
                </a:lnTo>
                <a:lnTo>
                  <a:pt x="5947" y="191"/>
                </a:lnTo>
                <a:lnTo>
                  <a:pt x="5947" y="185"/>
                </a:lnTo>
                <a:lnTo>
                  <a:pt x="5949" y="180"/>
                </a:lnTo>
                <a:lnTo>
                  <a:pt x="5953" y="176"/>
                </a:lnTo>
                <a:lnTo>
                  <a:pt x="5956" y="172"/>
                </a:lnTo>
                <a:lnTo>
                  <a:pt x="5962" y="171"/>
                </a:lnTo>
                <a:lnTo>
                  <a:pt x="5962" y="211"/>
                </a:lnTo>
                <a:lnTo>
                  <a:pt x="5965" y="211"/>
                </a:lnTo>
                <a:lnTo>
                  <a:pt x="5965" y="203"/>
                </a:lnTo>
                <a:lnTo>
                  <a:pt x="5978" y="192"/>
                </a:lnTo>
                <a:lnTo>
                  <a:pt x="5987" y="178"/>
                </a:lnTo>
                <a:lnTo>
                  <a:pt x="5998" y="167"/>
                </a:lnTo>
                <a:lnTo>
                  <a:pt x="5998" y="183"/>
                </a:lnTo>
                <a:lnTo>
                  <a:pt x="5987" y="194"/>
                </a:lnTo>
                <a:lnTo>
                  <a:pt x="5980" y="209"/>
                </a:lnTo>
                <a:lnTo>
                  <a:pt x="5971" y="223"/>
                </a:lnTo>
                <a:lnTo>
                  <a:pt x="5962" y="236"/>
                </a:lnTo>
                <a:lnTo>
                  <a:pt x="5982" y="307"/>
                </a:lnTo>
                <a:lnTo>
                  <a:pt x="5985" y="307"/>
                </a:lnTo>
                <a:lnTo>
                  <a:pt x="5987" y="292"/>
                </a:lnTo>
                <a:lnTo>
                  <a:pt x="5991" y="283"/>
                </a:lnTo>
                <a:lnTo>
                  <a:pt x="5994" y="274"/>
                </a:lnTo>
                <a:lnTo>
                  <a:pt x="5994" y="254"/>
                </a:lnTo>
                <a:lnTo>
                  <a:pt x="5998" y="254"/>
                </a:lnTo>
                <a:lnTo>
                  <a:pt x="5998" y="654"/>
                </a:lnTo>
                <a:lnTo>
                  <a:pt x="0" y="654"/>
                </a:lnTo>
                <a:lnTo>
                  <a:pt x="0" y="247"/>
                </a:lnTo>
                <a:lnTo>
                  <a:pt x="2" y="247"/>
                </a:lnTo>
                <a:lnTo>
                  <a:pt x="2" y="254"/>
                </a:lnTo>
                <a:lnTo>
                  <a:pt x="5" y="254"/>
                </a:lnTo>
                <a:lnTo>
                  <a:pt x="5" y="271"/>
                </a:lnTo>
                <a:lnTo>
                  <a:pt x="11" y="271"/>
                </a:lnTo>
                <a:lnTo>
                  <a:pt x="14" y="307"/>
                </a:lnTo>
                <a:lnTo>
                  <a:pt x="25" y="307"/>
                </a:lnTo>
                <a:lnTo>
                  <a:pt x="25" y="323"/>
                </a:lnTo>
                <a:lnTo>
                  <a:pt x="31" y="323"/>
                </a:lnTo>
                <a:lnTo>
                  <a:pt x="31" y="403"/>
                </a:lnTo>
                <a:lnTo>
                  <a:pt x="34" y="403"/>
                </a:lnTo>
                <a:lnTo>
                  <a:pt x="34" y="434"/>
                </a:lnTo>
                <a:lnTo>
                  <a:pt x="38" y="434"/>
                </a:lnTo>
                <a:lnTo>
                  <a:pt x="42" y="300"/>
                </a:lnTo>
                <a:lnTo>
                  <a:pt x="38" y="283"/>
                </a:lnTo>
                <a:lnTo>
                  <a:pt x="33" y="269"/>
                </a:lnTo>
                <a:lnTo>
                  <a:pt x="31" y="251"/>
                </a:lnTo>
                <a:lnTo>
                  <a:pt x="34" y="251"/>
                </a:lnTo>
                <a:lnTo>
                  <a:pt x="34" y="254"/>
                </a:lnTo>
                <a:lnTo>
                  <a:pt x="38" y="254"/>
                </a:lnTo>
                <a:lnTo>
                  <a:pt x="42" y="267"/>
                </a:lnTo>
                <a:lnTo>
                  <a:pt x="45" y="278"/>
                </a:lnTo>
                <a:lnTo>
                  <a:pt x="51" y="287"/>
                </a:lnTo>
                <a:lnTo>
                  <a:pt x="54" y="207"/>
                </a:lnTo>
                <a:lnTo>
                  <a:pt x="45" y="203"/>
                </a:lnTo>
                <a:lnTo>
                  <a:pt x="42" y="187"/>
                </a:lnTo>
                <a:lnTo>
                  <a:pt x="51" y="187"/>
                </a:lnTo>
                <a:lnTo>
                  <a:pt x="45" y="174"/>
                </a:lnTo>
                <a:lnTo>
                  <a:pt x="42" y="161"/>
                </a:lnTo>
                <a:lnTo>
                  <a:pt x="38" y="147"/>
                </a:lnTo>
                <a:lnTo>
                  <a:pt x="43" y="149"/>
                </a:lnTo>
                <a:lnTo>
                  <a:pt x="47" y="151"/>
                </a:lnTo>
                <a:lnTo>
                  <a:pt x="47" y="151"/>
                </a:lnTo>
                <a:lnTo>
                  <a:pt x="49" y="152"/>
                </a:lnTo>
                <a:lnTo>
                  <a:pt x="47" y="154"/>
                </a:lnTo>
                <a:lnTo>
                  <a:pt x="47" y="156"/>
                </a:lnTo>
                <a:lnTo>
                  <a:pt x="47" y="158"/>
                </a:lnTo>
                <a:lnTo>
                  <a:pt x="49" y="160"/>
                </a:lnTo>
                <a:lnTo>
                  <a:pt x="51" y="163"/>
                </a:lnTo>
                <a:lnTo>
                  <a:pt x="54" y="163"/>
                </a:lnTo>
                <a:lnTo>
                  <a:pt x="51" y="123"/>
                </a:lnTo>
                <a:lnTo>
                  <a:pt x="62" y="123"/>
                </a:lnTo>
                <a:lnTo>
                  <a:pt x="65" y="147"/>
                </a:lnTo>
                <a:lnTo>
                  <a:pt x="71" y="167"/>
                </a:lnTo>
                <a:lnTo>
                  <a:pt x="71" y="203"/>
                </a:lnTo>
                <a:lnTo>
                  <a:pt x="74" y="203"/>
                </a:lnTo>
                <a:lnTo>
                  <a:pt x="74" y="231"/>
                </a:lnTo>
                <a:lnTo>
                  <a:pt x="78" y="231"/>
                </a:lnTo>
                <a:lnTo>
                  <a:pt x="78" y="240"/>
                </a:lnTo>
                <a:lnTo>
                  <a:pt x="82" y="240"/>
                </a:lnTo>
                <a:lnTo>
                  <a:pt x="85" y="263"/>
                </a:lnTo>
                <a:lnTo>
                  <a:pt x="91" y="263"/>
                </a:lnTo>
                <a:lnTo>
                  <a:pt x="91" y="231"/>
                </a:lnTo>
                <a:lnTo>
                  <a:pt x="93" y="201"/>
                </a:lnTo>
                <a:lnTo>
                  <a:pt x="98" y="176"/>
                </a:lnTo>
                <a:lnTo>
                  <a:pt x="102" y="176"/>
                </a:lnTo>
                <a:lnTo>
                  <a:pt x="102" y="180"/>
                </a:lnTo>
                <a:lnTo>
                  <a:pt x="103" y="189"/>
                </a:lnTo>
                <a:lnTo>
                  <a:pt x="103" y="203"/>
                </a:lnTo>
                <a:lnTo>
                  <a:pt x="100" y="220"/>
                </a:lnTo>
                <a:lnTo>
                  <a:pt x="96" y="236"/>
                </a:lnTo>
                <a:lnTo>
                  <a:pt x="98" y="251"/>
                </a:lnTo>
                <a:lnTo>
                  <a:pt x="102" y="251"/>
                </a:lnTo>
                <a:lnTo>
                  <a:pt x="102" y="283"/>
                </a:lnTo>
                <a:lnTo>
                  <a:pt x="105" y="283"/>
                </a:lnTo>
                <a:lnTo>
                  <a:pt x="105" y="323"/>
                </a:lnTo>
                <a:lnTo>
                  <a:pt x="111" y="323"/>
                </a:lnTo>
                <a:lnTo>
                  <a:pt x="111" y="343"/>
                </a:lnTo>
                <a:lnTo>
                  <a:pt x="114" y="343"/>
                </a:lnTo>
                <a:lnTo>
                  <a:pt x="114" y="356"/>
                </a:lnTo>
                <a:lnTo>
                  <a:pt x="118" y="356"/>
                </a:lnTo>
                <a:lnTo>
                  <a:pt x="120" y="367"/>
                </a:lnTo>
                <a:lnTo>
                  <a:pt x="120" y="380"/>
                </a:lnTo>
                <a:lnTo>
                  <a:pt x="122" y="391"/>
                </a:lnTo>
                <a:lnTo>
                  <a:pt x="125" y="400"/>
                </a:lnTo>
                <a:lnTo>
                  <a:pt x="122" y="303"/>
                </a:lnTo>
                <a:lnTo>
                  <a:pt x="116" y="287"/>
                </a:lnTo>
                <a:lnTo>
                  <a:pt x="111" y="272"/>
                </a:lnTo>
                <a:lnTo>
                  <a:pt x="105" y="254"/>
                </a:lnTo>
                <a:lnTo>
                  <a:pt x="118" y="260"/>
                </a:lnTo>
                <a:lnTo>
                  <a:pt x="138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2" y="332"/>
                </a:lnTo>
                <a:lnTo>
                  <a:pt x="142" y="331"/>
                </a:lnTo>
                <a:lnTo>
                  <a:pt x="145" y="331"/>
                </a:lnTo>
                <a:lnTo>
                  <a:pt x="142" y="314"/>
                </a:lnTo>
                <a:lnTo>
                  <a:pt x="143" y="294"/>
                </a:lnTo>
                <a:lnTo>
                  <a:pt x="143" y="269"/>
                </a:lnTo>
                <a:lnTo>
                  <a:pt x="143" y="245"/>
                </a:lnTo>
                <a:lnTo>
                  <a:pt x="145" y="223"/>
                </a:lnTo>
                <a:lnTo>
                  <a:pt x="151" y="223"/>
                </a:lnTo>
                <a:lnTo>
                  <a:pt x="145" y="214"/>
                </a:lnTo>
                <a:lnTo>
                  <a:pt x="151" y="214"/>
                </a:lnTo>
                <a:lnTo>
                  <a:pt x="151" y="180"/>
                </a:lnTo>
                <a:lnTo>
                  <a:pt x="154" y="180"/>
                </a:lnTo>
                <a:lnTo>
                  <a:pt x="154" y="154"/>
                </a:lnTo>
                <a:lnTo>
                  <a:pt x="162" y="132"/>
                </a:lnTo>
                <a:lnTo>
                  <a:pt x="165" y="107"/>
                </a:lnTo>
                <a:lnTo>
                  <a:pt x="174" y="107"/>
                </a:lnTo>
                <a:lnTo>
                  <a:pt x="165" y="167"/>
                </a:lnTo>
                <a:lnTo>
                  <a:pt x="162" y="167"/>
                </a:lnTo>
                <a:lnTo>
                  <a:pt x="162" y="203"/>
                </a:lnTo>
                <a:lnTo>
                  <a:pt x="158" y="203"/>
                </a:lnTo>
                <a:lnTo>
                  <a:pt x="162" y="211"/>
                </a:lnTo>
                <a:lnTo>
                  <a:pt x="162" y="214"/>
                </a:lnTo>
                <a:lnTo>
                  <a:pt x="160" y="218"/>
                </a:lnTo>
                <a:lnTo>
                  <a:pt x="158" y="218"/>
                </a:lnTo>
                <a:lnTo>
                  <a:pt x="158" y="220"/>
                </a:lnTo>
                <a:lnTo>
                  <a:pt x="162" y="260"/>
                </a:lnTo>
                <a:lnTo>
                  <a:pt x="162" y="323"/>
                </a:lnTo>
                <a:lnTo>
                  <a:pt x="165" y="323"/>
                </a:lnTo>
                <a:lnTo>
                  <a:pt x="167" y="336"/>
                </a:lnTo>
                <a:lnTo>
                  <a:pt x="167" y="349"/>
                </a:lnTo>
                <a:lnTo>
                  <a:pt x="171" y="360"/>
                </a:lnTo>
                <a:lnTo>
                  <a:pt x="174" y="327"/>
                </a:lnTo>
                <a:lnTo>
                  <a:pt x="178" y="327"/>
                </a:lnTo>
                <a:lnTo>
                  <a:pt x="178" y="320"/>
                </a:lnTo>
                <a:lnTo>
                  <a:pt x="182" y="320"/>
                </a:lnTo>
                <a:lnTo>
                  <a:pt x="185" y="300"/>
                </a:lnTo>
                <a:lnTo>
                  <a:pt x="202" y="287"/>
                </a:lnTo>
                <a:lnTo>
                  <a:pt x="203" y="256"/>
                </a:lnTo>
                <a:lnTo>
                  <a:pt x="205" y="221"/>
                </a:lnTo>
                <a:lnTo>
                  <a:pt x="211" y="185"/>
                </a:lnTo>
                <a:lnTo>
                  <a:pt x="218" y="154"/>
                </a:lnTo>
                <a:lnTo>
                  <a:pt x="220" y="143"/>
                </a:lnTo>
                <a:lnTo>
                  <a:pt x="220" y="132"/>
                </a:lnTo>
                <a:lnTo>
                  <a:pt x="223" y="123"/>
                </a:lnTo>
                <a:lnTo>
                  <a:pt x="231" y="114"/>
                </a:lnTo>
                <a:lnTo>
                  <a:pt x="231" y="114"/>
                </a:lnTo>
                <a:lnTo>
                  <a:pt x="231" y="112"/>
                </a:lnTo>
                <a:lnTo>
                  <a:pt x="231" y="112"/>
                </a:lnTo>
                <a:lnTo>
                  <a:pt x="233" y="112"/>
                </a:lnTo>
                <a:lnTo>
                  <a:pt x="233" y="112"/>
                </a:lnTo>
                <a:lnTo>
                  <a:pt x="234" y="111"/>
                </a:lnTo>
                <a:lnTo>
                  <a:pt x="234" y="131"/>
                </a:lnTo>
                <a:lnTo>
                  <a:pt x="231" y="131"/>
                </a:lnTo>
                <a:lnTo>
                  <a:pt x="222" y="191"/>
                </a:lnTo>
                <a:lnTo>
                  <a:pt x="218" y="211"/>
                </a:lnTo>
                <a:lnTo>
                  <a:pt x="216" y="238"/>
                </a:lnTo>
                <a:lnTo>
                  <a:pt x="216" y="271"/>
                </a:lnTo>
                <a:lnTo>
                  <a:pt x="216" y="305"/>
                </a:lnTo>
                <a:lnTo>
                  <a:pt x="216" y="338"/>
                </a:lnTo>
                <a:lnTo>
                  <a:pt x="218" y="365"/>
                </a:lnTo>
                <a:lnTo>
                  <a:pt x="222" y="383"/>
                </a:lnTo>
                <a:lnTo>
                  <a:pt x="223" y="394"/>
                </a:lnTo>
                <a:lnTo>
                  <a:pt x="222" y="407"/>
                </a:lnTo>
                <a:lnTo>
                  <a:pt x="222" y="418"/>
                </a:lnTo>
                <a:lnTo>
                  <a:pt x="225" y="427"/>
                </a:lnTo>
                <a:lnTo>
                  <a:pt x="225" y="283"/>
                </a:lnTo>
                <a:lnTo>
                  <a:pt x="222" y="283"/>
                </a:lnTo>
                <a:lnTo>
                  <a:pt x="222" y="251"/>
                </a:lnTo>
                <a:lnTo>
                  <a:pt x="234" y="254"/>
                </a:lnTo>
                <a:lnTo>
                  <a:pt x="238" y="283"/>
                </a:lnTo>
                <a:lnTo>
                  <a:pt x="242" y="283"/>
                </a:lnTo>
                <a:lnTo>
                  <a:pt x="251" y="207"/>
                </a:lnTo>
                <a:lnTo>
                  <a:pt x="254" y="207"/>
                </a:lnTo>
                <a:lnTo>
                  <a:pt x="254" y="196"/>
                </a:lnTo>
                <a:lnTo>
                  <a:pt x="258" y="196"/>
                </a:lnTo>
                <a:lnTo>
                  <a:pt x="258" y="180"/>
                </a:lnTo>
                <a:lnTo>
                  <a:pt x="262" y="180"/>
                </a:lnTo>
                <a:lnTo>
                  <a:pt x="262" y="169"/>
                </a:lnTo>
                <a:lnTo>
                  <a:pt x="258" y="156"/>
                </a:lnTo>
                <a:lnTo>
                  <a:pt x="253" y="143"/>
                </a:lnTo>
                <a:lnTo>
                  <a:pt x="251" y="131"/>
                </a:lnTo>
                <a:lnTo>
                  <a:pt x="254" y="132"/>
                </a:lnTo>
                <a:lnTo>
                  <a:pt x="258" y="132"/>
                </a:lnTo>
                <a:lnTo>
                  <a:pt x="260" y="134"/>
                </a:lnTo>
                <a:lnTo>
                  <a:pt x="260" y="136"/>
                </a:lnTo>
                <a:lnTo>
                  <a:pt x="262" y="138"/>
                </a:lnTo>
                <a:lnTo>
                  <a:pt x="262" y="143"/>
                </a:lnTo>
                <a:lnTo>
                  <a:pt x="269" y="154"/>
                </a:lnTo>
                <a:lnTo>
                  <a:pt x="273" y="171"/>
                </a:lnTo>
                <a:lnTo>
                  <a:pt x="274" y="185"/>
                </a:lnTo>
                <a:lnTo>
                  <a:pt x="276" y="200"/>
                </a:lnTo>
                <a:lnTo>
                  <a:pt x="282" y="211"/>
                </a:lnTo>
                <a:lnTo>
                  <a:pt x="282" y="203"/>
                </a:lnTo>
                <a:lnTo>
                  <a:pt x="285" y="192"/>
                </a:lnTo>
                <a:lnTo>
                  <a:pt x="285" y="180"/>
                </a:lnTo>
                <a:lnTo>
                  <a:pt x="282" y="167"/>
                </a:lnTo>
                <a:lnTo>
                  <a:pt x="294" y="167"/>
                </a:lnTo>
                <a:lnTo>
                  <a:pt x="294" y="151"/>
                </a:lnTo>
                <a:lnTo>
                  <a:pt x="305" y="151"/>
                </a:lnTo>
                <a:lnTo>
                  <a:pt x="302" y="200"/>
                </a:lnTo>
                <a:lnTo>
                  <a:pt x="311" y="203"/>
                </a:lnTo>
                <a:lnTo>
                  <a:pt x="311" y="220"/>
                </a:lnTo>
                <a:lnTo>
                  <a:pt x="314" y="220"/>
                </a:lnTo>
                <a:lnTo>
                  <a:pt x="318" y="236"/>
                </a:lnTo>
                <a:lnTo>
                  <a:pt x="322" y="236"/>
                </a:lnTo>
                <a:lnTo>
                  <a:pt x="331" y="271"/>
                </a:lnTo>
                <a:lnTo>
                  <a:pt x="338" y="271"/>
                </a:lnTo>
                <a:lnTo>
                  <a:pt x="342" y="307"/>
                </a:lnTo>
                <a:lnTo>
                  <a:pt x="345" y="307"/>
                </a:lnTo>
                <a:lnTo>
                  <a:pt x="345" y="303"/>
                </a:lnTo>
                <a:lnTo>
                  <a:pt x="354" y="289"/>
                </a:lnTo>
                <a:lnTo>
                  <a:pt x="356" y="269"/>
                </a:lnTo>
                <a:lnTo>
                  <a:pt x="356" y="245"/>
                </a:lnTo>
                <a:lnTo>
                  <a:pt x="354" y="221"/>
                </a:lnTo>
                <a:lnTo>
                  <a:pt x="353" y="198"/>
                </a:lnTo>
                <a:lnTo>
                  <a:pt x="351" y="180"/>
                </a:lnTo>
                <a:lnTo>
                  <a:pt x="354" y="180"/>
                </a:lnTo>
                <a:lnTo>
                  <a:pt x="354" y="183"/>
                </a:lnTo>
                <a:lnTo>
                  <a:pt x="356" y="185"/>
                </a:lnTo>
                <a:lnTo>
                  <a:pt x="356" y="185"/>
                </a:lnTo>
                <a:lnTo>
                  <a:pt x="356" y="183"/>
                </a:lnTo>
                <a:lnTo>
                  <a:pt x="358" y="181"/>
                </a:lnTo>
                <a:lnTo>
                  <a:pt x="358" y="178"/>
                </a:lnTo>
                <a:lnTo>
                  <a:pt x="358" y="176"/>
                </a:lnTo>
                <a:lnTo>
                  <a:pt x="358" y="176"/>
                </a:lnTo>
                <a:lnTo>
                  <a:pt x="354" y="176"/>
                </a:lnTo>
                <a:lnTo>
                  <a:pt x="345" y="123"/>
                </a:lnTo>
                <a:lnTo>
                  <a:pt x="342" y="123"/>
                </a:lnTo>
                <a:lnTo>
                  <a:pt x="342" y="100"/>
                </a:lnTo>
                <a:lnTo>
                  <a:pt x="338" y="100"/>
                </a:lnTo>
                <a:lnTo>
                  <a:pt x="334" y="80"/>
                </a:lnTo>
                <a:lnTo>
                  <a:pt x="345" y="80"/>
                </a:lnTo>
                <a:lnTo>
                  <a:pt x="351" y="112"/>
                </a:lnTo>
                <a:lnTo>
                  <a:pt x="360" y="145"/>
                </a:lnTo>
                <a:lnTo>
                  <a:pt x="371" y="176"/>
                </a:lnTo>
                <a:lnTo>
                  <a:pt x="378" y="240"/>
                </a:lnTo>
                <a:lnTo>
                  <a:pt x="382" y="240"/>
                </a:lnTo>
                <a:lnTo>
                  <a:pt x="382" y="236"/>
                </a:lnTo>
                <a:lnTo>
                  <a:pt x="389" y="227"/>
                </a:lnTo>
                <a:lnTo>
                  <a:pt x="391" y="218"/>
                </a:lnTo>
                <a:lnTo>
                  <a:pt x="391" y="207"/>
                </a:lnTo>
                <a:lnTo>
                  <a:pt x="394" y="196"/>
                </a:lnTo>
                <a:lnTo>
                  <a:pt x="405" y="156"/>
                </a:lnTo>
                <a:lnTo>
                  <a:pt x="414" y="114"/>
                </a:lnTo>
                <a:lnTo>
                  <a:pt x="422" y="114"/>
                </a:lnTo>
                <a:lnTo>
                  <a:pt x="420" y="143"/>
                </a:lnTo>
                <a:lnTo>
                  <a:pt x="413" y="169"/>
                </a:lnTo>
                <a:lnTo>
                  <a:pt x="407" y="194"/>
                </a:lnTo>
                <a:lnTo>
                  <a:pt x="402" y="220"/>
                </a:lnTo>
                <a:lnTo>
                  <a:pt x="405" y="220"/>
                </a:lnTo>
                <a:lnTo>
                  <a:pt x="405" y="211"/>
                </a:lnTo>
                <a:lnTo>
                  <a:pt x="413" y="198"/>
                </a:lnTo>
                <a:lnTo>
                  <a:pt x="420" y="178"/>
                </a:lnTo>
                <a:lnTo>
                  <a:pt x="423" y="154"/>
                </a:lnTo>
                <a:lnTo>
                  <a:pt x="429" y="132"/>
                </a:lnTo>
                <a:lnTo>
                  <a:pt x="434" y="114"/>
                </a:lnTo>
                <a:lnTo>
                  <a:pt x="438" y="114"/>
                </a:lnTo>
                <a:lnTo>
                  <a:pt x="438" y="140"/>
                </a:lnTo>
                <a:lnTo>
                  <a:pt x="434" y="140"/>
                </a:lnTo>
                <a:lnTo>
                  <a:pt x="434" y="160"/>
                </a:lnTo>
                <a:lnTo>
                  <a:pt x="431" y="160"/>
                </a:lnTo>
                <a:lnTo>
                  <a:pt x="423" y="189"/>
                </a:lnTo>
                <a:lnTo>
                  <a:pt x="423" y="220"/>
                </a:lnTo>
                <a:lnTo>
                  <a:pt x="425" y="252"/>
                </a:lnTo>
                <a:lnTo>
                  <a:pt x="425" y="287"/>
                </a:lnTo>
                <a:lnTo>
                  <a:pt x="434" y="287"/>
                </a:lnTo>
                <a:lnTo>
                  <a:pt x="434" y="311"/>
                </a:lnTo>
                <a:lnTo>
                  <a:pt x="438" y="311"/>
                </a:lnTo>
                <a:lnTo>
                  <a:pt x="438" y="307"/>
                </a:lnTo>
                <a:lnTo>
                  <a:pt x="442" y="307"/>
                </a:lnTo>
                <a:lnTo>
                  <a:pt x="451" y="260"/>
                </a:lnTo>
                <a:lnTo>
                  <a:pt x="454" y="260"/>
                </a:lnTo>
                <a:lnTo>
                  <a:pt x="454" y="243"/>
                </a:lnTo>
                <a:lnTo>
                  <a:pt x="458" y="243"/>
                </a:lnTo>
                <a:lnTo>
                  <a:pt x="458" y="223"/>
                </a:lnTo>
                <a:lnTo>
                  <a:pt x="462" y="223"/>
                </a:lnTo>
                <a:lnTo>
                  <a:pt x="462" y="211"/>
                </a:lnTo>
                <a:lnTo>
                  <a:pt x="465" y="211"/>
                </a:lnTo>
                <a:lnTo>
                  <a:pt x="465" y="196"/>
                </a:lnTo>
                <a:lnTo>
                  <a:pt x="471" y="196"/>
                </a:lnTo>
                <a:lnTo>
                  <a:pt x="471" y="176"/>
                </a:lnTo>
                <a:lnTo>
                  <a:pt x="476" y="156"/>
                </a:lnTo>
                <a:lnTo>
                  <a:pt x="480" y="138"/>
                </a:lnTo>
                <a:lnTo>
                  <a:pt x="482" y="114"/>
                </a:lnTo>
                <a:lnTo>
                  <a:pt x="494" y="114"/>
                </a:lnTo>
                <a:lnTo>
                  <a:pt x="494" y="120"/>
                </a:lnTo>
                <a:lnTo>
                  <a:pt x="491" y="120"/>
                </a:lnTo>
                <a:lnTo>
                  <a:pt x="491" y="143"/>
                </a:lnTo>
                <a:lnTo>
                  <a:pt x="485" y="143"/>
                </a:lnTo>
                <a:lnTo>
                  <a:pt x="474" y="211"/>
                </a:lnTo>
                <a:lnTo>
                  <a:pt x="478" y="211"/>
                </a:lnTo>
                <a:lnTo>
                  <a:pt x="494" y="154"/>
                </a:lnTo>
                <a:lnTo>
                  <a:pt x="502" y="154"/>
                </a:lnTo>
                <a:lnTo>
                  <a:pt x="498" y="176"/>
                </a:lnTo>
                <a:lnTo>
                  <a:pt x="491" y="194"/>
                </a:lnTo>
                <a:lnTo>
                  <a:pt x="485" y="214"/>
                </a:lnTo>
                <a:lnTo>
                  <a:pt x="494" y="214"/>
                </a:lnTo>
                <a:lnTo>
                  <a:pt x="494" y="231"/>
                </a:lnTo>
                <a:lnTo>
                  <a:pt x="498" y="231"/>
                </a:lnTo>
                <a:lnTo>
                  <a:pt x="500" y="216"/>
                </a:lnTo>
                <a:lnTo>
                  <a:pt x="505" y="203"/>
                </a:lnTo>
                <a:lnTo>
                  <a:pt x="511" y="191"/>
                </a:lnTo>
                <a:lnTo>
                  <a:pt x="511" y="171"/>
                </a:lnTo>
                <a:lnTo>
                  <a:pt x="514" y="171"/>
                </a:lnTo>
                <a:lnTo>
                  <a:pt x="516" y="169"/>
                </a:lnTo>
                <a:lnTo>
                  <a:pt x="516" y="169"/>
                </a:lnTo>
                <a:lnTo>
                  <a:pt x="516" y="169"/>
                </a:lnTo>
                <a:lnTo>
                  <a:pt x="518" y="169"/>
                </a:lnTo>
                <a:lnTo>
                  <a:pt x="520" y="169"/>
                </a:lnTo>
                <a:lnTo>
                  <a:pt x="522" y="167"/>
                </a:lnTo>
                <a:lnTo>
                  <a:pt x="522" y="180"/>
                </a:lnTo>
                <a:lnTo>
                  <a:pt x="518" y="196"/>
                </a:lnTo>
                <a:lnTo>
                  <a:pt x="518" y="211"/>
                </a:lnTo>
                <a:lnTo>
                  <a:pt x="518" y="225"/>
                </a:lnTo>
                <a:lnTo>
                  <a:pt x="522" y="236"/>
                </a:lnTo>
                <a:lnTo>
                  <a:pt x="523" y="212"/>
                </a:lnTo>
                <a:lnTo>
                  <a:pt x="529" y="192"/>
                </a:lnTo>
                <a:lnTo>
                  <a:pt x="534" y="172"/>
                </a:lnTo>
                <a:lnTo>
                  <a:pt x="538" y="151"/>
                </a:lnTo>
                <a:lnTo>
                  <a:pt x="551" y="151"/>
                </a:lnTo>
                <a:lnTo>
                  <a:pt x="545" y="189"/>
                </a:lnTo>
                <a:lnTo>
                  <a:pt x="542" y="229"/>
                </a:lnTo>
                <a:lnTo>
                  <a:pt x="538" y="271"/>
                </a:lnTo>
                <a:lnTo>
                  <a:pt x="540" y="311"/>
                </a:lnTo>
                <a:lnTo>
                  <a:pt x="545" y="347"/>
                </a:lnTo>
                <a:lnTo>
                  <a:pt x="547" y="360"/>
                </a:lnTo>
                <a:lnTo>
                  <a:pt x="549" y="374"/>
                </a:lnTo>
                <a:lnTo>
                  <a:pt x="549" y="389"/>
                </a:lnTo>
                <a:lnTo>
                  <a:pt x="549" y="401"/>
                </a:lnTo>
                <a:lnTo>
                  <a:pt x="554" y="411"/>
                </a:lnTo>
                <a:lnTo>
                  <a:pt x="554" y="311"/>
                </a:lnTo>
                <a:lnTo>
                  <a:pt x="558" y="311"/>
                </a:lnTo>
                <a:lnTo>
                  <a:pt x="560" y="294"/>
                </a:lnTo>
                <a:lnTo>
                  <a:pt x="560" y="276"/>
                </a:lnTo>
                <a:lnTo>
                  <a:pt x="558" y="263"/>
                </a:lnTo>
                <a:lnTo>
                  <a:pt x="565" y="263"/>
                </a:lnTo>
                <a:lnTo>
                  <a:pt x="565" y="247"/>
                </a:lnTo>
                <a:lnTo>
                  <a:pt x="578" y="247"/>
                </a:lnTo>
                <a:lnTo>
                  <a:pt x="574" y="271"/>
                </a:lnTo>
                <a:lnTo>
                  <a:pt x="571" y="271"/>
                </a:lnTo>
                <a:lnTo>
                  <a:pt x="571" y="281"/>
                </a:lnTo>
                <a:lnTo>
                  <a:pt x="573" y="296"/>
                </a:lnTo>
                <a:lnTo>
                  <a:pt x="576" y="314"/>
                </a:lnTo>
                <a:lnTo>
                  <a:pt x="580" y="331"/>
                </a:lnTo>
                <a:lnTo>
                  <a:pt x="583" y="345"/>
                </a:lnTo>
                <a:lnTo>
                  <a:pt x="585" y="351"/>
                </a:lnTo>
                <a:lnTo>
                  <a:pt x="589" y="311"/>
                </a:lnTo>
                <a:lnTo>
                  <a:pt x="593" y="271"/>
                </a:lnTo>
                <a:lnTo>
                  <a:pt x="594" y="227"/>
                </a:lnTo>
                <a:lnTo>
                  <a:pt x="594" y="191"/>
                </a:lnTo>
                <a:lnTo>
                  <a:pt x="591" y="191"/>
                </a:lnTo>
                <a:lnTo>
                  <a:pt x="591" y="163"/>
                </a:lnTo>
                <a:lnTo>
                  <a:pt x="585" y="163"/>
                </a:lnTo>
                <a:lnTo>
                  <a:pt x="585" y="136"/>
                </a:lnTo>
                <a:lnTo>
                  <a:pt x="578" y="103"/>
                </a:lnTo>
                <a:lnTo>
                  <a:pt x="571" y="71"/>
                </a:lnTo>
                <a:lnTo>
                  <a:pt x="582" y="76"/>
                </a:lnTo>
                <a:lnTo>
                  <a:pt x="605" y="207"/>
                </a:lnTo>
                <a:lnTo>
                  <a:pt x="607" y="221"/>
                </a:lnTo>
                <a:lnTo>
                  <a:pt x="605" y="238"/>
                </a:lnTo>
                <a:lnTo>
                  <a:pt x="605" y="252"/>
                </a:lnTo>
                <a:lnTo>
                  <a:pt x="611" y="263"/>
                </a:lnTo>
                <a:lnTo>
                  <a:pt x="638" y="103"/>
                </a:lnTo>
                <a:lnTo>
                  <a:pt x="645" y="103"/>
                </a:lnTo>
                <a:lnTo>
                  <a:pt x="631" y="211"/>
                </a:lnTo>
                <a:lnTo>
                  <a:pt x="634" y="211"/>
                </a:lnTo>
                <a:lnTo>
                  <a:pt x="638" y="183"/>
                </a:lnTo>
                <a:lnTo>
                  <a:pt x="651" y="183"/>
                </a:lnTo>
                <a:lnTo>
                  <a:pt x="651" y="214"/>
                </a:lnTo>
                <a:lnTo>
                  <a:pt x="653" y="245"/>
                </a:lnTo>
                <a:lnTo>
                  <a:pt x="658" y="271"/>
                </a:lnTo>
                <a:lnTo>
                  <a:pt x="654" y="283"/>
                </a:lnTo>
                <a:lnTo>
                  <a:pt x="662" y="283"/>
                </a:lnTo>
                <a:lnTo>
                  <a:pt x="665" y="311"/>
                </a:lnTo>
                <a:lnTo>
                  <a:pt x="671" y="311"/>
                </a:lnTo>
                <a:lnTo>
                  <a:pt x="671" y="307"/>
                </a:lnTo>
                <a:lnTo>
                  <a:pt x="705" y="200"/>
                </a:lnTo>
                <a:lnTo>
                  <a:pt x="705" y="183"/>
                </a:lnTo>
                <a:lnTo>
                  <a:pt x="711" y="183"/>
                </a:lnTo>
                <a:lnTo>
                  <a:pt x="714" y="154"/>
                </a:lnTo>
                <a:lnTo>
                  <a:pt x="718" y="154"/>
                </a:lnTo>
                <a:lnTo>
                  <a:pt x="720" y="154"/>
                </a:lnTo>
                <a:lnTo>
                  <a:pt x="720" y="152"/>
                </a:lnTo>
                <a:lnTo>
                  <a:pt x="720" y="152"/>
                </a:lnTo>
                <a:lnTo>
                  <a:pt x="722" y="152"/>
                </a:lnTo>
                <a:lnTo>
                  <a:pt x="723" y="152"/>
                </a:lnTo>
                <a:lnTo>
                  <a:pt x="725" y="151"/>
                </a:lnTo>
                <a:lnTo>
                  <a:pt x="714" y="207"/>
                </a:lnTo>
                <a:lnTo>
                  <a:pt x="722" y="207"/>
                </a:lnTo>
                <a:lnTo>
                  <a:pt x="723" y="223"/>
                </a:lnTo>
                <a:lnTo>
                  <a:pt x="729" y="236"/>
                </a:lnTo>
                <a:lnTo>
                  <a:pt x="734" y="247"/>
                </a:lnTo>
                <a:lnTo>
                  <a:pt x="734" y="267"/>
                </a:lnTo>
                <a:lnTo>
                  <a:pt x="738" y="267"/>
                </a:lnTo>
                <a:lnTo>
                  <a:pt x="738" y="280"/>
                </a:lnTo>
                <a:lnTo>
                  <a:pt x="742" y="280"/>
                </a:lnTo>
                <a:lnTo>
                  <a:pt x="745" y="323"/>
                </a:lnTo>
                <a:lnTo>
                  <a:pt x="751" y="323"/>
                </a:lnTo>
                <a:lnTo>
                  <a:pt x="753" y="338"/>
                </a:lnTo>
                <a:lnTo>
                  <a:pt x="753" y="352"/>
                </a:lnTo>
                <a:lnTo>
                  <a:pt x="753" y="365"/>
                </a:lnTo>
                <a:lnTo>
                  <a:pt x="758" y="374"/>
                </a:lnTo>
                <a:lnTo>
                  <a:pt x="758" y="367"/>
                </a:lnTo>
                <a:lnTo>
                  <a:pt x="765" y="358"/>
                </a:lnTo>
                <a:lnTo>
                  <a:pt x="767" y="343"/>
                </a:lnTo>
                <a:lnTo>
                  <a:pt x="765" y="327"/>
                </a:lnTo>
                <a:lnTo>
                  <a:pt x="762" y="327"/>
                </a:lnTo>
                <a:lnTo>
                  <a:pt x="762" y="300"/>
                </a:lnTo>
                <a:lnTo>
                  <a:pt x="758" y="300"/>
                </a:lnTo>
                <a:lnTo>
                  <a:pt x="758" y="280"/>
                </a:lnTo>
                <a:lnTo>
                  <a:pt x="754" y="280"/>
                </a:lnTo>
                <a:lnTo>
                  <a:pt x="754" y="271"/>
                </a:lnTo>
                <a:lnTo>
                  <a:pt x="751" y="271"/>
                </a:lnTo>
                <a:lnTo>
                  <a:pt x="749" y="269"/>
                </a:lnTo>
                <a:lnTo>
                  <a:pt x="749" y="269"/>
                </a:lnTo>
                <a:lnTo>
                  <a:pt x="751" y="269"/>
                </a:lnTo>
                <a:lnTo>
                  <a:pt x="751" y="269"/>
                </a:lnTo>
                <a:lnTo>
                  <a:pt x="753" y="269"/>
                </a:lnTo>
                <a:lnTo>
                  <a:pt x="754" y="267"/>
                </a:lnTo>
                <a:lnTo>
                  <a:pt x="756" y="265"/>
                </a:lnTo>
                <a:lnTo>
                  <a:pt x="756" y="265"/>
                </a:lnTo>
                <a:lnTo>
                  <a:pt x="756" y="265"/>
                </a:lnTo>
                <a:lnTo>
                  <a:pt x="758" y="265"/>
                </a:lnTo>
                <a:lnTo>
                  <a:pt x="760" y="263"/>
                </a:lnTo>
                <a:lnTo>
                  <a:pt x="762" y="263"/>
                </a:lnTo>
                <a:lnTo>
                  <a:pt x="762" y="274"/>
                </a:lnTo>
                <a:lnTo>
                  <a:pt x="765" y="274"/>
                </a:lnTo>
                <a:lnTo>
                  <a:pt x="765" y="260"/>
                </a:lnTo>
                <a:lnTo>
                  <a:pt x="778" y="260"/>
                </a:lnTo>
                <a:lnTo>
                  <a:pt x="780" y="280"/>
                </a:lnTo>
                <a:lnTo>
                  <a:pt x="785" y="298"/>
                </a:lnTo>
                <a:lnTo>
                  <a:pt x="791" y="314"/>
                </a:lnTo>
                <a:lnTo>
                  <a:pt x="791" y="347"/>
                </a:lnTo>
                <a:lnTo>
                  <a:pt x="796" y="385"/>
                </a:lnTo>
                <a:lnTo>
                  <a:pt x="798" y="431"/>
                </a:lnTo>
                <a:lnTo>
                  <a:pt x="798" y="441"/>
                </a:lnTo>
                <a:lnTo>
                  <a:pt x="800" y="449"/>
                </a:lnTo>
                <a:lnTo>
                  <a:pt x="800" y="454"/>
                </a:lnTo>
                <a:lnTo>
                  <a:pt x="798" y="463"/>
                </a:lnTo>
                <a:lnTo>
                  <a:pt x="811" y="463"/>
                </a:lnTo>
                <a:lnTo>
                  <a:pt x="814" y="314"/>
                </a:lnTo>
                <a:lnTo>
                  <a:pt x="809" y="300"/>
                </a:lnTo>
                <a:lnTo>
                  <a:pt x="803" y="283"/>
                </a:lnTo>
                <a:lnTo>
                  <a:pt x="802" y="263"/>
                </a:lnTo>
                <a:lnTo>
                  <a:pt x="805" y="263"/>
                </a:lnTo>
                <a:lnTo>
                  <a:pt x="807" y="267"/>
                </a:lnTo>
                <a:lnTo>
                  <a:pt x="807" y="267"/>
                </a:lnTo>
                <a:lnTo>
                  <a:pt x="807" y="269"/>
                </a:lnTo>
                <a:lnTo>
                  <a:pt x="807" y="269"/>
                </a:lnTo>
                <a:lnTo>
                  <a:pt x="809" y="269"/>
                </a:lnTo>
                <a:lnTo>
                  <a:pt x="811" y="271"/>
                </a:lnTo>
                <a:lnTo>
                  <a:pt x="811" y="260"/>
                </a:lnTo>
                <a:lnTo>
                  <a:pt x="805" y="247"/>
                </a:lnTo>
                <a:lnTo>
                  <a:pt x="803" y="232"/>
                </a:lnTo>
                <a:lnTo>
                  <a:pt x="802" y="220"/>
                </a:lnTo>
                <a:lnTo>
                  <a:pt x="782" y="163"/>
                </a:lnTo>
                <a:lnTo>
                  <a:pt x="785" y="163"/>
                </a:lnTo>
                <a:lnTo>
                  <a:pt x="785" y="160"/>
                </a:lnTo>
                <a:lnTo>
                  <a:pt x="791" y="160"/>
                </a:lnTo>
                <a:lnTo>
                  <a:pt x="791" y="163"/>
                </a:lnTo>
                <a:lnTo>
                  <a:pt x="796" y="174"/>
                </a:lnTo>
                <a:lnTo>
                  <a:pt x="800" y="185"/>
                </a:lnTo>
                <a:lnTo>
                  <a:pt x="802" y="200"/>
                </a:lnTo>
                <a:lnTo>
                  <a:pt x="805" y="200"/>
                </a:lnTo>
                <a:lnTo>
                  <a:pt x="805" y="220"/>
                </a:lnTo>
                <a:lnTo>
                  <a:pt x="811" y="220"/>
                </a:lnTo>
                <a:lnTo>
                  <a:pt x="811" y="231"/>
                </a:lnTo>
                <a:lnTo>
                  <a:pt x="814" y="231"/>
                </a:lnTo>
                <a:lnTo>
                  <a:pt x="814" y="254"/>
                </a:lnTo>
                <a:lnTo>
                  <a:pt x="818" y="254"/>
                </a:lnTo>
                <a:lnTo>
                  <a:pt x="818" y="271"/>
                </a:lnTo>
                <a:lnTo>
                  <a:pt x="823" y="291"/>
                </a:lnTo>
                <a:lnTo>
                  <a:pt x="831" y="311"/>
                </a:lnTo>
                <a:lnTo>
                  <a:pt x="834" y="311"/>
                </a:lnTo>
                <a:lnTo>
                  <a:pt x="834" y="267"/>
                </a:lnTo>
                <a:lnTo>
                  <a:pt x="831" y="267"/>
                </a:lnTo>
                <a:lnTo>
                  <a:pt x="831" y="243"/>
                </a:lnTo>
                <a:lnTo>
                  <a:pt x="825" y="243"/>
                </a:lnTo>
                <a:lnTo>
                  <a:pt x="822" y="220"/>
                </a:lnTo>
                <a:lnTo>
                  <a:pt x="814" y="214"/>
                </a:lnTo>
                <a:lnTo>
                  <a:pt x="811" y="200"/>
                </a:lnTo>
                <a:lnTo>
                  <a:pt x="818" y="203"/>
                </a:lnTo>
                <a:lnTo>
                  <a:pt x="805" y="163"/>
                </a:lnTo>
                <a:lnTo>
                  <a:pt x="814" y="163"/>
                </a:lnTo>
                <a:lnTo>
                  <a:pt x="865" y="314"/>
                </a:lnTo>
                <a:lnTo>
                  <a:pt x="865" y="311"/>
                </a:lnTo>
                <a:lnTo>
                  <a:pt x="869" y="309"/>
                </a:lnTo>
                <a:lnTo>
                  <a:pt x="869" y="307"/>
                </a:lnTo>
                <a:lnTo>
                  <a:pt x="869" y="305"/>
                </a:lnTo>
                <a:lnTo>
                  <a:pt x="869" y="305"/>
                </a:lnTo>
                <a:lnTo>
                  <a:pt x="869" y="303"/>
                </a:lnTo>
                <a:lnTo>
                  <a:pt x="869" y="301"/>
                </a:lnTo>
                <a:lnTo>
                  <a:pt x="871" y="300"/>
                </a:lnTo>
                <a:lnTo>
                  <a:pt x="874" y="300"/>
                </a:lnTo>
                <a:lnTo>
                  <a:pt x="874" y="303"/>
                </a:lnTo>
                <a:lnTo>
                  <a:pt x="876" y="301"/>
                </a:lnTo>
                <a:lnTo>
                  <a:pt x="876" y="301"/>
                </a:lnTo>
                <a:lnTo>
                  <a:pt x="876" y="300"/>
                </a:lnTo>
                <a:lnTo>
                  <a:pt x="876" y="300"/>
                </a:lnTo>
                <a:lnTo>
                  <a:pt x="878" y="298"/>
                </a:lnTo>
                <a:lnTo>
                  <a:pt x="878" y="296"/>
                </a:lnTo>
                <a:lnTo>
                  <a:pt x="871" y="296"/>
                </a:lnTo>
                <a:lnTo>
                  <a:pt x="865" y="263"/>
                </a:lnTo>
                <a:lnTo>
                  <a:pt x="874" y="263"/>
                </a:lnTo>
                <a:lnTo>
                  <a:pt x="874" y="254"/>
                </a:lnTo>
                <a:lnTo>
                  <a:pt x="882" y="254"/>
                </a:lnTo>
                <a:lnTo>
                  <a:pt x="882" y="271"/>
                </a:lnTo>
                <a:lnTo>
                  <a:pt x="880" y="281"/>
                </a:lnTo>
                <a:lnTo>
                  <a:pt x="882" y="291"/>
                </a:lnTo>
                <a:lnTo>
                  <a:pt x="885" y="291"/>
                </a:lnTo>
                <a:lnTo>
                  <a:pt x="891" y="236"/>
                </a:lnTo>
                <a:lnTo>
                  <a:pt x="898" y="231"/>
                </a:lnTo>
                <a:lnTo>
                  <a:pt x="898" y="220"/>
                </a:lnTo>
                <a:lnTo>
                  <a:pt x="902" y="220"/>
                </a:lnTo>
                <a:lnTo>
                  <a:pt x="902" y="214"/>
                </a:lnTo>
                <a:lnTo>
                  <a:pt x="898" y="214"/>
                </a:lnTo>
                <a:lnTo>
                  <a:pt x="898" y="163"/>
                </a:lnTo>
                <a:lnTo>
                  <a:pt x="894" y="163"/>
                </a:lnTo>
                <a:lnTo>
                  <a:pt x="894" y="160"/>
                </a:lnTo>
                <a:lnTo>
                  <a:pt x="898" y="160"/>
                </a:lnTo>
                <a:lnTo>
                  <a:pt x="898" y="154"/>
                </a:lnTo>
                <a:lnTo>
                  <a:pt x="894" y="154"/>
                </a:lnTo>
                <a:lnTo>
                  <a:pt x="894" y="152"/>
                </a:lnTo>
                <a:lnTo>
                  <a:pt x="896" y="149"/>
                </a:lnTo>
                <a:lnTo>
                  <a:pt x="898" y="147"/>
                </a:lnTo>
                <a:lnTo>
                  <a:pt x="898" y="147"/>
                </a:lnTo>
                <a:lnTo>
                  <a:pt x="894" y="140"/>
                </a:lnTo>
                <a:lnTo>
                  <a:pt x="894" y="136"/>
                </a:lnTo>
                <a:lnTo>
                  <a:pt x="898" y="136"/>
                </a:lnTo>
                <a:lnTo>
                  <a:pt x="898" y="131"/>
                </a:lnTo>
                <a:lnTo>
                  <a:pt x="894" y="131"/>
                </a:lnTo>
                <a:lnTo>
                  <a:pt x="898" y="107"/>
                </a:lnTo>
                <a:lnTo>
                  <a:pt x="905" y="107"/>
                </a:lnTo>
                <a:lnTo>
                  <a:pt x="905" y="167"/>
                </a:lnTo>
                <a:lnTo>
                  <a:pt x="914" y="167"/>
                </a:lnTo>
                <a:lnTo>
                  <a:pt x="922" y="311"/>
                </a:lnTo>
                <a:lnTo>
                  <a:pt x="925" y="311"/>
                </a:lnTo>
                <a:lnTo>
                  <a:pt x="927" y="325"/>
                </a:lnTo>
                <a:lnTo>
                  <a:pt x="927" y="341"/>
                </a:lnTo>
                <a:lnTo>
                  <a:pt x="929" y="356"/>
                </a:lnTo>
                <a:lnTo>
                  <a:pt x="934" y="367"/>
                </a:lnTo>
                <a:lnTo>
                  <a:pt x="931" y="323"/>
                </a:lnTo>
                <a:lnTo>
                  <a:pt x="934" y="323"/>
                </a:lnTo>
                <a:lnTo>
                  <a:pt x="938" y="329"/>
                </a:lnTo>
                <a:lnTo>
                  <a:pt x="942" y="332"/>
                </a:lnTo>
                <a:lnTo>
                  <a:pt x="945" y="334"/>
                </a:lnTo>
                <a:lnTo>
                  <a:pt x="945" y="296"/>
                </a:lnTo>
                <a:lnTo>
                  <a:pt x="938" y="296"/>
                </a:lnTo>
                <a:lnTo>
                  <a:pt x="938" y="287"/>
                </a:lnTo>
                <a:lnTo>
                  <a:pt x="945" y="287"/>
                </a:lnTo>
                <a:lnTo>
                  <a:pt x="942" y="107"/>
                </a:lnTo>
                <a:lnTo>
                  <a:pt x="954" y="107"/>
                </a:lnTo>
                <a:lnTo>
                  <a:pt x="954" y="111"/>
                </a:lnTo>
                <a:lnTo>
                  <a:pt x="951" y="121"/>
                </a:lnTo>
                <a:lnTo>
                  <a:pt x="949" y="138"/>
                </a:lnTo>
                <a:lnTo>
                  <a:pt x="949" y="156"/>
                </a:lnTo>
                <a:lnTo>
                  <a:pt x="951" y="171"/>
                </a:lnTo>
                <a:lnTo>
                  <a:pt x="962" y="287"/>
                </a:lnTo>
                <a:lnTo>
                  <a:pt x="967" y="287"/>
                </a:lnTo>
                <a:lnTo>
                  <a:pt x="971" y="289"/>
                </a:lnTo>
                <a:lnTo>
                  <a:pt x="974" y="289"/>
                </a:lnTo>
                <a:lnTo>
                  <a:pt x="978" y="291"/>
                </a:lnTo>
                <a:lnTo>
                  <a:pt x="978" y="236"/>
                </a:lnTo>
                <a:lnTo>
                  <a:pt x="991" y="236"/>
                </a:lnTo>
                <a:lnTo>
                  <a:pt x="993" y="269"/>
                </a:lnTo>
                <a:lnTo>
                  <a:pt x="1002" y="300"/>
                </a:lnTo>
                <a:lnTo>
                  <a:pt x="1005" y="300"/>
                </a:lnTo>
                <a:lnTo>
                  <a:pt x="1005" y="143"/>
                </a:lnTo>
                <a:lnTo>
                  <a:pt x="1018" y="147"/>
                </a:lnTo>
                <a:lnTo>
                  <a:pt x="1022" y="189"/>
                </a:lnTo>
                <a:lnTo>
                  <a:pt x="1031" y="223"/>
                </a:lnTo>
                <a:lnTo>
                  <a:pt x="1031" y="254"/>
                </a:lnTo>
                <a:lnTo>
                  <a:pt x="1034" y="254"/>
                </a:lnTo>
                <a:lnTo>
                  <a:pt x="1038" y="300"/>
                </a:lnTo>
                <a:lnTo>
                  <a:pt x="1045" y="303"/>
                </a:lnTo>
                <a:lnTo>
                  <a:pt x="1045" y="314"/>
                </a:lnTo>
                <a:lnTo>
                  <a:pt x="1049" y="323"/>
                </a:lnTo>
                <a:lnTo>
                  <a:pt x="1054" y="329"/>
                </a:lnTo>
                <a:lnTo>
                  <a:pt x="1060" y="336"/>
                </a:lnTo>
                <a:lnTo>
                  <a:pt x="1065" y="340"/>
                </a:lnTo>
                <a:lnTo>
                  <a:pt x="1074" y="343"/>
                </a:lnTo>
                <a:lnTo>
                  <a:pt x="1074" y="347"/>
                </a:lnTo>
                <a:lnTo>
                  <a:pt x="1076" y="349"/>
                </a:lnTo>
                <a:lnTo>
                  <a:pt x="1076" y="351"/>
                </a:lnTo>
                <a:lnTo>
                  <a:pt x="1078" y="352"/>
                </a:lnTo>
                <a:lnTo>
                  <a:pt x="1080" y="354"/>
                </a:lnTo>
                <a:lnTo>
                  <a:pt x="1082" y="356"/>
                </a:lnTo>
                <a:lnTo>
                  <a:pt x="1082" y="360"/>
                </a:lnTo>
                <a:lnTo>
                  <a:pt x="1085" y="360"/>
                </a:lnTo>
                <a:lnTo>
                  <a:pt x="1085" y="351"/>
                </a:lnTo>
                <a:lnTo>
                  <a:pt x="1082" y="351"/>
                </a:lnTo>
                <a:lnTo>
                  <a:pt x="1082" y="323"/>
                </a:lnTo>
                <a:lnTo>
                  <a:pt x="1078" y="323"/>
                </a:lnTo>
                <a:lnTo>
                  <a:pt x="1071" y="287"/>
                </a:lnTo>
                <a:lnTo>
                  <a:pt x="1065" y="287"/>
                </a:lnTo>
                <a:lnTo>
                  <a:pt x="1065" y="274"/>
                </a:lnTo>
                <a:lnTo>
                  <a:pt x="1062" y="274"/>
                </a:lnTo>
                <a:lnTo>
                  <a:pt x="1060" y="272"/>
                </a:lnTo>
                <a:lnTo>
                  <a:pt x="1060" y="269"/>
                </a:lnTo>
                <a:lnTo>
                  <a:pt x="1058" y="265"/>
                </a:lnTo>
                <a:lnTo>
                  <a:pt x="1058" y="260"/>
                </a:lnTo>
                <a:lnTo>
                  <a:pt x="1062" y="260"/>
                </a:lnTo>
                <a:lnTo>
                  <a:pt x="1069" y="269"/>
                </a:lnTo>
                <a:lnTo>
                  <a:pt x="1074" y="280"/>
                </a:lnTo>
                <a:lnTo>
                  <a:pt x="1078" y="291"/>
                </a:lnTo>
                <a:lnTo>
                  <a:pt x="1082" y="291"/>
                </a:lnTo>
                <a:lnTo>
                  <a:pt x="1074" y="267"/>
                </a:lnTo>
                <a:lnTo>
                  <a:pt x="1063" y="243"/>
                </a:lnTo>
                <a:lnTo>
                  <a:pt x="1054" y="220"/>
                </a:lnTo>
                <a:lnTo>
                  <a:pt x="1058" y="220"/>
                </a:lnTo>
                <a:lnTo>
                  <a:pt x="1062" y="221"/>
                </a:lnTo>
                <a:lnTo>
                  <a:pt x="1063" y="221"/>
                </a:lnTo>
                <a:lnTo>
                  <a:pt x="1063" y="223"/>
                </a:lnTo>
                <a:lnTo>
                  <a:pt x="1065" y="227"/>
                </a:lnTo>
                <a:lnTo>
                  <a:pt x="1065" y="231"/>
                </a:lnTo>
                <a:lnTo>
                  <a:pt x="1076" y="245"/>
                </a:lnTo>
                <a:lnTo>
                  <a:pt x="1083" y="263"/>
                </a:lnTo>
                <a:lnTo>
                  <a:pt x="1089" y="283"/>
                </a:lnTo>
                <a:lnTo>
                  <a:pt x="1094" y="303"/>
                </a:lnTo>
                <a:lnTo>
                  <a:pt x="1098" y="303"/>
                </a:lnTo>
                <a:lnTo>
                  <a:pt x="1098" y="323"/>
                </a:lnTo>
                <a:lnTo>
                  <a:pt x="1102" y="323"/>
                </a:lnTo>
                <a:lnTo>
                  <a:pt x="1094" y="240"/>
                </a:lnTo>
                <a:lnTo>
                  <a:pt x="1091" y="240"/>
                </a:lnTo>
                <a:lnTo>
                  <a:pt x="1091" y="223"/>
                </a:lnTo>
                <a:lnTo>
                  <a:pt x="1085" y="223"/>
                </a:lnTo>
                <a:lnTo>
                  <a:pt x="1082" y="191"/>
                </a:lnTo>
                <a:lnTo>
                  <a:pt x="1078" y="191"/>
                </a:lnTo>
                <a:lnTo>
                  <a:pt x="1078" y="183"/>
                </a:lnTo>
                <a:lnTo>
                  <a:pt x="1074" y="183"/>
                </a:lnTo>
                <a:lnTo>
                  <a:pt x="1074" y="171"/>
                </a:lnTo>
                <a:lnTo>
                  <a:pt x="1071" y="171"/>
                </a:lnTo>
                <a:lnTo>
                  <a:pt x="1065" y="154"/>
                </a:lnTo>
                <a:lnTo>
                  <a:pt x="1062" y="154"/>
                </a:lnTo>
                <a:lnTo>
                  <a:pt x="1062" y="143"/>
                </a:lnTo>
                <a:lnTo>
                  <a:pt x="1058" y="143"/>
                </a:lnTo>
                <a:lnTo>
                  <a:pt x="1051" y="120"/>
                </a:lnTo>
                <a:lnTo>
                  <a:pt x="1045" y="120"/>
                </a:lnTo>
                <a:lnTo>
                  <a:pt x="1045" y="111"/>
                </a:lnTo>
                <a:lnTo>
                  <a:pt x="1038" y="98"/>
                </a:lnTo>
                <a:lnTo>
                  <a:pt x="1031" y="85"/>
                </a:lnTo>
                <a:lnTo>
                  <a:pt x="1025" y="67"/>
                </a:lnTo>
                <a:lnTo>
                  <a:pt x="1038" y="71"/>
                </a:lnTo>
                <a:lnTo>
                  <a:pt x="1042" y="89"/>
                </a:lnTo>
                <a:lnTo>
                  <a:pt x="1051" y="101"/>
                </a:lnTo>
                <a:lnTo>
                  <a:pt x="1058" y="114"/>
                </a:lnTo>
                <a:lnTo>
                  <a:pt x="1058" y="123"/>
                </a:lnTo>
                <a:lnTo>
                  <a:pt x="1062" y="123"/>
                </a:lnTo>
                <a:lnTo>
                  <a:pt x="1062" y="131"/>
                </a:lnTo>
                <a:lnTo>
                  <a:pt x="1065" y="131"/>
                </a:lnTo>
                <a:lnTo>
                  <a:pt x="1065" y="140"/>
                </a:lnTo>
                <a:lnTo>
                  <a:pt x="1071" y="140"/>
                </a:lnTo>
                <a:lnTo>
                  <a:pt x="1071" y="147"/>
                </a:lnTo>
                <a:lnTo>
                  <a:pt x="1074" y="147"/>
                </a:lnTo>
                <a:lnTo>
                  <a:pt x="1082" y="171"/>
                </a:lnTo>
                <a:lnTo>
                  <a:pt x="1085" y="171"/>
                </a:lnTo>
                <a:lnTo>
                  <a:pt x="1085" y="183"/>
                </a:lnTo>
                <a:lnTo>
                  <a:pt x="1091" y="183"/>
                </a:lnTo>
                <a:lnTo>
                  <a:pt x="1091" y="191"/>
                </a:lnTo>
                <a:lnTo>
                  <a:pt x="1094" y="191"/>
                </a:lnTo>
                <a:lnTo>
                  <a:pt x="1102" y="227"/>
                </a:lnTo>
                <a:lnTo>
                  <a:pt x="1105" y="227"/>
                </a:lnTo>
                <a:lnTo>
                  <a:pt x="1105" y="236"/>
                </a:lnTo>
                <a:lnTo>
                  <a:pt x="1111" y="236"/>
                </a:lnTo>
                <a:lnTo>
                  <a:pt x="1111" y="254"/>
                </a:lnTo>
                <a:lnTo>
                  <a:pt x="1114" y="254"/>
                </a:lnTo>
                <a:lnTo>
                  <a:pt x="1116" y="218"/>
                </a:lnTo>
                <a:lnTo>
                  <a:pt x="1118" y="178"/>
                </a:lnTo>
                <a:lnTo>
                  <a:pt x="1114" y="140"/>
                </a:lnTo>
                <a:lnTo>
                  <a:pt x="1105" y="103"/>
                </a:lnTo>
                <a:lnTo>
                  <a:pt x="1118" y="103"/>
                </a:lnTo>
                <a:lnTo>
                  <a:pt x="1123" y="134"/>
                </a:lnTo>
                <a:lnTo>
                  <a:pt x="1131" y="163"/>
                </a:lnTo>
                <a:lnTo>
                  <a:pt x="1131" y="178"/>
                </a:lnTo>
                <a:lnTo>
                  <a:pt x="1131" y="194"/>
                </a:lnTo>
                <a:lnTo>
                  <a:pt x="1129" y="209"/>
                </a:lnTo>
                <a:lnTo>
                  <a:pt x="1134" y="220"/>
                </a:lnTo>
                <a:lnTo>
                  <a:pt x="1138" y="180"/>
                </a:lnTo>
                <a:lnTo>
                  <a:pt x="1145" y="180"/>
                </a:lnTo>
                <a:lnTo>
                  <a:pt x="1151" y="196"/>
                </a:lnTo>
                <a:lnTo>
                  <a:pt x="1154" y="196"/>
                </a:lnTo>
                <a:lnTo>
                  <a:pt x="1154" y="211"/>
                </a:lnTo>
                <a:lnTo>
                  <a:pt x="1158" y="211"/>
                </a:lnTo>
                <a:lnTo>
                  <a:pt x="1162" y="247"/>
                </a:lnTo>
                <a:lnTo>
                  <a:pt x="1165" y="247"/>
                </a:lnTo>
                <a:lnTo>
                  <a:pt x="1165" y="271"/>
                </a:lnTo>
                <a:lnTo>
                  <a:pt x="1174" y="274"/>
                </a:lnTo>
                <a:lnTo>
                  <a:pt x="1174" y="283"/>
                </a:lnTo>
                <a:lnTo>
                  <a:pt x="1178" y="283"/>
                </a:lnTo>
                <a:lnTo>
                  <a:pt x="1178" y="296"/>
                </a:lnTo>
                <a:lnTo>
                  <a:pt x="1182" y="296"/>
                </a:lnTo>
                <a:lnTo>
                  <a:pt x="1185" y="320"/>
                </a:lnTo>
                <a:lnTo>
                  <a:pt x="1191" y="320"/>
                </a:lnTo>
                <a:lnTo>
                  <a:pt x="1193" y="291"/>
                </a:lnTo>
                <a:lnTo>
                  <a:pt x="1198" y="265"/>
                </a:lnTo>
                <a:lnTo>
                  <a:pt x="1207" y="240"/>
                </a:lnTo>
                <a:lnTo>
                  <a:pt x="1214" y="214"/>
                </a:lnTo>
                <a:lnTo>
                  <a:pt x="1211" y="154"/>
                </a:lnTo>
                <a:lnTo>
                  <a:pt x="1222" y="154"/>
                </a:lnTo>
                <a:lnTo>
                  <a:pt x="1225" y="214"/>
                </a:lnTo>
                <a:lnTo>
                  <a:pt x="1234" y="214"/>
                </a:lnTo>
                <a:lnTo>
                  <a:pt x="1238" y="231"/>
                </a:lnTo>
                <a:lnTo>
                  <a:pt x="1231" y="231"/>
                </a:lnTo>
                <a:lnTo>
                  <a:pt x="1231" y="223"/>
                </a:lnTo>
                <a:lnTo>
                  <a:pt x="1225" y="223"/>
                </a:lnTo>
                <a:lnTo>
                  <a:pt x="1225" y="327"/>
                </a:lnTo>
                <a:lnTo>
                  <a:pt x="1231" y="327"/>
                </a:lnTo>
                <a:lnTo>
                  <a:pt x="1231" y="340"/>
                </a:lnTo>
                <a:lnTo>
                  <a:pt x="1234" y="340"/>
                </a:lnTo>
                <a:lnTo>
                  <a:pt x="1234" y="334"/>
                </a:lnTo>
                <a:lnTo>
                  <a:pt x="1238" y="334"/>
                </a:lnTo>
                <a:lnTo>
                  <a:pt x="1245" y="340"/>
                </a:lnTo>
                <a:lnTo>
                  <a:pt x="1245" y="303"/>
                </a:lnTo>
                <a:lnTo>
                  <a:pt x="1242" y="303"/>
                </a:lnTo>
                <a:lnTo>
                  <a:pt x="1242" y="271"/>
                </a:lnTo>
                <a:lnTo>
                  <a:pt x="1231" y="236"/>
                </a:lnTo>
                <a:lnTo>
                  <a:pt x="1242" y="236"/>
                </a:lnTo>
                <a:lnTo>
                  <a:pt x="1245" y="254"/>
                </a:lnTo>
                <a:lnTo>
                  <a:pt x="1251" y="254"/>
                </a:lnTo>
                <a:lnTo>
                  <a:pt x="1251" y="274"/>
                </a:lnTo>
                <a:lnTo>
                  <a:pt x="1254" y="274"/>
                </a:lnTo>
                <a:lnTo>
                  <a:pt x="1254" y="283"/>
                </a:lnTo>
                <a:lnTo>
                  <a:pt x="1258" y="283"/>
                </a:lnTo>
                <a:lnTo>
                  <a:pt x="1258" y="300"/>
                </a:lnTo>
                <a:lnTo>
                  <a:pt x="1262" y="300"/>
                </a:lnTo>
                <a:lnTo>
                  <a:pt x="1262" y="314"/>
                </a:lnTo>
                <a:lnTo>
                  <a:pt x="1265" y="314"/>
                </a:lnTo>
                <a:lnTo>
                  <a:pt x="1271" y="343"/>
                </a:lnTo>
                <a:lnTo>
                  <a:pt x="1274" y="343"/>
                </a:lnTo>
                <a:lnTo>
                  <a:pt x="1278" y="334"/>
                </a:lnTo>
                <a:lnTo>
                  <a:pt x="1282" y="325"/>
                </a:lnTo>
                <a:lnTo>
                  <a:pt x="1282" y="311"/>
                </a:lnTo>
                <a:lnTo>
                  <a:pt x="1271" y="274"/>
                </a:lnTo>
                <a:lnTo>
                  <a:pt x="1282" y="280"/>
                </a:lnTo>
                <a:lnTo>
                  <a:pt x="1283" y="287"/>
                </a:lnTo>
                <a:lnTo>
                  <a:pt x="1287" y="301"/>
                </a:lnTo>
                <a:lnTo>
                  <a:pt x="1291" y="318"/>
                </a:lnTo>
                <a:lnTo>
                  <a:pt x="1294" y="332"/>
                </a:lnTo>
                <a:lnTo>
                  <a:pt x="1300" y="345"/>
                </a:lnTo>
                <a:lnTo>
                  <a:pt x="1302" y="351"/>
                </a:lnTo>
                <a:lnTo>
                  <a:pt x="1303" y="332"/>
                </a:lnTo>
                <a:lnTo>
                  <a:pt x="1305" y="316"/>
                </a:lnTo>
                <a:lnTo>
                  <a:pt x="1305" y="296"/>
                </a:lnTo>
                <a:lnTo>
                  <a:pt x="1302" y="271"/>
                </a:lnTo>
                <a:lnTo>
                  <a:pt x="1314" y="271"/>
                </a:lnTo>
                <a:lnTo>
                  <a:pt x="1316" y="294"/>
                </a:lnTo>
                <a:lnTo>
                  <a:pt x="1323" y="316"/>
                </a:lnTo>
                <a:lnTo>
                  <a:pt x="1331" y="334"/>
                </a:lnTo>
                <a:lnTo>
                  <a:pt x="1331" y="356"/>
                </a:lnTo>
                <a:lnTo>
                  <a:pt x="1334" y="356"/>
                </a:lnTo>
                <a:lnTo>
                  <a:pt x="1322" y="223"/>
                </a:lnTo>
                <a:lnTo>
                  <a:pt x="1318" y="223"/>
                </a:lnTo>
                <a:lnTo>
                  <a:pt x="1314" y="200"/>
                </a:lnTo>
                <a:lnTo>
                  <a:pt x="1311" y="194"/>
                </a:lnTo>
                <a:lnTo>
                  <a:pt x="1309" y="191"/>
                </a:lnTo>
                <a:lnTo>
                  <a:pt x="1305" y="187"/>
                </a:lnTo>
                <a:lnTo>
                  <a:pt x="1303" y="183"/>
                </a:lnTo>
                <a:lnTo>
                  <a:pt x="1300" y="178"/>
                </a:lnTo>
                <a:lnTo>
                  <a:pt x="1298" y="171"/>
                </a:lnTo>
                <a:lnTo>
                  <a:pt x="1311" y="180"/>
                </a:lnTo>
                <a:lnTo>
                  <a:pt x="1322" y="194"/>
                </a:lnTo>
                <a:lnTo>
                  <a:pt x="1331" y="212"/>
                </a:lnTo>
                <a:lnTo>
                  <a:pt x="1338" y="234"/>
                </a:lnTo>
                <a:lnTo>
                  <a:pt x="1345" y="254"/>
                </a:lnTo>
                <a:lnTo>
                  <a:pt x="1351" y="271"/>
                </a:lnTo>
                <a:lnTo>
                  <a:pt x="1351" y="296"/>
                </a:lnTo>
                <a:lnTo>
                  <a:pt x="1358" y="300"/>
                </a:lnTo>
                <a:lnTo>
                  <a:pt x="1354" y="307"/>
                </a:lnTo>
                <a:lnTo>
                  <a:pt x="1362" y="311"/>
                </a:lnTo>
                <a:lnTo>
                  <a:pt x="1362" y="327"/>
                </a:lnTo>
                <a:lnTo>
                  <a:pt x="1365" y="327"/>
                </a:lnTo>
                <a:lnTo>
                  <a:pt x="1365" y="340"/>
                </a:lnTo>
                <a:lnTo>
                  <a:pt x="1371" y="340"/>
                </a:lnTo>
                <a:lnTo>
                  <a:pt x="1373" y="352"/>
                </a:lnTo>
                <a:lnTo>
                  <a:pt x="1373" y="365"/>
                </a:lnTo>
                <a:lnTo>
                  <a:pt x="1378" y="374"/>
                </a:lnTo>
                <a:lnTo>
                  <a:pt x="1380" y="347"/>
                </a:lnTo>
                <a:lnTo>
                  <a:pt x="1382" y="321"/>
                </a:lnTo>
                <a:lnTo>
                  <a:pt x="1378" y="300"/>
                </a:lnTo>
                <a:lnTo>
                  <a:pt x="1378" y="267"/>
                </a:lnTo>
                <a:lnTo>
                  <a:pt x="1374" y="267"/>
                </a:lnTo>
                <a:lnTo>
                  <a:pt x="1371" y="240"/>
                </a:lnTo>
                <a:lnTo>
                  <a:pt x="1365" y="240"/>
                </a:lnTo>
                <a:lnTo>
                  <a:pt x="1363" y="234"/>
                </a:lnTo>
                <a:lnTo>
                  <a:pt x="1360" y="232"/>
                </a:lnTo>
                <a:lnTo>
                  <a:pt x="1358" y="229"/>
                </a:lnTo>
                <a:lnTo>
                  <a:pt x="1356" y="227"/>
                </a:lnTo>
                <a:lnTo>
                  <a:pt x="1354" y="221"/>
                </a:lnTo>
                <a:lnTo>
                  <a:pt x="1354" y="214"/>
                </a:lnTo>
                <a:lnTo>
                  <a:pt x="1362" y="220"/>
                </a:lnTo>
                <a:lnTo>
                  <a:pt x="1338" y="176"/>
                </a:lnTo>
                <a:lnTo>
                  <a:pt x="1345" y="176"/>
                </a:lnTo>
                <a:lnTo>
                  <a:pt x="1382" y="231"/>
                </a:lnTo>
                <a:lnTo>
                  <a:pt x="1382" y="240"/>
                </a:lnTo>
                <a:lnTo>
                  <a:pt x="1385" y="240"/>
                </a:lnTo>
                <a:lnTo>
                  <a:pt x="1385" y="247"/>
                </a:lnTo>
                <a:lnTo>
                  <a:pt x="1391" y="247"/>
                </a:lnTo>
                <a:lnTo>
                  <a:pt x="1394" y="271"/>
                </a:lnTo>
                <a:lnTo>
                  <a:pt x="1398" y="271"/>
                </a:lnTo>
                <a:lnTo>
                  <a:pt x="1398" y="280"/>
                </a:lnTo>
                <a:lnTo>
                  <a:pt x="1402" y="280"/>
                </a:lnTo>
                <a:lnTo>
                  <a:pt x="1402" y="296"/>
                </a:lnTo>
                <a:lnTo>
                  <a:pt x="1405" y="296"/>
                </a:lnTo>
                <a:lnTo>
                  <a:pt x="1411" y="323"/>
                </a:lnTo>
                <a:lnTo>
                  <a:pt x="1414" y="323"/>
                </a:lnTo>
                <a:lnTo>
                  <a:pt x="1416" y="289"/>
                </a:lnTo>
                <a:lnTo>
                  <a:pt x="1418" y="254"/>
                </a:lnTo>
                <a:lnTo>
                  <a:pt x="1420" y="218"/>
                </a:lnTo>
                <a:lnTo>
                  <a:pt x="1420" y="183"/>
                </a:lnTo>
                <a:lnTo>
                  <a:pt x="1414" y="151"/>
                </a:lnTo>
                <a:lnTo>
                  <a:pt x="1414" y="120"/>
                </a:lnTo>
                <a:lnTo>
                  <a:pt x="1411" y="120"/>
                </a:lnTo>
                <a:lnTo>
                  <a:pt x="1407" y="105"/>
                </a:lnTo>
                <a:lnTo>
                  <a:pt x="1407" y="92"/>
                </a:lnTo>
                <a:lnTo>
                  <a:pt x="1409" y="81"/>
                </a:lnTo>
                <a:lnTo>
                  <a:pt x="1409" y="72"/>
                </a:lnTo>
                <a:lnTo>
                  <a:pt x="1405" y="67"/>
                </a:lnTo>
                <a:lnTo>
                  <a:pt x="1405" y="63"/>
                </a:lnTo>
                <a:lnTo>
                  <a:pt x="1411" y="63"/>
                </a:lnTo>
                <a:lnTo>
                  <a:pt x="1411" y="60"/>
                </a:lnTo>
                <a:lnTo>
                  <a:pt x="1413" y="60"/>
                </a:lnTo>
                <a:lnTo>
                  <a:pt x="1414" y="60"/>
                </a:lnTo>
                <a:lnTo>
                  <a:pt x="1416" y="60"/>
                </a:lnTo>
                <a:lnTo>
                  <a:pt x="1416" y="61"/>
                </a:lnTo>
                <a:lnTo>
                  <a:pt x="1416" y="61"/>
                </a:lnTo>
                <a:lnTo>
                  <a:pt x="1418" y="63"/>
                </a:lnTo>
                <a:lnTo>
                  <a:pt x="1422" y="72"/>
                </a:lnTo>
                <a:lnTo>
                  <a:pt x="1422" y="85"/>
                </a:lnTo>
                <a:lnTo>
                  <a:pt x="1420" y="98"/>
                </a:lnTo>
                <a:lnTo>
                  <a:pt x="1422" y="111"/>
                </a:lnTo>
                <a:lnTo>
                  <a:pt x="1431" y="145"/>
                </a:lnTo>
                <a:lnTo>
                  <a:pt x="1438" y="181"/>
                </a:lnTo>
                <a:lnTo>
                  <a:pt x="1445" y="214"/>
                </a:lnTo>
                <a:lnTo>
                  <a:pt x="1445" y="243"/>
                </a:lnTo>
                <a:lnTo>
                  <a:pt x="1451" y="243"/>
                </a:lnTo>
                <a:lnTo>
                  <a:pt x="1453" y="258"/>
                </a:lnTo>
                <a:lnTo>
                  <a:pt x="1453" y="276"/>
                </a:lnTo>
                <a:lnTo>
                  <a:pt x="1451" y="292"/>
                </a:lnTo>
                <a:lnTo>
                  <a:pt x="1453" y="309"/>
                </a:lnTo>
                <a:lnTo>
                  <a:pt x="1458" y="320"/>
                </a:lnTo>
                <a:lnTo>
                  <a:pt x="1465" y="220"/>
                </a:lnTo>
                <a:lnTo>
                  <a:pt x="1471" y="220"/>
                </a:lnTo>
                <a:lnTo>
                  <a:pt x="1473" y="203"/>
                </a:lnTo>
                <a:lnTo>
                  <a:pt x="1473" y="181"/>
                </a:lnTo>
                <a:lnTo>
                  <a:pt x="1471" y="158"/>
                </a:lnTo>
                <a:lnTo>
                  <a:pt x="1471" y="132"/>
                </a:lnTo>
                <a:lnTo>
                  <a:pt x="1471" y="111"/>
                </a:lnTo>
                <a:lnTo>
                  <a:pt x="1482" y="114"/>
                </a:lnTo>
                <a:lnTo>
                  <a:pt x="1474" y="327"/>
                </a:lnTo>
                <a:lnTo>
                  <a:pt x="1474" y="340"/>
                </a:lnTo>
                <a:lnTo>
                  <a:pt x="1473" y="356"/>
                </a:lnTo>
                <a:lnTo>
                  <a:pt x="1473" y="374"/>
                </a:lnTo>
                <a:lnTo>
                  <a:pt x="1473" y="392"/>
                </a:lnTo>
                <a:lnTo>
                  <a:pt x="1474" y="407"/>
                </a:lnTo>
                <a:lnTo>
                  <a:pt x="1478" y="416"/>
                </a:lnTo>
                <a:lnTo>
                  <a:pt x="1480" y="403"/>
                </a:lnTo>
                <a:lnTo>
                  <a:pt x="1482" y="385"/>
                </a:lnTo>
                <a:lnTo>
                  <a:pt x="1487" y="365"/>
                </a:lnTo>
                <a:lnTo>
                  <a:pt x="1491" y="349"/>
                </a:lnTo>
                <a:lnTo>
                  <a:pt x="1494" y="340"/>
                </a:lnTo>
                <a:lnTo>
                  <a:pt x="1496" y="338"/>
                </a:lnTo>
                <a:lnTo>
                  <a:pt x="1496" y="336"/>
                </a:lnTo>
                <a:lnTo>
                  <a:pt x="1496" y="336"/>
                </a:lnTo>
                <a:lnTo>
                  <a:pt x="1498" y="336"/>
                </a:lnTo>
                <a:lnTo>
                  <a:pt x="1500" y="336"/>
                </a:lnTo>
                <a:lnTo>
                  <a:pt x="1502" y="334"/>
                </a:lnTo>
                <a:lnTo>
                  <a:pt x="1502" y="356"/>
                </a:lnTo>
                <a:lnTo>
                  <a:pt x="1505" y="356"/>
                </a:lnTo>
                <a:lnTo>
                  <a:pt x="1511" y="291"/>
                </a:lnTo>
                <a:lnTo>
                  <a:pt x="1513" y="285"/>
                </a:lnTo>
                <a:lnTo>
                  <a:pt x="1516" y="276"/>
                </a:lnTo>
                <a:lnTo>
                  <a:pt x="1520" y="265"/>
                </a:lnTo>
                <a:lnTo>
                  <a:pt x="1518" y="254"/>
                </a:lnTo>
                <a:lnTo>
                  <a:pt x="1511" y="251"/>
                </a:lnTo>
                <a:lnTo>
                  <a:pt x="1511" y="243"/>
                </a:lnTo>
                <a:lnTo>
                  <a:pt x="1518" y="243"/>
                </a:lnTo>
                <a:lnTo>
                  <a:pt x="1531" y="103"/>
                </a:lnTo>
                <a:lnTo>
                  <a:pt x="1538" y="103"/>
                </a:lnTo>
                <a:lnTo>
                  <a:pt x="1531" y="280"/>
                </a:lnTo>
                <a:lnTo>
                  <a:pt x="1534" y="280"/>
                </a:lnTo>
                <a:lnTo>
                  <a:pt x="1534" y="291"/>
                </a:lnTo>
                <a:lnTo>
                  <a:pt x="1538" y="291"/>
                </a:lnTo>
                <a:lnTo>
                  <a:pt x="1540" y="301"/>
                </a:lnTo>
                <a:lnTo>
                  <a:pt x="1542" y="314"/>
                </a:lnTo>
                <a:lnTo>
                  <a:pt x="1542" y="327"/>
                </a:lnTo>
                <a:lnTo>
                  <a:pt x="1545" y="334"/>
                </a:lnTo>
                <a:lnTo>
                  <a:pt x="1565" y="154"/>
                </a:lnTo>
                <a:lnTo>
                  <a:pt x="1574" y="154"/>
                </a:lnTo>
                <a:lnTo>
                  <a:pt x="1578" y="176"/>
                </a:lnTo>
                <a:lnTo>
                  <a:pt x="1578" y="178"/>
                </a:lnTo>
                <a:lnTo>
                  <a:pt x="1576" y="178"/>
                </a:lnTo>
                <a:lnTo>
                  <a:pt x="1576" y="178"/>
                </a:lnTo>
                <a:lnTo>
                  <a:pt x="1574" y="176"/>
                </a:lnTo>
                <a:lnTo>
                  <a:pt x="1574" y="178"/>
                </a:lnTo>
                <a:lnTo>
                  <a:pt x="1574" y="180"/>
                </a:lnTo>
                <a:lnTo>
                  <a:pt x="1578" y="180"/>
                </a:lnTo>
                <a:lnTo>
                  <a:pt x="1578" y="231"/>
                </a:lnTo>
                <a:lnTo>
                  <a:pt x="1582" y="231"/>
                </a:lnTo>
                <a:lnTo>
                  <a:pt x="1591" y="154"/>
                </a:lnTo>
                <a:lnTo>
                  <a:pt x="1578" y="151"/>
                </a:lnTo>
                <a:lnTo>
                  <a:pt x="1578" y="143"/>
                </a:lnTo>
                <a:lnTo>
                  <a:pt x="1583" y="141"/>
                </a:lnTo>
                <a:lnTo>
                  <a:pt x="1587" y="141"/>
                </a:lnTo>
                <a:lnTo>
                  <a:pt x="1591" y="140"/>
                </a:lnTo>
                <a:lnTo>
                  <a:pt x="1594" y="138"/>
                </a:lnTo>
                <a:lnTo>
                  <a:pt x="1596" y="136"/>
                </a:lnTo>
                <a:lnTo>
                  <a:pt x="1602" y="136"/>
                </a:lnTo>
                <a:lnTo>
                  <a:pt x="1602" y="154"/>
                </a:lnTo>
                <a:lnTo>
                  <a:pt x="1613" y="163"/>
                </a:lnTo>
                <a:lnTo>
                  <a:pt x="1625" y="178"/>
                </a:lnTo>
                <a:lnTo>
                  <a:pt x="1638" y="194"/>
                </a:lnTo>
                <a:lnTo>
                  <a:pt x="1649" y="211"/>
                </a:lnTo>
                <a:lnTo>
                  <a:pt x="1654" y="223"/>
                </a:lnTo>
                <a:lnTo>
                  <a:pt x="1658" y="223"/>
                </a:lnTo>
                <a:lnTo>
                  <a:pt x="1647" y="172"/>
                </a:lnTo>
                <a:lnTo>
                  <a:pt x="1634" y="127"/>
                </a:lnTo>
                <a:lnTo>
                  <a:pt x="1631" y="94"/>
                </a:lnTo>
                <a:lnTo>
                  <a:pt x="1623" y="76"/>
                </a:lnTo>
                <a:lnTo>
                  <a:pt x="1618" y="54"/>
                </a:lnTo>
                <a:lnTo>
                  <a:pt x="1625" y="54"/>
                </a:lnTo>
                <a:lnTo>
                  <a:pt x="1651" y="136"/>
                </a:lnTo>
                <a:lnTo>
                  <a:pt x="1651" y="151"/>
                </a:lnTo>
                <a:lnTo>
                  <a:pt x="1654" y="151"/>
                </a:lnTo>
                <a:lnTo>
                  <a:pt x="1658" y="180"/>
                </a:lnTo>
                <a:lnTo>
                  <a:pt x="1662" y="180"/>
                </a:lnTo>
                <a:lnTo>
                  <a:pt x="1662" y="176"/>
                </a:lnTo>
                <a:lnTo>
                  <a:pt x="1665" y="176"/>
                </a:lnTo>
                <a:lnTo>
                  <a:pt x="1674" y="180"/>
                </a:lnTo>
                <a:lnTo>
                  <a:pt x="1673" y="196"/>
                </a:lnTo>
                <a:lnTo>
                  <a:pt x="1671" y="214"/>
                </a:lnTo>
                <a:lnTo>
                  <a:pt x="1665" y="214"/>
                </a:lnTo>
                <a:lnTo>
                  <a:pt x="1665" y="220"/>
                </a:lnTo>
                <a:lnTo>
                  <a:pt x="1671" y="220"/>
                </a:lnTo>
                <a:lnTo>
                  <a:pt x="1671" y="243"/>
                </a:lnTo>
                <a:lnTo>
                  <a:pt x="1678" y="243"/>
                </a:lnTo>
                <a:lnTo>
                  <a:pt x="1676" y="232"/>
                </a:lnTo>
                <a:lnTo>
                  <a:pt x="1678" y="220"/>
                </a:lnTo>
                <a:lnTo>
                  <a:pt x="1678" y="203"/>
                </a:lnTo>
                <a:lnTo>
                  <a:pt x="1678" y="83"/>
                </a:lnTo>
                <a:lnTo>
                  <a:pt x="1685" y="83"/>
                </a:lnTo>
                <a:lnTo>
                  <a:pt x="1685" y="136"/>
                </a:lnTo>
                <a:lnTo>
                  <a:pt x="1691" y="136"/>
                </a:lnTo>
                <a:lnTo>
                  <a:pt x="1685" y="143"/>
                </a:lnTo>
                <a:lnTo>
                  <a:pt x="1691" y="154"/>
                </a:lnTo>
                <a:lnTo>
                  <a:pt x="1689" y="156"/>
                </a:lnTo>
                <a:lnTo>
                  <a:pt x="1687" y="156"/>
                </a:lnTo>
                <a:lnTo>
                  <a:pt x="1685" y="156"/>
                </a:lnTo>
                <a:lnTo>
                  <a:pt x="1685" y="158"/>
                </a:lnTo>
                <a:lnTo>
                  <a:pt x="1685" y="160"/>
                </a:lnTo>
                <a:lnTo>
                  <a:pt x="1691" y="160"/>
                </a:lnTo>
                <a:lnTo>
                  <a:pt x="1691" y="191"/>
                </a:lnTo>
                <a:lnTo>
                  <a:pt x="1694" y="191"/>
                </a:lnTo>
                <a:lnTo>
                  <a:pt x="1694" y="163"/>
                </a:lnTo>
                <a:lnTo>
                  <a:pt x="1702" y="163"/>
                </a:lnTo>
                <a:lnTo>
                  <a:pt x="1705" y="191"/>
                </a:lnTo>
                <a:lnTo>
                  <a:pt x="1713" y="218"/>
                </a:lnTo>
                <a:lnTo>
                  <a:pt x="1718" y="245"/>
                </a:lnTo>
                <a:lnTo>
                  <a:pt x="1722" y="274"/>
                </a:lnTo>
                <a:lnTo>
                  <a:pt x="1731" y="274"/>
                </a:lnTo>
                <a:lnTo>
                  <a:pt x="1733" y="289"/>
                </a:lnTo>
                <a:lnTo>
                  <a:pt x="1736" y="305"/>
                </a:lnTo>
                <a:lnTo>
                  <a:pt x="1742" y="314"/>
                </a:lnTo>
                <a:lnTo>
                  <a:pt x="1743" y="294"/>
                </a:lnTo>
                <a:lnTo>
                  <a:pt x="1745" y="276"/>
                </a:lnTo>
                <a:lnTo>
                  <a:pt x="1751" y="260"/>
                </a:lnTo>
                <a:lnTo>
                  <a:pt x="1751" y="227"/>
                </a:lnTo>
                <a:lnTo>
                  <a:pt x="1754" y="227"/>
                </a:lnTo>
                <a:lnTo>
                  <a:pt x="1754" y="191"/>
                </a:lnTo>
                <a:lnTo>
                  <a:pt x="1758" y="191"/>
                </a:lnTo>
                <a:lnTo>
                  <a:pt x="1760" y="174"/>
                </a:lnTo>
                <a:lnTo>
                  <a:pt x="1760" y="156"/>
                </a:lnTo>
                <a:lnTo>
                  <a:pt x="1760" y="138"/>
                </a:lnTo>
                <a:lnTo>
                  <a:pt x="1762" y="123"/>
                </a:lnTo>
                <a:lnTo>
                  <a:pt x="1765" y="123"/>
                </a:lnTo>
                <a:lnTo>
                  <a:pt x="1765" y="187"/>
                </a:lnTo>
                <a:lnTo>
                  <a:pt x="1774" y="187"/>
                </a:lnTo>
                <a:lnTo>
                  <a:pt x="1773" y="192"/>
                </a:lnTo>
                <a:lnTo>
                  <a:pt x="1773" y="196"/>
                </a:lnTo>
                <a:lnTo>
                  <a:pt x="1771" y="200"/>
                </a:lnTo>
                <a:lnTo>
                  <a:pt x="1771" y="203"/>
                </a:lnTo>
                <a:lnTo>
                  <a:pt x="1782" y="200"/>
                </a:lnTo>
                <a:lnTo>
                  <a:pt x="1778" y="207"/>
                </a:lnTo>
                <a:lnTo>
                  <a:pt x="1785" y="211"/>
                </a:lnTo>
                <a:lnTo>
                  <a:pt x="1785" y="223"/>
                </a:lnTo>
                <a:lnTo>
                  <a:pt x="1791" y="223"/>
                </a:lnTo>
                <a:lnTo>
                  <a:pt x="1791" y="231"/>
                </a:lnTo>
                <a:lnTo>
                  <a:pt x="1794" y="231"/>
                </a:lnTo>
                <a:lnTo>
                  <a:pt x="1794" y="243"/>
                </a:lnTo>
                <a:lnTo>
                  <a:pt x="1798" y="243"/>
                </a:lnTo>
                <a:lnTo>
                  <a:pt x="1798" y="254"/>
                </a:lnTo>
                <a:lnTo>
                  <a:pt x="1802" y="254"/>
                </a:lnTo>
                <a:lnTo>
                  <a:pt x="1802" y="267"/>
                </a:lnTo>
                <a:lnTo>
                  <a:pt x="1805" y="267"/>
                </a:lnTo>
                <a:lnTo>
                  <a:pt x="1805" y="283"/>
                </a:lnTo>
                <a:lnTo>
                  <a:pt x="1811" y="283"/>
                </a:lnTo>
                <a:lnTo>
                  <a:pt x="1814" y="320"/>
                </a:lnTo>
                <a:lnTo>
                  <a:pt x="1818" y="320"/>
                </a:lnTo>
                <a:lnTo>
                  <a:pt x="1820" y="331"/>
                </a:lnTo>
                <a:lnTo>
                  <a:pt x="1820" y="345"/>
                </a:lnTo>
                <a:lnTo>
                  <a:pt x="1820" y="361"/>
                </a:lnTo>
                <a:lnTo>
                  <a:pt x="1822" y="374"/>
                </a:lnTo>
                <a:lnTo>
                  <a:pt x="1825" y="383"/>
                </a:lnTo>
                <a:lnTo>
                  <a:pt x="1825" y="361"/>
                </a:lnTo>
                <a:lnTo>
                  <a:pt x="1825" y="338"/>
                </a:lnTo>
                <a:lnTo>
                  <a:pt x="1825" y="318"/>
                </a:lnTo>
                <a:lnTo>
                  <a:pt x="1825" y="303"/>
                </a:lnTo>
                <a:lnTo>
                  <a:pt x="1827" y="303"/>
                </a:lnTo>
                <a:lnTo>
                  <a:pt x="1827" y="301"/>
                </a:lnTo>
                <a:lnTo>
                  <a:pt x="1829" y="300"/>
                </a:lnTo>
                <a:lnTo>
                  <a:pt x="1831" y="296"/>
                </a:lnTo>
                <a:lnTo>
                  <a:pt x="1831" y="291"/>
                </a:lnTo>
                <a:lnTo>
                  <a:pt x="1825" y="291"/>
                </a:lnTo>
                <a:lnTo>
                  <a:pt x="1825" y="271"/>
                </a:lnTo>
                <a:lnTo>
                  <a:pt x="1822" y="271"/>
                </a:lnTo>
                <a:lnTo>
                  <a:pt x="1820" y="269"/>
                </a:lnTo>
                <a:lnTo>
                  <a:pt x="1820" y="265"/>
                </a:lnTo>
                <a:lnTo>
                  <a:pt x="1820" y="263"/>
                </a:lnTo>
                <a:lnTo>
                  <a:pt x="1818" y="260"/>
                </a:lnTo>
                <a:lnTo>
                  <a:pt x="1818" y="254"/>
                </a:lnTo>
                <a:lnTo>
                  <a:pt x="1825" y="260"/>
                </a:lnTo>
                <a:lnTo>
                  <a:pt x="1825" y="247"/>
                </a:lnTo>
                <a:lnTo>
                  <a:pt x="1838" y="251"/>
                </a:lnTo>
                <a:lnTo>
                  <a:pt x="1840" y="263"/>
                </a:lnTo>
                <a:lnTo>
                  <a:pt x="1843" y="274"/>
                </a:lnTo>
                <a:lnTo>
                  <a:pt x="1845" y="283"/>
                </a:lnTo>
                <a:lnTo>
                  <a:pt x="1845" y="307"/>
                </a:lnTo>
                <a:lnTo>
                  <a:pt x="1858" y="311"/>
                </a:lnTo>
                <a:lnTo>
                  <a:pt x="1858" y="314"/>
                </a:lnTo>
                <a:lnTo>
                  <a:pt x="1854" y="321"/>
                </a:lnTo>
                <a:lnTo>
                  <a:pt x="1853" y="334"/>
                </a:lnTo>
                <a:lnTo>
                  <a:pt x="1853" y="349"/>
                </a:lnTo>
                <a:lnTo>
                  <a:pt x="1854" y="360"/>
                </a:lnTo>
                <a:lnTo>
                  <a:pt x="1858" y="360"/>
                </a:lnTo>
                <a:lnTo>
                  <a:pt x="1865" y="463"/>
                </a:lnTo>
                <a:lnTo>
                  <a:pt x="1874" y="463"/>
                </a:lnTo>
                <a:lnTo>
                  <a:pt x="1876" y="429"/>
                </a:lnTo>
                <a:lnTo>
                  <a:pt x="1878" y="391"/>
                </a:lnTo>
                <a:lnTo>
                  <a:pt x="1878" y="351"/>
                </a:lnTo>
                <a:lnTo>
                  <a:pt x="1878" y="307"/>
                </a:lnTo>
                <a:lnTo>
                  <a:pt x="1874" y="307"/>
                </a:lnTo>
                <a:lnTo>
                  <a:pt x="1874" y="283"/>
                </a:lnTo>
                <a:lnTo>
                  <a:pt x="1871" y="283"/>
                </a:lnTo>
                <a:lnTo>
                  <a:pt x="1865" y="254"/>
                </a:lnTo>
                <a:lnTo>
                  <a:pt x="1871" y="254"/>
                </a:lnTo>
                <a:lnTo>
                  <a:pt x="1871" y="260"/>
                </a:lnTo>
                <a:lnTo>
                  <a:pt x="1876" y="267"/>
                </a:lnTo>
                <a:lnTo>
                  <a:pt x="1880" y="274"/>
                </a:lnTo>
                <a:lnTo>
                  <a:pt x="1880" y="283"/>
                </a:lnTo>
                <a:lnTo>
                  <a:pt x="1882" y="296"/>
                </a:lnTo>
                <a:lnTo>
                  <a:pt x="1885" y="296"/>
                </a:lnTo>
                <a:lnTo>
                  <a:pt x="1885" y="320"/>
                </a:lnTo>
                <a:lnTo>
                  <a:pt x="1891" y="320"/>
                </a:lnTo>
                <a:lnTo>
                  <a:pt x="1891" y="334"/>
                </a:lnTo>
                <a:lnTo>
                  <a:pt x="1894" y="334"/>
                </a:lnTo>
                <a:lnTo>
                  <a:pt x="1896" y="349"/>
                </a:lnTo>
                <a:lnTo>
                  <a:pt x="1896" y="361"/>
                </a:lnTo>
                <a:lnTo>
                  <a:pt x="1896" y="372"/>
                </a:lnTo>
                <a:lnTo>
                  <a:pt x="1902" y="383"/>
                </a:lnTo>
                <a:lnTo>
                  <a:pt x="1903" y="352"/>
                </a:lnTo>
                <a:lnTo>
                  <a:pt x="1905" y="321"/>
                </a:lnTo>
                <a:lnTo>
                  <a:pt x="1907" y="291"/>
                </a:lnTo>
                <a:lnTo>
                  <a:pt x="1902" y="263"/>
                </a:lnTo>
                <a:lnTo>
                  <a:pt x="1902" y="236"/>
                </a:lnTo>
                <a:lnTo>
                  <a:pt x="1898" y="236"/>
                </a:lnTo>
                <a:lnTo>
                  <a:pt x="1894" y="211"/>
                </a:lnTo>
                <a:lnTo>
                  <a:pt x="1885" y="207"/>
                </a:lnTo>
                <a:lnTo>
                  <a:pt x="1874" y="187"/>
                </a:lnTo>
                <a:lnTo>
                  <a:pt x="1885" y="187"/>
                </a:lnTo>
                <a:lnTo>
                  <a:pt x="1885" y="183"/>
                </a:lnTo>
                <a:lnTo>
                  <a:pt x="1876" y="172"/>
                </a:lnTo>
                <a:lnTo>
                  <a:pt x="1867" y="158"/>
                </a:lnTo>
                <a:lnTo>
                  <a:pt x="1862" y="143"/>
                </a:lnTo>
                <a:lnTo>
                  <a:pt x="1874" y="143"/>
                </a:lnTo>
                <a:lnTo>
                  <a:pt x="1876" y="151"/>
                </a:lnTo>
                <a:lnTo>
                  <a:pt x="1880" y="156"/>
                </a:lnTo>
                <a:lnTo>
                  <a:pt x="1883" y="161"/>
                </a:lnTo>
                <a:lnTo>
                  <a:pt x="1887" y="165"/>
                </a:lnTo>
                <a:lnTo>
                  <a:pt x="1891" y="171"/>
                </a:lnTo>
                <a:lnTo>
                  <a:pt x="1891" y="180"/>
                </a:lnTo>
                <a:lnTo>
                  <a:pt x="1894" y="180"/>
                </a:lnTo>
                <a:lnTo>
                  <a:pt x="1894" y="187"/>
                </a:lnTo>
                <a:lnTo>
                  <a:pt x="1902" y="191"/>
                </a:lnTo>
                <a:lnTo>
                  <a:pt x="1905" y="211"/>
                </a:lnTo>
                <a:lnTo>
                  <a:pt x="1911" y="211"/>
                </a:lnTo>
                <a:lnTo>
                  <a:pt x="1914" y="227"/>
                </a:lnTo>
                <a:lnTo>
                  <a:pt x="1918" y="227"/>
                </a:lnTo>
                <a:lnTo>
                  <a:pt x="1918" y="240"/>
                </a:lnTo>
                <a:lnTo>
                  <a:pt x="1922" y="240"/>
                </a:lnTo>
                <a:lnTo>
                  <a:pt x="1922" y="260"/>
                </a:lnTo>
                <a:lnTo>
                  <a:pt x="1925" y="260"/>
                </a:lnTo>
                <a:lnTo>
                  <a:pt x="1934" y="311"/>
                </a:lnTo>
                <a:lnTo>
                  <a:pt x="1938" y="311"/>
                </a:lnTo>
                <a:lnTo>
                  <a:pt x="1940" y="267"/>
                </a:lnTo>
                <a:lnTo>
                  <a:pt x="1943" y="223"/>
                </a:lnTo>
                <a:lnTo>
                  <a:pt x="1945" y="176"/>
                </a:lnTo>
                <a:lnTo>
                  <a:pt x="1938" y="176"/>
                </a:lnTo>
                <a:lnTo>
                  <a:pt x="1934" y="156"/>
                </a:lnTo>
                <a:lnTo>
                  <a:pt x="1925" y="141"/>
                </a:lnTo>
                <a:lnTo>
                  <a:pt x="1916" y="127"/>
                </a:lnTo>
                <a:lnTo>
                  <a:pt x="1907" y="112"/>
                </a:lnTo>
                <a:lnTo>
                  <a:pt x="1902" y="94"/>
                </a:lnTo>
                <a:lnTo>
                  <a:pt x="1911" y="94"/>
                </a:lnTo>
                <a:lnTo>
                  <a:pt x="1914" y="107"/>
                </a:lnTo>
                <a:lnTo>
                  <a:pt x="1922" y="111"/>
                </a:lnTo>
                <a:lnTo>
                  <a:pt x="1934" y="134"/>
                </a:lnTo>
                <a:lnTo>
                  <a:pt x="1942" y="160"/>
                </a:lnTo>
                <a:lnTo>
                  <a:pt x="1945" y="160"/>
                </a:lnTo>
                <a:lnTo>
                  <a:pt x="1945" y="87"/>
                </a:lnTo>
                <a:lnTo>
                  <a:pt x="1951" y="87"/>
                </a:lnTo>
                <a:lnTo>
                  <a:pt x="1951" y="54"/>
                </a:lnTo>
                <a:lnTo>
                  <a:pt x="1954" y="54"/>
                </a:lnTo>
                <a:lnTo>
                  <a:pt x="1956" y="51"/>
                </a:lnTo>
                <a:lnTo>
                  <a:pt x="1956" y="47"/>
                </a:lnTo>
                <a:lnTo>
                  <a:pt x="1956" y="43"/>
                </a:lnTo>
                <a:lnTo>
                  <a:pt x="1958" y="40"/>
                </a:lnTo>
                <a:lnTo>
                  <a:pt x="1962" y="40"/>
                </a:lnTo>
                <a:lnTo>
                  <a:pt x="1962" y="43"/>
                </a:lnTo>
                <a:lnTo>
                  <a:pt x="1965" y="43"/>
                </a:lnTo>
                <a:lnTo>
                  <a:pt x="1962" y="87"/>
                </a:lnTo>
                <a:lnTo>
                  <a:pt x="1958" y="87"/>
                </a:lnTo>
                <a:lnTo>
                  <a:pt x="1962" y="107"/>
                </a:lnTo>
                <a:lnTo>
                  <a:pt x="1969" y="111"/>
                </a:lnTo>
                <a:lnTo>
                  <a:pt x="1973" y="114"/>
                </a:lnTo>
                <a:lnTo>
                  <a:pt x="1978" y="118"/>
                </a:lnTo>
                <a:lnTo>
                  <a:pt x="1983" y="121"/>
                </a:lnTo>
                <a:lnTo>
                  <a:pt x="1991" y="123"/>
                </a:lnTo>
                <a:lnTo>
                  <a:pt x="1991" y="120"/>
                </a:lnTo>
                <a:lnTo>
                  <a:pt x="2002" y="111"/>
                </a:lnTo>
                <a:lnTo>
                  <a:pt x="2002" y="94"/>
                </a:lnTo>
                <a:lnTo>
                  <a:pt x="2014" y="94"/>
                </a:lnTo>
                <a:lnTo>
                  <a:pt x="2014" y="103"/>
                </a:lnTo>
                <a:lnTo>
                  <a:pt x="2011" y="103"/>
                </a:lnTo>
                <a:lnTo>
                  <a:pt x="2011" y="107"/>
                </a:lnTo>
                <a:lnTo>
                  <a:pt x="2014" y="107"/>
                </a:lnTo>
                <a:lnTo>
                  <a:pt x="2013" y="109"/>
                </a:lnTo>
                <a:lnTo>
                  <a:pt x="2013" y="109"/>
                </a:lnTo>
                <a:lnTo>
                  <a:pt x="2013" y="109"/>
                </a:lnTo>
                <a:lnTo>
                  <a:pt x="2011" y="109"/>
                </a:lnTo>
                <a:lnTo>
                  <a:pt x="2011" y="111"/>
                </a:lnTo>
                <a:lnTo>
                  <a:pt x="2011" y="140"/>
                </a:lnTo>
                <a:lnTo>
                  <a:pt x="2005" y="140"/>
                </a:lnTo>
                <a:lnTo>
                  <a:pt x="2011" y="151"/>
                </a:lnTo>
                <a:lnTo>
                  <a:pt x="2005" y="151"/>
                </a:lnTo>
                <a:lnTo>
                  <a:pt x="2005" y="154"/>
                </a:lnTo>
                <a:lnTo>
                  <a:pt x="2011" y="154"/>
                </a:lnTo>
                <a:lnTo>
                  <a:pt x="2011" y="163"/>
                </a:lnTo>
                <a:lnTo>
                  <a:pt x="2018" y="167"/>
                </a:lnTo>
                <a:lnTo>
                  <a:pt x="2031" y="203"/>
                </a:lnTo>
                <a:lnTo>
                  <a:pt x="2034" y="203"/>
                </a:lnTo>
                <a:lnTo>
                  <a:pt x="2036" y="176"/>
                </a:lnTo>
                <a:lnTo>
                  <a:pt x="2040" y="152"/>
                </a:lnTo>
                <a:lnTo>
                  <a:pt x="2045" y="131"/>
                </a:lnTo>
                <a:lnTo>
                  <a:pt x="2051" y="107"/>
                </a:lnTo>
                <a:lnTo>
                  <a:pt x="2062" y="103"/>
                </a:lnTo>
                <a:lnTo>
                  <a:pt x="2062" y="94"/>
                </a:lnTo>
                <a:lnTo>
                  <a:pt x="2074" y="100"/>
                </a:lnTo>
                <a:lnTo>
                  <a:pt x="2071" y="123"/>
                </a:lnTo>
                <a:lnTo>
                  <a:pt x="2065" y="123"/>
                </a:lnTo>
                <a:lnTo>
                  <a:pt x="2065" y="160"/>
                </a:lnTo>
                <a:lnTo>
                  <a:pt x="2062" y="160"/>
                </a:lnTo>
                <a:lnTo>
                  <a:pt x="2058" y="207"/>
                </a:lnTo>
                <a:lnTo>
                  <a:pt x="2054" y="207"/>
                </a:lnTo>
                <a:lnTo>
                  <a:pt x="2054" y="243"/>
                </a:lnTo>
                <a:lnTo>
                  <a:pt x="2051" y="243"/>
                </a:lnTo>
                <a:lnTo>
                  <a:pt x="2054" y="300"/>
                </a:lnTo>
                <a:lnTo>
                  <a:pt x="2058" y="300"/>
                </a:lnTo>
                <a:lnTo>
                  <a:pt x="2060" y="312"/>
                </a:lnTo>
                <a:lnTo>
                  <a:pt x="2060" y="323"/>
                </a:lnTo>
                <a:lnTo>
                  <a:pt x="2060" y="334"/>
                </a:lnTo>
                <a:lnTo>
                  <a:pt x="2065" y="343"/>
                </a:lnTo>
                <a:lnTo>
                  <a:pt x="2063" y="314"/>
                </a:lnTo>
                <a:lnTo>
                  <a:pt x="2058" y="287"/>
                </a:lnTo>
                <a:lnTo>
                  <a:pt x="2054" y="260"/>
                </a:lnTo>
                <a:lnTo>
                  <a:pt x="2056" y="260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8" y="263"/>
                </a:lnTo>
                <a:lnTo>
                  <a:pt x="2071" y="260"/>
                </a:lnTo>
                <a:lnTo>
                  <a:pt x="2071" y="263"/>
                </a:lnTo>
                <a:lnTo>
                  <a:pt x="2076" y="276"/>
                </a:lnTo>
                <a:lnTo>
                  <a:pt x="2082" y="292"/>
                </a:lnTo>
                <a:lnTo>
                  <a:pt x="2087" y="311"/>
                </a:lnTo>
                <a:lnTo>
                  <a:pt x="2091" y="327"/>
                </a:lnTo>
                <a:lnTo>
                  <a:pt x="2091" y="351"/>
                </a:lnTo>
                <a:lnTo>
                  <a:pt x="2094" y="351"/>
                </a:lnTo>
                <a:lnTo>
                  <a:pt x="2094" y="309"/>
                </a:lnTo>
                <a:lnTo>
                  <a:pt x="2098" y="267"/>
                </a:lnTo>
                <a:lnTo>
                  <a:pt x="2105" y="225"/>
                </a:lnTo>
                <a:lnTo>
                  <a:pt x="2114" y="191"/>
                </a:lnTo>
                <a:lnTo>
                  <a:pt x="2122" y="140"/>
                </a:lnTo>
                <a:lnTo>
                  <a:pt x="2125" y="140"/>
                </a:lnTo>
                <a:lnTo>
                  <a:pt x="2127" y="138"/>
                </a:lnTo>
                <a:lnTo>
                  <a:pt x="2129" y="136"/>
                </a:lnTo>
                <a:lnTo>
                  <a:pt x="2129" y="136"/>
                </a:lnTo>
                <a:lnTo>
                  <a:pt x="2129" y="136"/>
                </a:lnTo>
                <a:lnTo>
                  <a:pt x="2131" y="136"/>
                </a:lnTo>
                <a:lnTo>
                  <a:pt x="2134" y="136"/>
                </a:lnTo>
                <a:lnTo>
                  <a:pt x="2133" y="161"/>
                </a:lnTo>
                <a:lnTo>
                  <a:pt x="2133" y="192"/>
                </a:lnTo>
                <a:lnTo>
                  <a:pt x="2131" y="223"/>
                </a:lnTo>
                <a:lnTo>
                  <a:pt x="2129" y="245"/>
                </a:lnTo>
                <a:lnTo>
                  <a:pt x="2129" y="272"/>
                </a:lnTo>
                <a:lnTo>
                  <a:pt x="2133" y="303"/>
                </a:lnTo>
                <a:lnTo>
                  <a:pt x="2138" y="334"/>
                </a:lnTo>
                <a:lnTo>
                  <a:pt x="2143" y="363"/>
                </a:lnTo>
                <a:lnTo>
                  <a:pt x="2151" y="387"/>
                </a:lnTo>
                <a:lnTo>
                  <a:pt x="2153" y="401"/>
                </a:lnTo>
                <a:lnTo>
                  <a:pt x="2153" y="420"/>
                </a:lnTo>
                <a:lnTo>
                  <a:pt x="2153" y="436"/>
                </a:lnTo>
                <a:lnTo>
                  <a:pt x="2153" y="452"/>
                </a:lnTo>
                <a:lnTo>
                  <a:pt x="2158" y="463"/>
                </a:lnTo>
                <a:lnTo>
                  <a:pt x="2165" y="347"/>
                </a:lnTo>
                <a:lnTo>
                  <a:pt x="2162" y="347"/>
                </a:lnTo>
                <a:lnTo>
                  <a:pt x="2162" y="300"/>
                </a:lnTo>
                <a:lnTo>
                  <a:pt x="2154" y="280"/>
                </a:lnTo>
                <a:lnTo>
                  <a:pt x="2151" y="260"/>
                </a:lnTo>
                <a:lnTo>
                  <a:pt x="2162" y="263"/>
                </a:lnTo>
                <a:lnTo>
                  <a:pt x="2163" y="274"/>
                </a:lnTo>
                <a:lnTo>
                  <a:pt x="2169" y="289"/>
                </a:lnTo>
                <a:lnTo>
                  <a:pt x="2173" y="305"/>
                </a:lnTo>
                <a:lnTo>
                  <a:pt x="2178" y="320"/>
                </a:lnTo>
                <a:lnTo>
                  <a:pt x="2182" y="327"/>
                </a:lnTo>
                <a:lnTo>
                  <a:pt x="2182" y="320"/>
                </a:lnTo>
                <a:lnTo>
                  <a:pt x="2185" y="311"/>
                </a:lnTo>
                <a:lnTo>
                  <a:pt x="2187" y="296"/>
                </a:lnTo>
                <a:lnTo>
                  <a:pt x="2187" y="276"/>
                </a:lnTo>
                <a:lnTo>
                  <a:pt x="2187" y="260"/>
                </a:lnTo>
                <a:lnTo>
                  <a:pt x="2185" y="247"/>
                </a:lnTo>
                <a:lnTo>
                  <a:pt x="2182" y="247"/>
                </a:lnTo>
                <a:lnTo>
                  <a:pt x="2182" y="183"/>
                </a:lnTo>
                <a:lnTo>
                  <a:pt x="2178" y="183"/>
                </a:lnTo>
                <a:lnTo>
                  <a:pt x="2178" y="160"/>
                </a:lnTo>
                <a:lnTo>
                  <a:pt x="2174" y="160"/>
                </a:lnTo>
                <a:lnTo>
                  <a:pt x="2174" y="136"/>
                </a:lnTo>
                <a:lnTo>
                  <a:pt x="2171" y="136"/>
                </a:lnTo>
                <a:lnTo>
                  <a:pt x="2171" y="114"/>
                </a:lnTo>
                <a:lnTo>
                  <a:pt x="2165" y="114"/>
                </a:lnTo>
                <a:lnTo>
                  <a:pt x="2165" y="87"/>
                </a:lnTo>
                <a:lnTo>
                  <a:pt x="2162" y="87"/>
                </a:lnTo>
                <a:lnTo>
                  <a:pt x="2158" y="63"/>
                </a:lnTo>
                <a:lnTo>
                  <a:pt x="2171" y="67"/>
                </a:lnTo>
                <a:lnTo>
                  <a:pt x="2198" y="214"/>
                </a:lnTo>
                <a:lnTo>
                  <a:pt x="2200" y="227"/>
                </a:lnTo>
                <a:lnTo>
                  <a:pt x="2198" y="238"/>
                </a:lnTo>
                <a:lnTo>
                  <a:pt x="2198" y="247"/>
                </a:lnTo>
                <a:lnTo>
                  <a:pt x="2202" y="254"/>
                </a:lnTo>
                <a:lnTo>
                  <a:pt x="2214" y="163"/>
                </a:lnTo>
                <a:lnTo>
                  <a:pt x="2223" y="131"/>
                </a:lnTo>
                <a:lnTo>
                  <a:pt x="2231" y="94"/>
                </a:lnTo>
                <a:lnTo>
                  <a:pt x="2242" y="100"/>
                </a:lnTo>
                <a:lnTo>
                  <a:pt x="2240" y="109"/>
                </a:lnTo>
                <a:lnTo>
                  <a:pt x="2234" y="123"/>
                </a:lnTo>
                <a:lnTo>
                  <a:pt x="2231" y="141"/>
                </a:lnTo>
                <a:lnTo>
                  <a:pt x="2227" y="160"/>
                </a:lnTo>
                <a:lnTo>
                  <a:pt x="2225" y="178"/>
                </a:lnTo>
                <a:lnTo>
                  <a:pt x="2223" y="191"/>
                </a:lnTo>
                <a:lnTo>
                  <a:pt x="2225" y="200"/>
                </a:lnTo>
                <a:lnTo>
                  <a:pt x="2227" y="191"/>
                </a:lnTo>
                <a:lnTo>
                  <a:pt x="2227" y="185"/>
                </a:lnTo>
                <a:lnTo>
                  <a:pt x="2229" y="180"/>
                </a:lnTo>
                <a:lnTo>
                  <a:pt x="2233" y="176"/>
                </a:lnTo>
                <a:lnTo>
                  <a:pt x="2236" y="172"/>
                </a:lnTo>
                <a:lnTo>
                  <a:pt x="2242" y="171"/>
                </a:lnTo>
                <a:lnTo>
                  <a:pt x="2242" y="211"/>
                </a:lnTo>
                <a:lnTo>
                  <a:pt x="2245" y="211"/>
                </a:lnTo>
                <a:lnTo>
                  <a:pt x="2245" y="203"/>
                </a:lnTo>
                <a:lnTo>
                  <a:pt x="2258" y="192"/>
                </a:lnTo>
                <a:lnTo>
                  <a:pt x="2267" y="180"/>
                </a:lnTo>
                <a:lnTo>
                  <a:pt x="2276" y="167"/>
                </a:lnTo>
                <a:lnTo>
                  <a:pt x="2287" y="154"/>
                </a:lnTo>
                <a:lnTo>
                  <a:pt x="2302" y="147"/>
                </a:lnTo>
                <a:lnTo>
                  <a:pt x="2300" y="154"/>
                </a:lnTo>
                <a:lnTo>
                  <a:pt x="2298" y="158"/>
                </a:lnTo>
                <a:lnTo>
                  <a:pt x="2294" y="163"/>
                </a:lnTo>
                <a:lnTo>
                  <a:pt x="2291" y="167"/>
                </a:lnTo>
                <a:lnTo>
                  <a:pt x="2285" y="167"/>
                </a:lnTo>
                <a:lnTo>
                  <a:pt x="2285" y="176"/>
                </a:lnTo>
                <a:lnTo>
                  <a:pt x="2278" y="180"/>
                </a:lnTo>
                <a:lnTo>
                  <a:pt x="2278" y="183"/>
                </a:lnTo>
                <a:lnTo>
                  <a:pt x="2271" y="187"/>
                </a:lnTo>
                <a:lnTo>
                  <a:pt x="2271" y="196"/>
                </a:lnTo>
                <a:lnTo>
                  <a:pt x="2262" y="200"/>
                </a:lnTo>
                <a:lnTo>
                  <a:pt x="2256" y="212"/>
                </a:lnTo>
                <a:lnTo>
                  <a:pt x="2251" y="225"/>
                </a:lnTo>
                <a:lnTo>
                  <a:pt x="2242" y="236"/>
                </a:lnTo>
                <a:lnTo>
                  <a:pt x="2262" y="307"/>
                </a:lnTo>
                <a:lnTo>
                  <a:pt x="2265" y="307"/>
                </a:lnTo>
                <a:lnTo>
                  <a:pt x="2267" y="296"/>
                </a:lnTo>
                <a:lnTo>
                  <a:pt x="2269" y="289"/>
                </a:lnTo>
                <a:lnTo>
                  <a:pt x="2271" y="283"/>
                </a:lnTo>
                <a:lnTo>
                  <a:pt x="2274" y="274"/>
                </a:lnTo>
                <a:lnTo>
                  <a:pt x="2282" y="227"/>
                </a:lnTo>
                <a:lnTo>
                  <a:pt x="2314" y="136"/>
                </a:lnTo>
                <a:lnTo>
                  <a:pt x="2322" y="136"/>
                </a:lnTo>
                <a:lnTo>
                  <a:pt x="2311" y="191"/>
                </a:lnTo>
                <a:lnTo>
                  <a:pt x="2309" y="192"/>
                </a:lnTo>
                <a:lnTo>
                  <a:pt x="2309" y="194"/>
                </a:lnTo>
                <a:lnTo>
                  <a:pt x="2307" y="192"/>
                </a:lnTo>
                <a:lnTo>
                  <a:pt x="2307" y="192"/>
                </a:lnTo>
                <a:lnTo>
                  <a:pt x="2305" y="196"/>
                </a:lnTo>
                <a:lnTo>
                  <a:pt x="2314" y="200"/>
                </a:lnTo>
                <a:lnTo>
                  <a:pt x="2325" y="254"/>
                </a:lnTo>
                <a:lnTo>
                  <a:pt x="2327" y="254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1"/>
                </a:lnTo>
                <a:lnTo>
                  <a:pt x="2331" y="247"/>
                </a:lnTo>
                <a:lnTo>
                  <a:pt x="2331" y="238"/>
                </a:lnTo>
                <a:lnTo>
                  <a:pt x="2329" y="223"/>
                </a:lnTo>
                <a:lnTo>
                  <a:pt x="2325" y="207"/>
                </a:lnTo>
                <a:lnTo>
                  <a:pt x="2320" y="192"/>
                </a:lnTo>
                <a:lnTo>
                  <a:pt x="2318" y="180"/>
                </a:lnTo>
                <a:lnTo>
                  <a:pt x="2331" y="183"/>
                </a:lnTo>
                <a:lnTo>
                  <a:pt x="2333" y="198"/>
                </a:lnTo>
                <a:lnTo>
                  <a:pt x="2336" y="212"/>
                </a:lnTo>
                <a:lnTo>
                  <a:pt x="2342" y="223"/>
                </a:lnTo>
                <a:lnTo>
                  <a:pt x="2342" y="220"/>
                </a:lnTo>
                <a:lnTo>
                  <a:pt x="2351" y="209"/>
                </a:lnTo>
                <a:lnTo>
                  <a:pt x="2356" y="196"/>
                </a:lnTo>
                <a:lnTo>
                  <a:pt x="2362" y="183"/>
                </a:lnTo>
                <a:lnTo>
                  <a:pt x="2374" y="176"/>
                </a:lnTo>
                <a:lnTo>
                  <a:pt x="2374" y="167"/>
                </a:lnTo>
                <a:lnTo>
                  <a:pt x="2378" y="163"/>
                </a:lnTo>
                <a:lnTo>
                  <a:pt x="2380" y="161"/>
                </a:lnTo>
                <a:lnTo>
                  <a:pt x="2383" y="160"/>
                </a:lnTo>
                <a:lnTo>
                  <a:pt x="2387" y="156"/>
                </a:lnTo>
                <a:lnTo>
                  <a:pt x="2389" y="154"/>
                </a:lnTo>
                <a:lnTo>
                  <a:pt x="2393" y="149"/>
                </a:lnTo>
                <a:lnTo>
                  <a:pt x="2394" y="143"/>
                </a:lnTo>
                <a:lnTo>
                  <a:pt x="2402" y="143"/>
                </a:lnTo>
                <a:lnTo>
                  <a:pt x="2402" y="140"/>
                </a:lnTo>
                <a:lnTo>
                  <a:pt x="2400" y="138"/>
                </a:lnTo>
                <a:lnTo>
                  <a:pt x="2398" y="136"/>
                </a:lnTo>
                <a:lnTo>
                  <a:pt x="2396" y="134"/>
                </a:lnTo>
                <a:lnTo>
                  <a:pt x="2396" y="134"/>
                </a:lnTo>
                <a:lnTo>
                  <a:pt x="2394" y="131"/>
                </a:lnTo>
                <a:lnTo>
                  <a:pt x="2394" y="127"/>
                </a:lnTo>
                <a:lnTo>
                  <a:pt x="2405" y="127"/>
                </a:lnTo>
                <a:lnTo>
                  <a:pt x="2405" y="136"/>
                </a:lnTo>
                <a:lnTo>
                  <a:pt x="2414" y="136"/>
                </a:lnTo>
                <a:lnTo>
                  <a:pt x="2411" y="147"/>
                </a:lnTo>
                <a:lnTo>
                  <a:pt x="2414" y="147"/>
                </a:lnTo>
                <a:lnTo>
                  <a:pt x="2414" y="160"/>
                </a:lnTo>
                <a:lnTo>
                  <a:pt x="2418" y="160"/>
                </a:lnTo>
                <a:lnTo>
                  <a:pt x="2418" y="176"/>
                </a:lnTo>
                <a:lnTo>
                  <a:pt x="2422" y="176"/>
                </a:lnTo>
                <a:lnTo>
                  <a:pt x="2422" y="191"/>
                </a:lnTo>
                <a:lnTo>
                  <a:pt x="2425" y="191"/>
                </a:lnTo>
                <a:lnTo>
                  <a:pt x="2425" y="207"/>
                </a:lnTo>
                <a:lnTo>
                  <a:pt x="2431" y="207"/>
                </a:lnTo>
                <a:lnTo>
                  <a:pt x="2434" y="236"/>
                </a:lnTo>
                <a:lnTo>
                  <a:pt x="2438" y="236"/>
                </a:lnTo>
                <a:lnTo>
                  <a:pt x="2438" y="251"/>
                </a:lnTo>
                <a:lnTo>
                  <a:pt x="2442" y="251"/>
                </a:lnTo>
                <a:lnTo>
                  <a:pt x="2443" y="263"/>
                </a:lnTo>
                <a:lnTo>
                  <a:pt x="2443" y="276"/>
                </a:lnTo>
                <a:lnTo>
                  <a:pt x="2445" y="287"/>
                </a:lnTo>
                <a:lnTo>
                  <a:pt x="2451" y="296"/>
                </a:lnTo>
                <a:lnTo>
                  <a:pt x="2451" y="280"/>
                </a:lnTo>
                <a:lnTo>
                  <a:pt x="2462" y="280"/>
                </a:lnTo>
                <a:lnTo>
                  <a:pt x="2462" y="274"/>
                </a:lnTo>
                <a:lnTo>
                  <a:pt x="2460" y="274"/>
                </a:lnTo>
                <a:lnTo>
                  <a:pt x="2458" y="274"/>
                </a:lnTo>
                <a:lnTo>
                  <a:pt x="2456" y="274"/>
                </a:lnTo>
                <a:lnTo>
                  <a:pt x="2456" y="274"/>
                </a:lnTo>
                <a:lnTo>
                  <a:pt x="2456" y="272"/>
                </a:lnTo>
                <a:lnTo>
                  <a:pt x="2454" y="271"/>
                </a:lnTo>
                <a:lnTo>
                  <a:pt x="2458" y="261"/>
                </a:lnTo>
                <a:lnTo>
                  <a:pt x="2463" y="245"/>
                </a:lnTo>
                <a:lnTo>
                  <a:pt x="2465" y="223"/>
                </a:lnTo>
                <a:lnTo>
                  <a:pt x="2469" y="201"/>
                </a:lnTo>
                <a:lnTo>
                  <a:pt x="2469" y="181"/>
                </a:lnTo>
                <a:lnTo>
                  <a:pt x="2471" y="167"/>
                </a:lnTo>
                <a:lnTo>
                  <a:pt x="2482" y="171"/>
                </a:lnTo>
                <a:lnTo>
                  <a:pt x="2483" y="183"/>
                </a:lnTo>
                <a:lnTo>
                  <a:pt x="2485" y="198"/>
                </a:lnTo>
                <a:lnTo>
                  <a:pt x="2491" y="207"/>
                </a:lnTo>
                <a:lnTo>
                  <a:pt x="2474" y="91"/>
                </a:lnTo>
                <a:lnTo>
                  <a:pt x="2482" y="91"/>
                </a:lnTo>
                <a:lnTo>
                  <a:pt x="2491" y="140"/>
                </a:lnTo>
                <a:lnTo>
                  <a:pt x="2502" y="187"/>
                </a:lnTo>
                <a:lnTo>
                  <a:pt x="2503" y="200"/>
                </a:lnTo>
                <a:lnTo>
                  <a:pt x="2503" y="214"/>
                </a:lnTo>
                <a:lnTo>
                  <a:pt x="2503" y="229"/>
                </a:lnTo>
                <a:lnTo>
                  <a:pt x="2505" y="241"/>
                </a:lnTo>
                <a:lnTo>
                  <a:pt x="2511" y="251"/>
                </a:lnTo>
                <a:lnTo>
                  <a:pt x="2514" y="200"/>
                </a:lnTo>
                <a:lnTo>
                  <a:pt x="2525" y="154"/>
                </a:lnTo>
                <a:lnTo>
                  <a:pt x="2534" y="94"/>
                </a:lnTo>
                <a:lnTo>
                  <a:pt x="2538" y="94"/>
                </a:lnTo>
                <a:lnTo>
                  <a:pt x="2538" y="83"/>
                </a:lnTo>
                <a:lnTo>
                  <a:pt x="2542" y="83"/>
                </a:lnTo>
                <a:lnTo>
                  <a:pt x="2542" y="63"/>
                </a:lnTo>
                <a:lnTo>
                  <a:pt x="2545" y="63"/>
                </a:lnTo>
                <a:lnTo>
                  <a:pt x="2531" y="16"/>
                </a:lnTo>
                <a:lnTo>
                  <a:pt x="2534" y="16"/>
                </a:lnTo>
                <a:lnTo>
                  <a:pt x="2534" y="20"/>
                </a:lnTo>
                <a:lnTo>
                  <a:pt x="2538" y="20"/>
                </a:lnTo>
                <a:lnTo>
                  <a:pt x="2549" y="45"/>
                </a:lnTo>
                <a:lnTo>
                  <a:pt x="2562" y="72"/>
                </a:lnTo>
                <a:lnTo>
                  <a:pt x="2573" y="100"/>
                </a:lnTo>
                <a:lnTo>
                  <a:pt x="2578" y="131"/>
                </a:lnTo>
                <a:lnTo>
                  <a:pt x="2585" y="131"/>
                </a:lnTo>
                <a:lnTo>
                  <a:pt x="2587" y="152"/>
                </a:lnTo>
                <a:lnTo>
                  <a:pt x="2593" y="171"/>
                </a:lnTo>
                <a:lnTo>
                  <a:pt x="2598" y="187"/>
                </a:lnTo>
                <a:lnTo>
                  <a:pt x="2598" y="214"/>
                </a:lnTo>
                <a:lnTo>
                  <a:pt x="2602" y="214"/>
                </a:lnTo>
                <a:lnTo>
                  <a:pt x="2605" y="176"/>
                </a:lnTo>
                <a:lnTo>
                  <a:pt x="2602" y="176"/>
                </a:lnTo>
                <a:lnTo>
                  <a:pt x="2602" y="147"/>
                </a:lnTo>
                <a:lnTo>
                  <a:pt x="2614" y="151"/>
                </a:lnTo>
                <a:lnTo>
                  <a:pt x="2618" y="185"/>
                </a:lnTo>
                <a:lnTo>
                  <a:pt x="2625" y="214"/>
                </a:lnTo>
                <a:lnTo>
                  <a:pt x="2638" y="331"/>
                </a:lnTo>
                <a:lnTo>
                  <a:pt x="2645" y="331"/>
                </a:lnTo>
                <a:lnTo>
                  <a:pt x="2651" y="203"/>
                </a:lnTo>
                <a:lnTo>
                  <a:pt x="2631" y="94"/>
                </a:lnTo>
                <a:lnTo>
                  <a:pt x="2642" y="100"/>
                </a:lnTo>
                <a:lnTo>
                  <a:pt x="2645" y="132"/>
                </a:lnTo>
                <a:lnTo>
                  <a:pt x="2654" y="163"/>
                </a:lnTo>
                <a:lnTo>
                  <a:pt x="2654" y="191"/>
                </a:lnTo>
                <a:lnTo>
                  <a:pt x="2658" y="191"/>
                </a:lnTo>
                <a:lnTo>
                  <a:pt x="2658" y="187"/>
                </a:lnTo>
                <a:lnTo>
                  <a:pt x="2662" y="176"/>
                </a:lnTo>
                <a:lnTo>
                  <a:pt x="2665" y="161"/>
                </a:lnTo>
                <a:lnTo>
                  <a:pt x="2665" y="147"/>
                </a:lnTo>
                <a:lnTo>
                  <a:pt x="2674" y="147"/>
                </a:lnTo>
                <a:lnTo>
                  <a:pt x="2674" y="207"/>
                </a:lnTo>
                <a:lnTo>
                  <a:pt x="2671" y="207"/>
                </a:lnTo>
                <a:lnTo>
                  <a:pt x="2674" y="331"/>
                </a:lnTo>
                <a:lnTo>
                  <a:pt x="2691" y="331"/>
                </a:lnTo>
                <a:lnTo>
                  <a:pt x="2705" y="416"/>
                </a:lnTo>
                <a:lnTo>
                  <a:pt x="2711" y="416"/>
                </a:lnTo>
                <a:lnTo>
                  <a:pt x="2705" y="263"/>
                </a:lnTo>
                <a:lnTo>
                  <a:pt x="2702" y="263"/>
                </a:lnTo>
                <a:lnTo>
                  <a:pt x="2702" y="231"/>
                </a:lnTo>
                <a:lnTo>
                  <a:pt x="2698" y="231"/>
                </a:lnTo>
                <a:lnTo>
                  <a:pt x="2698" y="196"/>
                </a:lnTo>
                <a:lnTo>
                  <a:pt x="2694" y="196"/>
                </a:lnTo>
                <a:lnTo>
                  <a:pt x="2694" y="167"/>
                </a:lnTo>
                <a:lnTo>
                  <a:pt x="2691" y="167"/>
                </a:lnTo>
                <a:lnTo>
                  <a:pt x="2691" y="143"/>
                </a:lnTo>
                <a:lnTo>
                  <a:pt x="2685" y="143"/>
                </a:lnTo>
                <a:lnTo>
                  <a:pt x="2685" y="123"/>
                </a:lnTo>
                <a:lnTo>
                  <a:pt x="2682" y="123"/>
                </a:lnTo>
                <a:lnTo>
                  <a:pt x="2682" y="103"/>
                </a:lnTo>
                <a:lnTo>
                  <a:pt x="2678" y="103"/>
                </a:lnTo>
                <a:lnTo>
                  <a:pt x="2678" y="100"/>
                </a:lnTo>
                <a:lnTo>
                  <a:pt x="2682" y="100"/>
                </a:lnTo>
                <a:lnTo>
                  <a:pt x="2682" y="94"/>
                </a:lnTo>
                <a:lnTo>
                  <a:pt x="2685" y="94"/>
                </a:lnTo>
                <a:lnTo>
                  <a:pt x="2685" y="100"/>
                </a:lnTo>
                <a:lnTo>
                  <a:pt x="2691" y="109"/>
                </a:lnTo>
                <a:lnTo>
                  <a:pt x="2693" y="118"/>
                </a:lnTo>
                <a:lnTo>
                  <a:pt x="2694" y="131"/>
                </a:lnTo>
                <a:lnTo>
                  <a:pt x="2698" y="131"/>
                </a:lnTo>
                <a:lnTo>
                  <a:pt x="2698" y="154"/>
                </a:lnTo>
                <a:lnTo>
                  <a:pt x="2705" y="185"/>
                </a:lnTo>
                <a:lnTo>
                  <a:pt x="2711" y="218"/>
                </a:lnTo>
                <a:lnTo>
                  <a:pt x="2718" y="247"/>
                </a:lnTo>
                <a:lnTo>
                  <a:pt x="2720" y="260"/>
                </a:lnTo>
                <a:lnTo>
                  <a:pt x="2720" y="276"/>
                </a:lnTo>
                <a:lnTo>
                  <a:pt x="2722" y="289"/>
                </a:lnTo>
                <a:lnTo>
                  <a:pt x="2725" y="300"/>
                </a:lnTo>
                <a:lnTo>
                  <a:pt x="2731" y="203"/>
                </a:lnTo>
                <a:lnTo>
                  <a:pt x="2725" y="203"/>
                </a:lnTo>
                <a:lnTo>
                  <a:pt x="2725" y="114"/>
                </a:lnTo>
                <a:lnTo>
                  <a:pt x="2718" y="81"/>
                </a:lnTo>
                <a:lnTo>
                  <a:pt x="2714" y="47"/>
                </a:lnTo>
                <a:lnTo>
                  <a:pt x="2722" y="47"/>
                </a:lnTo>
                <a:lnTo>
                  <a:pt x="2725" y="76"/>
                </a:lnTo>
                <a:lnTo>
                  <a:pt x="2731" y="76"/>
                </a:lnTo>
                <a:lnTo>
                  <a:pt x="2731" y="94"/>
                </a:lnTo>
                <a:lnTo>
                  <a:pt x="2734" y="94"/>
                </a:lnTo>
                <a:lnTo>
                  <a:pt x="2734" y="114"/>
                </a:lnTo>
                <a:lnTo>
                  <a:pt x="2738" y="114"/>
                </a:lnTo>
                <a:lnTo>
                  <a:pt x="2738" y="131"/>
                </a:lnTo>
                <a:lnTo>
                  <a:pt x="2742" y="131"/>
                </a:lnTo>
                <a:lnTo>
                  <a:pt x="2742" y="151"/>
                </a:lnTo>
                <a:lnTo>
                  <a:pt x="2747" y="176"/>
                </a:lnTo>
                <a:lnTo>
                  <a:pt x="2753" y="203"/>
                </a:lnTo>
                <a:lnTo>
                  <a:pt x="2758" y="227"/>
                </a:lnTo>
                <a:lnTo>
                  <a:pt x="2758" y="260"/>
                </a:lnTo>
                <a:lnTo>
                  <a:pt x="2762" y="260"/>
                </a:lnTo>
                <a:lnTo>
                  <a:pt x="2763" y="272"/>
                </a:lnTo>
                <a:lnTo>
                  <a:pt x="2763" y="285"/>
                </a:lnTo>
                <a:lnTo>
                  <a:pt x="2765" y="298"/>
                </a:lnTo>
                <a:lnTo>
                  <a:pt x="2771" y="307"/>
                </a:lnTo>
                <a:lnTo>
                  <a:pt x="2773" y="281"/>
                </a:lnTo>
                <a:lnTo>
                  <a:pt x="2780" y="256"/>
                </a:lnTo>
                <a:lnTo>
                  <a:pt x="2785" y="236"/>
                </a:lnTo>
                <a:lnTo>
                  <a:pt x="2794" y="196"/>
                </a:lnTo>
                <a:lnTo>
                  <a:pt x="2798" y="196"/>
                </a:lnTo>
                <a:lnTo>
                  <a:pt x="2798" y="180"/>
                </a:lnTo>
                <a:lnTo>
                  <a:pt x="2802" y="180"/>
                </a:lnTo>
                <a:lnTo>
                  <a:pt x="2802" y="171"/>
                </a:lnTo>
                <a:lnTo>
                  <a:pt x="2805" y="171"/>
                </a:lnTo>
                <a:lnTo>
                  <a:pt x="2811" y="151"/>
                </a:lnTo>
                <a:lnTo>
                  <a:pt x="2822" y="151"/>
                </a:lnTo>
                <a:lnTo>
                  <a:pt x="2811" y="187"/>
                </a:lnTo>
                <a:lnTo>
                  <a:pt x="2818" y="187"/>
                </a:lnTo>
                <a:lnTo>
                  <a:pt x="2805" y="223"/>
                </a:lnTo>
                <a:lnTo>
                  <a:pt x="2802" y="223"/>
                </a:lnTo>
                <a:lnTo>
                  <a:pt x="2802" y="247"/>
                </a:lnTo>
                <a:lnTo>
                  <a:pt x="2798" y="247"/>
                </a:lnTo>
                <a:lnTo>
                  <a:pt x="2798" y="251"/>
                </a:lnTo>
                <a:lnTo>
                  <a:pt x="2802" y="251"/>
                </a:lnTo>
                <a:lnTo>
                  <a:pt x="2802" y="254"/>
                </a:lnTo>
                <a:lnTo>
                  <a:pt x="2798" y="254"/>
                </a:lnTo>
                <a:lnTo>
                  <a:pt x="2798" y="260"/>
                </a:lnTo>
                <a:lnTo>
                  <a:pt x="2802" y="260"/>
                </a:lnTo>
                <a:lnTo>
                  <a:pt x="2798" y="280"/>
                </a:lnTo>
                <a:lnTo>
                  <a:pt x="2798" y="281"/>
                </a:lnTo>
                <a:lnTo>
                  <a:pt x="2800" y="281"/>
                </a:lnTo>
                <a:lnTo>
                  <a:pt x="2800" y="281"/>
                </a:lnTo>
                <a:lnTo>
                  <a:pt x="2802" y="281"/>
                </a:lnTo>
                <a:lnTo>
                  <a:pt x="2802" y="283"/>
                </a:lnTo>
                <a:lnTo>
                  <a:pt x="2802" y="298"/>
                </a:lnTo>
                <a:lnTo>
                  <a:pt x="2802" y="314"/>
                </a:lnTo>
                <a:lnTo>
                  <a:pt x="2800" y="331"/>
                </a:lnTo>
                <a:lnTo>
                  <a:pt x="2802" y="345"/>
                </a:lnTo>
                <a:lnTo>
                  <a:pt x="2805" y="356"/>
                </a:lnTo>
                <a:lnTo>
                  <a:pt x="2811" y="334"/>
                </a:lnTo>
                <a:lnTo>
                  <a:pt x="2814" y="334"/>
                </a:lnTo>
                <a:lnTo>
                  <a:pt x="2814" y="327"/>
                </a:lnTo>
                <a:lnTo>
                  <a:pt x="2818" y="327"/>
                </a:lnTo>
                <a:lnTo>
                  <a:pt x="2818" y="296"/>
                </a:lnTo>
                <a:lnTo>
                  <a:pt x="2822" y="296"/>
                </a:lnTo>
                <a:lnTo>
                  <a:pt x="2831" y="247"/>
                </a:lnTo>
                <a:lnTo>
                  <a:pt x="2838" y="247"/>
                </a:lnTo>
                <a:lnTo>
                  <a:pt x="2842" y="276"/>
                </a:lnTo>
                <a:lnTo>
                  <a:pt x="2851" y="303"/>
                </a:lnTo>
                <a:lnTo>
                  <a:pt x="2851" y="331"/>
                </a:lnTo>
                <a:lnTo>
                  <a:pt x="2854" y="331"/>
                </a:lnTo>
                <a:lnTo>
                  <a:pt x="2858" y="301"/>
                </a:lnTo>
                <a:lnTo>
                  <a:pt x="2865" y="272"/>
                </a:lnTo>
                <a:lnTo>
                  <a:pt x="2874" y="247"/>
                </a:lnTo>
                <a:lnTo>
                  <a:pt x="2878" y="247"/>
                </a:lnTo>
                <a:lnTo>
                  <a:pt x="2878" y="251"/>
                </a:lnTo>
                <a:lnTo>
                  <a:pt x="2882" y="251"/>
                </a:lnTo>
                <a:lnTo>
                  <a:pt x="2882" y="254"/>
                </a:lnTo>
                <a:lnTo>
                  <a:pt x="2882" y="258"/>
                </a:lnTo>
                <a:lnTo>
                  <a:pt x="2880" y="263"/>
                </a:lnTo>
                <a:lnTo>
                  <a:pt x="2878" y="269"/>
                </a:lnTo>
                <a:lnTo>
                  <a:pt x="2878" y="274"/>
                </a:lnTo>
                <a:lnTo>
                  <a:pt x="2878" y="280"/>
                </a:lnTo>
                <a:lnTo>
                  <a:pt x="2882" y="280"/>
                </a:lnTo>
                <a:lnTo>
                  <a:pt x="2885" y="300"/>
                </a:lnTo>
                <a:lnTo>
                  <a:pt x="2891" y="300"/>
                </a:lnTo>
                <a:lnTo>
                  <a:pt x="2893" y="283"/>
                </a:lnTo>
                <a:lnTo>
                  <a:pt x="2896" y="265"/>
                </a:lnTo>
                <a:lnTo>
                  <a:pt x="2902" y="251"/>
                </a:lnTo>
                <a:lnTo>
                  <a:pt x="2911" y="247"/>
                </a:lnTo>
                <a:lnTo>
                  <a:pt x="2911" y="238"/>
                </a:lnTo>
                <a:lnTo>
                  <a:pt x="2907" y="225"/>
                </a:lnTo>
                <a:lnTo>
                  <a:pt x="2902" y="212"/>
                </a:lnTo>
                <a:lnTo>
                  <a:pt x="2896" y="200"/>
                </a:lnTo>
                <a:lnTo>
                  <a:pt x="2894" y="191"/>
                </a:lnTo>
                <a:lnTo>
                  <a:pt x="2905" y="196"/>
                </a:lnTo>
                <a:lnTo>
                  <a:pt x="2905" y="183"/>
                </a:lnTo>
                <a:lnTo>
                  <a:pt x="2902" y="183"/>
                </a:lnTo>
                <a:lnTo>
                  <a:pt x="2898" y="154"/>
                </a:lnTo>
                <a:lnTo>
                  <a:pt x="2905" y="154"/>
                </a:lnTo>
                <a:lnTo>
                  <a:pt x="2918" y="191"/>
                </a:lnTo>
                <a:lnTo>
                  <a:pt x="2922" y="220"/>
                </a:lnTo>
                <a:lnTo>
                  <a:pt x="2925" y="220"/>
                </a:lnTo>
                <a:lnTo>
                  <a:pt x="2925" y="243"/>
                </a:lnTo>
                <a:lnTo>
                  <a:pt x="2931" y="243"/>
                </a:lnTo>
                <a:lnTo>
                  <a:pt x="2931" y="267"/>
                </a:lnTo>
                <a:lnTo>
                  <a:pt x="2934" y="267"/>
                </a:lnTo>
                <a:lnTo>
                  <a:pt x="2936" y="281"/>
                </a:lnTo>
                <a:lnTo>
                  <a:pt x="2936" y="296"/>
                </a:lnTo>
                <a:lnTo>
                  <a:pt x="2938" y="307"/>
                </a:lnTo>
                <a:lnTo>
                  <a:pt x="2942" y="307"/>
                </a:lnTo>
                <a:lnTo>
                  <a:pt x="2943" y="280"/>
                </a:lnTo>
                <a:lnTo>
                  <a:pt x="2951" y="254"/>
                </a:lnTo>
                <a:lnTo>
                  <a:pt x="2958" y="232"/>
                </a:lnTo>
                <a:lnTo>
                  <a:pt x="2965" y="211"/>
                </a:lnTo>
                <a:lnTo>
                  <a:pt x="2965" y="196"/>
                </a:lnTo>
                <a:lnTo>
                  <a:pt x="2971" y="196"/>
                </a:lnTo>
                <a:lnTo>
                  <a:pt x="2971" y="183"/>
                </a:lnTo>
                <a:lnTo>
                  <a:pt x="2974" y="183"/>
                </a:lnTo>
                <a:lnTo>
                  <a:pt x="2974" y="167"/>
                </a:lnTo>
                <a:lnTo>
                  <a:pt x="2993" y="112"/>
                </a:lnTo>
                <a:lnTo>
                  <a:pt x="3005" y="54"/>
                </a:lnTo>
                <a:lnTo>
                  <a:pt x="3018" y="54"/>
                </a:lnTo>
                <a:lnTo>
                  <a:pt x="2998" y="131"/>
                </a:lnTo>
                <a:lnTo>
                  <a:pt x="2998" y="163"/>
                </a:lnTo>
                <a:lnTo>
                  <a:pt x="2994" y="163"/>
                </a:lnTo>
                <a:lnTo>
                  <a:pt x="2994" y="196"/>
                </a:lnTo>
                <a:lnTo>
                  <a:pt x="2991" y="196"/>
                </a:lnTo>
                <a:lnTo>
                  <a:pt x="2991" y="231"/>
                </a:lnTo>
                <a:lnTo>
                  <a:pt x="2985" y="231"/>
                </a:lnTo>
                <a:lnTo>
                  <a:pt x="2983" y="243"/>
                </a:lnTo>
                <a:lnTo>
                  <a:pt x="2985" y="260"/>
                </a:lnTo>
                <a:lnTo>
                  <a:pt x="2987" y="274"/>
                </a:lnTo>
                <a:lnTo>
                  <a:pt x="2991" y="283"/>
                </a:lnTo>
                <a:lnTo>
                  <a:pt x="3002" y="231"/>
                </a:lnTo>
                <a:lnTo>
                  <a:pt x="3005" y="231"/>
                </a:lnTo>
                <a:lnTo>
                  <a:pt x="3005" y="220"/>
                </a:lnTo>
                <a:lnTo>
                  <a:pt x="3011" y="220"/>
                </a:lnTo>
                <a:lnTo>
                  <a:pt x="3042" y="103"/>
                </a:lnTo>
                <a:lnTo>
                  <a:pt x="3051" y="103"/>
                </a:lnTo>
                <a:lnTo>
                  <a:pt x="3045" y="138"/>
                </a:lnTo>
                <a:lnTo>
                  <a:pt x="3033" y="172"/>
                </a:lnTo>
                <a:lnTo>
                  <a:pt x="3022" y="203"/>
                </a:lnTo>
                <a:lnTo>
                  <a:pt x="3022" y="220"/>
                </a:lnTo>
                <a:lnTo>
                  <a:pt x="3018" y="220"/>
                </a:lnTo>
                <a:lnTo>
                  <a:pt x="3018" y="236"/>
                </a:lnTo>
                <a:lnTo>
                  <a:pt x="3014" y="236"/>
                </a:lnTo>
                <a:lnTo>
                  <a:pt x="3014" y="247"/>
                </a:lnTo>
                <a:lnTo>
                  <a:pt x="3011" y="247"/>
                </a:lnTo>
                <a:lnTo>
                  <a:pt x="3011" y="263"/>
                </a:lnTo>
                <a:lnTo>
                  <a:pt x="3005" y="263"/>
                </a:lnTo>
                <a:lnTo>
                  <a:pt x="3005" y="271"/>
                </a:lnTo>
                <a:lnTo>
                  <a:pt x="3003" y="278"/>
                </a:lnTo>
                <a:lnTo>
                  <a:pt x="3003" y="285"/>
                </a:lnTo>
                <a:lnTo>
                  <a:pt x="3002" y="291"/>
                </a:lnTo>
                <a:lnTo>
                  <a:pt x="3011" y="291"/>
                </a:lnTo>
                <a:lnTo>
                  <a:pt x="3011" y="287"/>
                </a:lnTo>
                <a:lnTo>
                  <a:pt x="3038" y="287"/>
                </a:lnTo>
                <a:lnTo>
                  <a:pt x="3038" y="283"/>
                </a:lnTo>
                <a:lnTo>
                  <a:pt x="3042" y="283"/>
                </a:lnTo>
                <a:lnTo>
                  <a:pt x="3047" y="256"/>
                </a:lnTo>
                <a:lnTo>
                  <a:pt x="3056" y="231"/>
                </a:lnTo>
                <a:lnTo>
                  <a:pt x="3065" y="207"/>
                </a:lnTo>
                <a:lnTo>
                  <a:pt x="3067" y="192"/>
                </a:lnTo>
                <a:lnTo>
                  <a:pt x="3065" y="180"/>
                </a:lnTo>
                <a:lnTo>
                  <a:pt x="3063" y="169"/>
                </a:lnTo>
                <a:lnTo>
                  <a:pt x="3065" y="160"/>
                </a:lnTo>
                <a:lnTo>
                  <a:pt x="3069" y="163"/>
                </a:lnTo>
                <a:lnTo>
                  <a:pt x="3073" y="167"/>
                </a:lnTo>
                <a:lnTo>
                  <a:pt x="3078" y="171"/>
                </a:lnTo>
                <a:lnTo>
                  <a:pt x="3080" y="152"/>
                </a:lnTo>
                <a:lnTo>
                  <a:pt x="3083" y="136"/>
                </a:lnTo>
                <a:lnTo>
                  <a:pt x="3089" y="120"/>
                </a:lnTo>
                <a:lnTo>
                  <a:pt x="3094" y="103"/>
                </a:lnTo>
                <a:lnTo>
                  <a:pt x="3102" y="103"/>
                </a:lnTo>
                <a:lnTo>
                  <a:pt x="3085" y="171"/>
                </a:lnTo>
                <a:lnTo>
                  <a:pt x="3082" y="171"/>
                </a:lnTo>
                <a:lnTo>
                  <a:pt x="3078" y="196"/>
                </a:lnTo>
                <a:lnTo>
                  <a:pt x="3082" y="196"/>
                </a:lnTo>
                <a:lnTo>
                  <a:pt x="3082" y="214"/>
                </a:lnTo>
                <a:lnTo>
                  <a:pt x="3085" y="214"/>
                </a:lnTo>
                <a:lnTo>
                  <a:pt x="3085" y="247"/>
                </a:lnTo>
                <a:lnTo>
                  <a:pt x="3091" y="247"/>
                </a:lnTo>
                <a:lnTo>
                  <a:pt x="3094" y="223"/>
                </a:lnTo>
                <a:lnTo>
                  <a:pt x="3102" y="200"/>
                </a:lnTo>
                <a:lnTo>
                  <a:pt x="3111" y="178"/>
                </a:lnTo>
                <a:lnTo>
                  <a:pt x="3118" y="154"/>
                </a:lnTo>
                <a:lnTo>
                  <a:pt x="3125" y="154"/>
                </a:lnTo>
                <a:lnTo>
                  <a:pt x="3125" y="169"/>
                </a:lnTo>
                <a:lnTo>
                  <a:pt x="3122" y="185"/>
                </a:lnTo>
                <a:lnTo>
                  <a:pt x="3120" y="200"/>
                </a:lnTo>
                <a:lnTo>
                  <a:pt x="3118" y="214"/>
                </a:lnTo>
                <a:lnTo>
                  <a:pt x="3122" y="223"/>
                </a:lnTo>
                <a:lnTo>
                  <a:pt x="3123" y="209"/>
                </a:lnTo>
                <a:lnTo>
                  <a:pt x="3129" y="198"/>
                </a:lnTo>
                <a:lnTo>
                  <a:pt x="3134" y="187"/>
                </a:lnTo>
                <a:lnTo>
                  <a:pt x="3145" y="140"/>
                </a:lnTo>
                <a:lnTo>
                  <a:pt x="3154" y="140"/>
                </a:lnTo>
                <a:lnTo>
                  <a:pt x="3149" y="176"/>
                </a:lnTo>
                <a:lnTo>
                  <a:pt x="3142" y="214"/>
                </a:lnTo>
                <a:lnTo>
                  <a:pt x="3136" y="251"/>
                </a:lnTo>
                <a:lnTo>
                  <a:pt x="3133" y="287"/>
                </a:lnTo>
                <a:lnTo>
                  <a:pt x="3138" y="323"/>
                </a:lnTo>
                <a:lnTo>
                  <a:pt x="3140" y="338"/>
                </a:lnTo>
                <a:lnTo>
                  <a:pt x="3142" y="352"/>
                </a:lnTo>
                <a:lnTo>
                  <a:pt x="3145" y="363"/>
                </a:lnTo>
                <a:lnTo>
                  <a:pt x="3145" y="360"/>
                </a:lnTo>
                <a:lnTo>
                  <a:pt x="3156" y="343"/>
                </a:lnTo>
                <a:lnTo>
                  <a:pt x="3160" y="323"/>
                </a:lnTo>
                <a:lnTo>
                  <a:pt x="3160" y="303"/>
                </a:lnTo>
                <a:lnTo>
                  <a:pt x="3156" y="281"/>
                </a:lnTo>
                <a:lnTo>
                  <a:pt x="3154" y="260"/>
                </a:lnTo>
                <a:lnTo>
                  <a:pt x="3165" y="260"/>
                </a:lnTo>
                <a:lnTo>
                  <a:pt x="3165" y="274"/>
                </a:lnTo>
                <a:lnTo>
                  <a:pt x="3169" y="285"/>
                </a:lnTo>
                <a:lnTo>
                  <a:pt x="3174" y="296"/>
                </a:lnTo>
                <a:lnTo>
                  <a:pt x="3178" y="258"/>
                </a:lnTo>
                <a:lnTo>
                  <a:pt x="3185" y="223"/>
                </a:lnTo>
                <a:lnTo>
                  <a:pt x="3194" y="191"/>
                </a:lnTo>
                <a:lnTo>
                  <a:pt x="3194" y="178"/>
                </a:lnTo>
                <a:lnTo>
                  <a:pt x="3193" y="165"/>
                </a:lnTo>
                <a:lnTo>
                  <a:pt x="3191" y="154"/>
                </a:lnTo>
                <a:lnTo>
                  <a:pt x="3191" y="111"/>
                </a:lnTo>
                <a:lnTo>
                  <a:pt x="3183" y="91"/>
                </a:lnTo>
                <a:lnTo>
                  <a:pt x="3178" y="67"/>
                </a:lnTo>
                <a:lnTo>
                  <a:pt x="3191" y="67"/>
                </a:lnTo>
                <a:lnTo>
                  <a:pt x="3193" y="85"/>
                </a:lnTo>
                <a:lnTo>
                  <a:pt x="3198" y="100"/>
                </a:lnTo>
                <a:lnTo>
                  <a:pt x="3198" y="127"/>
                </a:lnTo>
                <a:lnTo>
                  <a:pt x="3202" y="127"/>
                </a:lnTo>
                <a:lnTo>
                  <a:pt x="3214" y="20"/>
                </a:lnTo>
                <a:lnTo>
                  <a:pt x="3222" y="20"/>
                </a:lnTo>
                <a:lnTo>
                  <a:pt x="3214" y="120"/>
                </a:lnTo>
                <a:lnTo>
                  <a:pt x="3211" y="131"/>
                </a:lnTo>
                <a:lnTo>
                  <a:pt x="3207" y="147"/>
                </a:lnTo>
                <a:lnTo>
                  <a:pt x="3203" y="167"/>
                </a:lnTo>
                <a:lnTo>
                  <a:pt x="3202" y="185"/>
                </a:lnTo>
                <a:lnTo>
                  <a:pt x="3202" y="200"/>
                </a:lnTo>
                <a:lnTo>
                  <a:pt x="3205" y="200"/>
                </a:lnTo>
                <a:lnTo>
                  <a:pt x="3205" y="214"/>
                </a:lnTo>
                <a:lnTo>
                  <a:pt x="3202" y="214"/>
                </a:lnTo>
                <a:lnTo>
                  <a:pt x="3202" y="220"/>
                </a:lnTo>
                <a:lnTo>
                  <a:pt x="3205" y="220"/>
                </a:lnTo>
                <a:lnTo>
                  <a:pt x="3205" y="247"/>
                </a:lnTo>
                <a:lnTo>
                  <a:pt x="3211" y="247"/>
                </a:lnTo>
                <a:lnTo>
                  <a:pt x="3213" y="220"/>
                </a:lnTo>
                <a:lnTo>
                  <a:pt x="3220" y="191"/>
                </a:lnTo>
                <a:lnTo>
                  <a:pt x="3229" y="163"/>
                </a:lnTo>
                <a:lnTo>
                  <a:pt x="3238" y="140"/>
                </a:lnTo>
                <a:lnTo>
                  <a:pt x="3240" y="127"/>
                </a:lnTo>
                <a:lnTo>
                  <a:pt x="3240" y="118"/>
                </a:lnTo>
                <a:lnTo>
                  <a:pt x="3242" y="111"/>
                </a:lnTo>
                <a:lnTo>
                  <a:pt x="3251" y="103"/>
                </a:lnTo>
                <a:lnTo>
                  <a:pt x="3251" y="100"/>
                </a:lnTo>
                <a:lnTo>
                  <a:pt x="3254" y="100"/>
                </a:lnTo>
                <a:lnTo>
                  <a:pt x="3254" y="114"/>
                </a:lnTo>
                <a:lnTo>
                  <a:pt x="3249" y="123"/>
                </a:lnTo>
                <a:lnTo>
                  <a:pt x="3247" y="131"/>
                </a:lnTo>
                <a:lnTo>
                  <a:pt x="3247" y="140"/>
                </a:lnTo>
                <a:lnTo>
                  <a:pt x="3245" y="151"/>
                </a:lnTo>
                <a:lnTo>
                  <a:pt x="3240" y="169"/>
                </a:lnTo>
                <a:lnTo>
                  <a:pt x="3234" y="187"/>
                </a:lnTo>
                <a:lnTo>
                  <a:pt x="3231" y="207"/>
                </a:lnTo>
                <a:lnTo>
                  <a:pt x="3234" y="207"/>
                </a:lnTo>
                <a:lnTo>
                  <a:pt x="3236" y="196"/>
                </a:lnTo>
                <a:lnTo>
                  <a:pt x="3240" y="185"/>
                </a:lnTo>
                <a:lnTo>
                  <a:pt x="3242" y="176"/>
                </a:lnTo>
                <a:lnTo>
                  <a:pt x="3251" y="176"/>
                </a:lnTo>
                <a:lnTo>
                  <a:pt x="3251" y="263"/>
                </a:lnTo>
                <a:lnTo>
                  <a:pt x="3254" y="263"/>
                </a:lnTo>
                <a:lnTo>
                  <a:pt x="3258" y="274"/>
                </a:lnTo>
                <a:lnTo>
                  <a:pt x="3251" y="274"/>
                </a:lnTo>
                <a:lnTo>
                  <a:pt x="3251" y="280"/>
                </a:lnTo>
                <a:lnTo>
                  <a:pt x="3258" y="280"/>
                </a:lnTo>
                <a:lnTo>
                  <a:pt x="3258" y="292"/>
                </a:lnTo>
                <a:lnTo>
                  <a:pt x="3262" y="305"/>
                </a:lnTo>
                <a:lnTo>
                  <a:pt x="3265" y="314"/>
                </a:lnTo>
                <a:lnTo>
                  <a:pt x="3269" y="294"/>
                </a:lnTo>
                <a:lnTo>
                  <a:pt x="3274" y="276"/>
                </a:lnTo>
                <a:lnTo>
                  <a:pt x="3282" y="260"/>
                </a:lnTo>
                <a:lnTo>
                  <a:pt x="3291" y="223"/>
                </a:lnTo>
                <a:lnTo>
                  <a:pt x="3294" y="223"/>
                </a:lnTo>
                <a:lnTo>
                  <a:pt x="3294" y="214"/>
                </a:lnTo>
                <a:lnTo>
                  <a:pt x="3298" y="214"/>
                </a:lnTo>
                <a:lnTo>
                  <a:pt x="3298" y="203"/>
                </a:lnTo>
                <a:lnTo>
                  <a:pt x="3325" y="143"/>
                </a:lnTo>
                <a:lnTo>
                  <a:pt x="3331" y="143"/>
                </a:lnTo>
                <a:lnTo>
                  <a:pt x="3331" y="160"/>
                </a:lnTo>
                <a:lnTo>
                  <a:pt x="3322" y="172"/>
                </a:lnTo>
                <a:lnTo>
                  <a:pt x="3314" y="196"/>
                </a:lnTo>
                <a:lnTo>
                  <a:pt x="3309" y="223"/>
                </a:lnTo>
                <a:lnTo>
                  <a:pt x="3303" y="251"/>
                </a:lnTo>
                <a:lnTo>
                  <a:pt x="3302" y="271"/>
                </a:lnTo>
                <a:lnTo>
                  <a:pt x="3302" y="283"/>
                </a:lnTo>
                <a:lnTo>
                  <a:pt x="3302" y="298"/>
                </a:lnTo>
                <a:lnTo>
                  <a:pt x="3302" y="311"/>
                </a:lnTo>
                <a:lnTo>
                  <a:pt x="3305" y="320"/>
                </a:lnTo>
                <a:lnTo>
                  <a:pt x="3311" y="251"/>
                </a:lnTo>
                <a:lnTo>
                  <a:pt x="3322" y="251"/>
                </a:lnTo>
                <a:lnTo>
                  <a:pt x="3322" y="254"/>
                </a:lnTo>
                <a:lnTo>
                  <a:pt x="3318" y="254"/>
                </a:lnTo>
                <a:lnTo>
                  <a:pt x="3318" y="287"/>
                </a:lnTo>
                <a:lnTo>
                  <a:pt x="3316" y="298"/>
                </a:lnTo>
                <a:lnTo>
                  <a:pt x="3314" y="311"/>
                </a:lnTo>
                <a:lnTo>
                  <a:pt x="3313" y="325"/>
                </a:lnTo>
                <a:lnTo>
                  <a:pt x="3314" y="338"/>
                </a:lnTo>
                <a:lnTo>
                  <a:pt x="3318" y="347"/>
                </a:lnTo>
                <a:lnTo>
                  <a:pt x="3325" y="300"/>
                </a:lnTo>
                <a:lnTo>
                  <a:pt x="3331" y="300"/>
                </a:lnTo>
                <a:lnTo>
                  <a:pt x="3331" y="287"/>
                </a:lnTo>
                <a:lnTo>
                  <a:pt x="3334" y="287"/>
                </a:lnTo>
                <a:lnTo>
                  <a:pt x="3331" y="260"/>
                </a:lnTo>
                <a:lnTo>
                  <a:pt x="3334" y="260"/>
                </a:lnTo>
                <a:lnTo>
                  <a:pt x="3334" y="263"/>
                </a:lnTo>
                <a:lnTo>
                  <a:pt x="3336" y="263"/>
                </a:lnTo>
                <a:lnTo>
                  <a:pt x="3340" y="261"/>
                </a:lnTo>
                <a:lnTo>
                  <a:pt x="3345" y="260"/>
                </a:lnTo>
                <a:lnTo>
                  <a:pt x="3351" y="260"/>
                </a:lnTo>
                <a:lnTo>
                  <a:pt x="3351" y="261"/>
                </a:lnTo>
                <a:lnTo>
                  <a:pt x="3354" y="263"/>
                </a:lnTo>
                <a:lnTo>
                  <a:pt x="3356" y="265"/>
                </a:lnTo>
                <a:lnTo>
                  <a:pt x="3358" y="267"/>
                </a:lnTo>
                <a:lnTo>
                  <a:pt x="3358" y="267"/>
                </a:lnTo>
                <a:lnTo>
                  <a:pt x="3358" y="287"/>
                </a:lnTo>
                <a:lnTo>
                  <a:pt x="3362" y="287"/>
                </a:lnTo>
                <a:lnTo>
                  <a:pt x="3362" y="303"/>
                </a:lnTo>
                <a:lnTo>
                  <a:pt x="3365" y="303"/>
                </a:lnTo>
                <a:lnTo>
                  <a:pt x="3367" y="316"/>
                </a:lnTo>
                <a:lnTo>
                  <a:pt x="3369" y="329"/>
                </a:lnTo>
                <a:lnTo>
                  <a:pt x="3371" y="340"/>
                </a:lnTo>
                <a:lnTo>
                  <a:pt x="3374" y="340"/>
                </a:lnTo>
                <a:lnTo>
                  <a:pt x="3376" y="318"/>
                </a:lnTo>
                <a:lnTo>
                  <a:pt x="3382" y="300"/>
                </a:lnTo>
                <a:lnTo>
                  <a:pt x="3387" y="281"/>
                </a:lnTo>
                <a:lnTo>
                  <a:pt x="3391" y="263"/>
                </a:lnTo>
                <a:lnTo>
                  <a:pt x="3402" y="263"/>
                </a:lnTo>
                <a:lnTo>
                  <a:pt x="3391" y="300"/>
                </a:lnTo>
                <a:lnTo>
                  <a:pt x="3391" y="320"/>
                </a:lnTo>
                <a:lnTo>
                  <a:pt x="3385" y="320"/>
                </a:lnTo>
                <a:lnTo>
                  <a:pt x="3385" y="400"/>
                </a:lnTo>
                <a:lnTo>
                  <a:pt x="3385" y="412"/>
                </a:lnTo>
                <a:lnTo>
                  <a:pt x="3385" y="427"/>
                </a:lnTo>
                <a:lnTo>
                  <a:pt x="3385" y="441"/>
                </a:lnTo>
                <a:lnTo>
                  <a:pt x="3391" y="451"/>
                </a:lnTo>
                <a:lnTo>
                  <a:pt x="3393" y="392"/>
                </a:lnTo>
                <a:lnTo>
                  <a:pt x="3400" y="338"/>
                </a:lnTo>
                <a:lnTo>
                  <a:pt x="3413" y="289"/>
                </a:lnTo>
                <a:lnTo>
                  <a:pt x="3425" y="243"/>
                </a:lnTo>
                <a:lnTo>
                  <a:pt x="3425" y="223"/>
                </a:lnTo>
                <a:lnTo>
                  <a:pt x="3431" y="223"/>
                </a:lnTo>
                <a:lnTo>
                  <a:pt x="3434" y="207"/>
                </a:lnTo>
                <a:lnTo>
                  <a:pt x="3438" y="207"/>
                </a:lnTo>
                <a:lnTo>
                  <a:pt x="3438" y="192"/>
                </a:lnTo>
                <a:lnTo>
                  <a:pt x="3434" y="178"/>
                </a:lnTo>
                <a:lnTo>
                  <a:pt x="3429" y="161"/>
                </a:lnTo>
                <a:lnTo>
                  <a:pt x="3425" y="147"/>
                </a:lnTo>
                <a:lnTo>
                  <a:pt x="3434" y="147"/>
                </a:lnTo>
                <a:lnTo>
                  <a:pt x="3438" y="163"/>
                </a:lnTo>
                <a:lnTo>
                  <a:pt x="3442" y="163"/>
                </a:lnTo>
                <a:lnTo>
                  <a:pt x="3442" y="180"/>
                </a:lnTo>
                <a:lnTo>
                  <a:pt x="3445" y="180"/>
                </a:lnTo>
                <a:lnTo>
                  <a:pt x="3445" y="191"/>
                </a:lnTo>
                <a:lnTo>
                  <a:pt x="3451" y="191"/>
                </a:lnTo>
                <a:lnTo>
                  <a:pt x="3451" y="203"/>
                </a:lnTo>
                <a:lnTo>
                  <a:pt x="3454" y="203"/>
                </a:lnTo>
                <a:lnTo>
                  <a:pt x="3465" y="260"/>
                </a:lnTo>
                <a:lnTo>
                  <a:pt x="3471" y="260"/>
                </a:lnTo>
                <a:lnTo>
                  <a:pt x="3471" y="280"/>
                </a:lnTo>
                <a:lnTo>
                  <a:pt x="3474" y="280"/>
                </a:lnTo>
                <a:lnTo>
                  <a:pt x="3476" y="292"/>
                </a:lnTo>
                <a:lnTo>
                  <a:pt x="3476" y="305"/>
                </a:lnTo>
                <a:lnTo>
                  <a:pt x="3482" y="314"/>
                </a:lnTo>
                <a:lnTo>
                  <a:pt x="3483" y="292"/>
                </a:lnTo>
                <a:lnTo>
                  <a:pt x="3491" y="271"/>
                </a:lnTo>
                <a:lnTo>
                  <a:pt x="3494" y="271"/>
                </a:lnTo>
                <a:lnTo>
                  <a:pt x="3494" y="263"/>
                </a:lnTo>
                <a:lnTo>
                  <a:pt x="3498" y="263"/>
                </a:lnTo>
                <a:lnTo>
                  <a:pt x="3502" y="183"/>
                </a:lnTo>
                <a:lnTo>
                  <a:pt x="3514" y="183"/>
                </a:lnTo>
                <a:lnTo>
                  <a:pt x="3514" y="196"/>
                </a:lnTo>
                <a:lnTo>
                  <a:pt x="3516" y="207"/>
                </a:lnTo>
                <a:lnTo>
                  <a:pt x="3522" y="214"/>
                </a:lnTo>
                <a:lnTo>
                  <a:pt x="3520" y="187"/>
                </a:lnTo>
                <a:lnTo>
                  <a:pt x="3513" y="160"/>
                </a:lnTo>
                <a:lnTo>
                  <a:pt x="3507" y="134"/>
                </a:lnTo>
                <a:lnTo>
                  <a:pt x="3502" y="107"/>
                </a:lnTo>
                <a:lnTo>
                  <a:pt x="3514" y="111"/>
                </a:lnTo>
                <a:lnTo>
                  <a:pt x="3518" y="140"/>
                </a:lnTo>
                <a:lnTo>
                  <a:pt x="3525" y="163"/>
                </a:lnTo>
                <a:lnTo>
                  <a:pt x="3525" y="187"/>
                </a:lnTo>
                <a:lnTo>
                  <a:pt x="3531" y="187"/>
                </a:lnTo>
                <a:lnTo>
                  <a:pt x="3531" y="211"/>
                </a:lnTo>
                <a:lnTo>
                  <a:pt x="3534" y="211"/>
                </a:lnTo>
                <a:lnTo>
                  <a:pt x="3536" y="223"/>
                </a:lnTo>
                <a:lnTo>
                  <a:pt x="3536" y="234"/>
                </a:lnTo>
                <a:lnTo>
                  <a:pt x="3538" y="247"/>
                </a:lnTo>
                <a:lnTo>
                  <a:pt x="3542" y="254"/>
                </a:lnTo>
                <a:lnTo>
                  <a:pt x="3543" y="238"/>
                </a:lnTo>
                <a:lnTo>
                  <a:pt x="3545" y="221"/>
                </a:lnTo>
                <a:lnTo>
                  <a:pt x="3551" y="207"/>
                </a:lnTo>
                <a:lnTo>
                  <a:pt x="3551" y="180"/>
                </a:lnTo>
                <a:lnTo>
                  <a:pt x="3554" y="180"/>
                </a:lnTo>
                <a:lnTo>
                  <a:pt x="3554" y="151"/>
                </a:lnTo>
                <a:lnTo>
                  <a:pt x="3558" y="151"/>
                </a:lnTo>
                <a:lnTo>
                  <a:pt x="3558" y="127"/>
                </a:lnTo>
                <a:lnTo>
                  <a:pt x="3562" y="127"/>
                </a:lnTo>
                <a:lnTo>
                  <a:pt x="3562" y="107"/>
                </a:lnTo>
                <a:lnTo>
                  <a:pt x="3565" y="107"/>
                </a:lnTo>
                <a:lnTo>
                  <a:pt x="3567" y="94"/>
                </a:lnTo>
                <a:lnTo>
                  <a:pt x="3569" y="85"/>
                </a:lnTo>
                <a:lnTo>
                  <a:pt x="3574" y="76"/>
                </a:lnTo>
                <a:lnTo>
                  <a:pt x="3576" y="74"/>
                </a:lnTo>
                <a:lnTo>
                  <a:pt x="3576" y="72"/>
                </a:lnTo>
                <a:lnTo>
                  <a:pt x="3576" y="72"/>
                </a:lnTo>
                <a:lnTo>
                  <a:pt x="3578" y="72"/>
                </a:lnTo>
                <a:lnTo>
                  <a:pt x="3580" y="72"/>
                </a:lnTo>
                <a:lnTo>
                  <a:pt x="3582" y="71"/>
                </a:lnTo>
                <a:lnTo>
                  <a:pt x="3576" y="103"/>
                </a:lnTo>
                <a:lnTo>
                  <a:pt x="3569" y="140"/>
                </a:lnTo>
                <a:lnTo>
                  <a:pt x="3562" y="171"/>
                </a:lnTo>
                <a:lnTo>
                  <a:pt x="3562" y="196"/>
                </a:lnTo>
                <a:lnTo>
                  <a:pt x="3558" y="196"/>
                </a:lnTo>
                <a:lnTo>
                  <a:pt x="3558" y="254"/>
                </a:lnTo>
                <a:lnTo>
                  <a:pt x="3554" y="254"/>
                </a:lnTo>
                <a:lnTo>
                  <a:pt x="3554" y="271"/>
                </a:lnTo>
                <a:lnTo>
                  <a:pt x="3558" y="271"/>
                </a:lnTo>
                <a:lnTo>
                  <a:pt x="3560" y="285"/>
                </a:lnTo>
                <a:lnTo>
                  <a:pt x="3558" y="301"/>
                </a:lnTo>
                <a:lnTo>
                  <a:pt x="3556" y="318"/>
                </a:lnTo>
                <a:lnTo>
                  <a:pt x="3556" y="334"/>
                </a:lnTo>
                <a:lnTo>
                  <a:pt x="3558" y="349"/>
                </a:lnTo>
                <a:lnTo>
                  <a:pt x="3562" y="360"/>
                </a:lnTo>
                <a:lnTo>
                  <a:pt x="3562" y="320"/>
                </a:lnTo>
                <a:lnTo>
                  <a:pt x="3571" y="314"/>
                </a:lnTo>
                <a:lnTo>
                  <a:pt x="3582" y="263"/>
                </a:lnTo>
                <a:lnTo>
                  <a:pt x="3591" y="263"/>
                </a:lnTo>
                <a:lnTo>
                  <a:pt x="3589" y="271"/>
                </a:lnTo>
                <a:lnTo>
                  <a:pt x="3587" y="283"/>
                </a:lnTo>
                <a:lnTo>
                  <a:pt x="3583" y="296"/>
                </a:lnTo>
                <a:lnTo>
                  <a:pt x="3580" y="307"/>
                </a:lnTo>
                <a:lnTo>
                  <a:pt x="3578" y="311"/>
                </a:lnTo>
                <a:lnTo>
                  <a:pt x="3578" y="314"/>
                </a:lnTo>
                <a:lnTo>
                  <a:pt x="3585" y="314"/>
                </a:lnTo>
                <a:lnTo>
                  <a:pt x="3587" y="340"/>
                </a:lnTo>
                <a:lnTo>
                  <a:pt x="3587" y="367"/>
                </a:lnTo>
                <a:lnTo>
                  <a:pt x="3587" y="394"/>
                </a:lnTo>
                <a:lnTo>
                  <a:pt x="3582" y="416"/>
                </a:lnTo>
                <a:lnTo>
                  <a:pt x="3585" y="416"/>
                </a:lnTo>
                <a:lnTo>
                  <a:pt x="3585" y="411"/>
                </a:lnTo>
                <a:lnTo>
                  <a:pt x="3591" y="411"/>
                </a:lnTo>
                <a:lnTo>
                  <a:pt x="3598" y="351"/>
                </a:lnTo>
                <a:lnTo>
                  <a:pt x="3602" y="351"/>
                </a:lnTo>
                <a:lnTo>
                  <a:pt x="3602" y="327"/>
                </a:lnTo>
                <a:lnTo>
                  <a:pt x="3605" y="327"/>
                </a:lnTo>
                <a:lnTo>
                  <a:pt x="3605" y="314"/>
                </a:lnTo>
                <a:lnTo>
                  <a:pt x="3611" y="314"/>
                </a:lnTo>
                <a:lnTo>
                  <a:pt x="3611" y="247"/>
                </a:lnTo>
                <a:lnTo>
                  <a:pt x="3614" y="247"/>
                </a:lnTo>
                <a:lnTo>
                  <a:pt x="3611" y="240"/>
                </a:lnTo>
                <a:lnTo>
                  <a:pt x="3611" y="163"/>
                </a:lnTo>
                <a:lnTo>
                  <a:pt x="3605" y="163"/>
                </a:lnTo>
                <a:lnTo>
                  <a:pt x="3605" y="147"/>
                </a:lnTo>
                <a:lnTo>
                  <a:pt x="3618" y="147"/>
                </a:lnTo>
                <a:lnTo>
                  <a:pt x="3620" y="169"/>
                </a:lnTo>
                <a:lnTo>
                  <a:pt x="3625" y="187"/>
                </a:lnTo>
                <a:lnTo>
                  <a:pt x="3631" y="203"/>
                </a:lnTo>
                <a:lnTo>
                  <a:pt x="3633" y="218"/>
                </a:lnTo>
                <a:lnTo>
                  <a:pt x="3633" y="232"/>
                </a:lnTo>
                <a:lnTo>
                  <a:pt x="3638" y="243"/>
                </a:lnTo>
                <a:lnTo>
                  <a:pt x="3634" y="163"/>
                </a:lnTo>
                <a:lnTo>
                  <a:pt x="3642" y="163"/>
                </a:lnTo>
                <a:lnTo>
                  <a:pt x="3642" y="131"/>
                </a:lnTo>
                <a:lnTo>
                  <a:pt x="3645" y="131"/>
                </a:lnTo>
                <a:lnTo>
                  <a:pt x="3645" y="100"/>
                </a:lnTo>
                <a:lnTo>
                  <a:pt x="3647" y="69"/>
                </a:lnTo>
                <a:lnTo>
                  <a:pt x="3654" y="43"/>
                </a:lnTo>
                <a:lnTo>
                  <a:pt x="3658" y="43"/>
                </a:lnTo>
                <a:lnTo>
                  <a:pt x="3658" y="107"/>
                </a:lnTo>
                <a:lnTo>
                  <a:pt x="3654" y="118"/>
                </a:lnTo>
                <a:lnTo>
                  <a:pt x="3653" y="132"/>
                </a:lnTo>
                <a:lnTo>
                  <a:pt x="3654" y="149"/>
                </a:lnTo>
                <a:lnTo>
                  <a:pt x="3654" y="165"/>
                </a:lnTo>
                <a:lnTo>
                  <a:pt x="3654" y="180"/>
                </a:lnTo>
                <a:lnTo>
                  <a:pt x="3651" y="200"/>
                </a:lnTo>
                <a:lnTo>
                  <a:pt x="3654" y="223"/>
                </a:lnTo>
                <a:lnTo>
                  <a:pt x="3658" y="223"/>
                </a:lnTo>
                <a:lnTo>
                  <a:pt x="3658" y="240"/>
                </a:lnTo>
                <a:lnTo>
                  <a:pt x="3662" y="240"/>
                </a:lnTo>
                <a:lnTo>
                  <a:pt x="3671" y="314"/>
                </a:lnTo>
                <a:lnTo>
                  <a:pt x="3691" y="314"/>
                </a:lnTo>
                <a:lnTo>
                  <a:pt x="3687" y="258"/>
                </a:lnTo>
                <a:lnTo>
                  <a:pt x="3682" y="205"/>
                </a:lnTo>
                <a:lnTo>
                  <a:pt x="3673" y="156"/>
                </a:lnTo>
                <a:lnTo>
                  <a:pt x="3662" y="107"/>
                </a:lnTo>
                <a:lnTo>
                  <a:pt x="3674" y="111"/>
                </a:lnTo>
                <a:lnTo>
                  <a:pt x="3678" y="138"/>
                </a:lnTo>
                <a:lnTo>
                  <a:pt x="3685" y="163"/>
                </a:lnTo>
                <a:lnTo>
                  <a:pt x="3685" y="187"/>
                </a:lnTo>
                <a:lnTo>
                  <a:pt x="3691" y="187"/>
                </a:lnTo>
                <a:lnTo>
                  <a:pt x="3691" y="211"/>
                </a:lnTo>
                <a:lnTo>
                  <a:pt x="3694" y="211"/>
                </a:lnTo>
                <a:lnTo>
                  <a:pt x="3694" y="231"/>
                </a:lnTo>
                <a:lnTo>
                  <a:pt x="3698" y="231"/>
                </a:lnTo>
                <a:lnTo>
                  <a:pt x="3700" y="243"/>
                </a:lnTo>
                <a:lnTo>
                  <a:pt x="3700" y="258"/>
                </a:lnTo>
                <a:lnTo>
                  <a:pt x="3702" y="269"/>
                </a:lnTo>
                <a:lnTo>
                  <a:pt x="3705" y="280"/>
                </a:lnTo>
                <a:lnTo>
                  <a:pt x="3725" y="0"/>
                </a:ln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29917B-8E38-43DC-B314-1C7F24B9F046}"/>
              </a:ext>
            </a:extLst>
          </p:cNvPr>
          <p:cNvGrpSpPr/>
          <p:nvPr/>
        </p:nvGrpSpPr>
        <p:grpSpPr>
          <a:xfrm>
            <a:off x="8475772" y="4077045"/>
            <a:ext cx="3360026" cy="777882"/>
            <a:chOff x="3059832" y="2159579"/>
            <a:chExt cx="2960573" cy="66285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45B584-833F-4A08-B37E-6AF76B1418C1}"/>
                </a:ext>
              </a:extLst>
            </p:cNvPr>
            <p:cNvSpPr txBox="1"/>
            <p:nvPr/>
          </p:nvSpPr>
          <p:spPr>
            <a:xfrm>
              <a:off x="3059832" y="2586392"/>
              <a:ext cx="2960572" cy="2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Promover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uso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sostenible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eficiente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leña</a:t>
              </a:r>
              <a:endParaRPr lang="en-US" altLang="ko-KR" sz="12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3B1315-79EF-4F68-A43E-F135593AFD64}"/>
                </a:ext>
              </a:extLst>
            </p:cNvPr>
            <p:cNvSpPr txBox="1"/>
            <p:nvPr/>
          </p:nvSpPr>
          <p:spPr>
            <a:xfrm>
              <a:off x="3059832" y="2159579"/>
              <a:ext cx="2960573" cy="44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Reducción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aprovechamiento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no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sostenible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leña</a:t>
              </a:r>
              <a:endParaRPr lang="ko-KR" alt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108719-0A52-41B9-B6ED-D29B74D1E77F}"/>
              </a:ext>
            </a:extLst>
          </p:cNvPr>
          <p:cNvGrpSpPr/>
          <p:nvPr/>
        </p:nvGrpSpPr>
        <p:grpSpPr>
          <a:xfrm>
            <a:off x="240140" y="4780615"/>
            <a:ext cx="3832299" cy="1138843"/>
            <a:chOff x="3126559" y="2159579"/>
            <a:chExt cx="2982813" cy="97043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D2AB59-3447-4287-8E54-39B56125F3FF}"/>
                </a:ext>
              </a:extLst>
            </p:cNvPr>
            <p:cNvSpPr txBox="1"/>
            <p:nvPr/>
          </p:nvSpPr>
          <p:spPr>
            <a:xfrm>
              <a:off x="3148800" y="2421901"/>
              <a:ext cx="2960572" cy="70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Desarrollo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cadenas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valor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productos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subproductos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del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bosque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.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Fomentar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sistemas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agroforestales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plantaciones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.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Fomentar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manejo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sostenible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en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bosque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natural.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3694CE-7883-4547-9A7C-A2FCD51981A0}"/>
                </a:ext>
              </a:extLst>
            </p:cNvPr>
            <p:cNvSpPr txBox="1"/>
            <p:nvPr/>
          </p:nvSpPr>
          <p:spPr>
            <a:xfrm>
              <a:off x="3126559" y="2159579"/>
              <a:ext cx="2960573" cy="26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Competitividad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legalidad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forestal</a:t>
              </a:r>
              <a:endParaRPr lang="ko-KR" alt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C3D48A-A1FB-4442-8367-55FE6509DFAB}"/>
              </a:ext>
            </a:extLst>
          </p:cNvPr>
          <p:cNvGrpSpPr/>
          <p:nvPr/>
        </p:nvGrpSpPr>
        <p:grpSpPr>
          <a:xfrm>
            <a:off x="8475772" y="5098476"/>
            <a:ext cx="3973418" cy="977659"/>
            <a:chOff x="2893541" y="2134306"/>
            <a:chExt cx="2975069" cy="83308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BCA3FB-89C5-4F22-BE59-5955F5CA9D8A}"/>
                </a:ext>
              </a:extLst>
            </p:cNvPr>
            <p:cNvSpPr txBox="1"/>
            <p:nvPr/>
          </p:nvSpPr>
          <p:spPr>
            <a:xfrm>
              <a:off x="2908038" y="2573995"/>
              <a:ext cx="2960572" cy="39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Promoción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ganadería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bovina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sostenible</a:t>
              </a:r>
              <a:endParaRPr lang="en-US" altLang="ko-KR" sz="12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Medidas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restauración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forestal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4261F8-618B-48D4-A7E5-F922909049CC}"/>
                </a:ext>
              </a:extLst>
            </p:cNvPr>
            <p:cNvSpPr txBox="1"/>
            <p:nvPr/>
          </p:nvSpPr>
          <p:spPr>
            <a:xfrm>
              <a:off x="2893541" y="2134306"/>
              <a:ext cx="2599286" cy="44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Restauración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recuperación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cobertura</a:t>
              </a:r>
              <a:endParaRPr lang="ko-KR" alt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38" name="1 Título">
            <a:extLst>
              <a:ext uri="{FF2B5EF4-FFF2-40B4-BE49-F238E27FC236}">
                <a16:creationId xmlns:a16="http://schemas.microsoft.com/office/drawing/2014/main" id="{58462871-FC51-462F-A34A-3099B535BD3B}"/>
              </a:ext>
            </a:extLst>
          </p:cNvPr>
          <p:cNvSpPr txBox="1">
            <a:spLocks/>
          </p:cNvSpPr>
          <p:nvPr/>
        </p:nvSpPr>
        <p:spPr>
          <a:xfrm>
            <a:off x="279662" y="148067"/>
            <a:ext cx="11658338" cy="60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Acciones del Programa REDD+: opciones estratégicas</a:t>
            </a:r>
            <a:endParaRPr lang="es-GT" sz="3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9238D3-9ED1-4E96-8774-2A840FF08369}"/>
              </a:ext>
            </a:extLst>
          </p:cNvPr>
          <p:cNvGrpSpPr/>
          <p:nvPr/>
        </p:nvGrpSpPr>
        <p:grpSpPr>
          <a:xfrm>
            <a:off x="8475772" y="1905675"/>
            <a:ext cx="4609002" cy="2062172"/>
            <a:chOff x="3316113" y="2159579"/>
            <a:chExt cx="2960573" cy="1757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3908A5-5D98-460F-8314-905DE61A84C3}"/>
                </a:ext>
              </a:extLst>
            </p:cNvPr>
            <p:cNvSpPr txBox="1"/>
            <p:nvPr/>
          </p:nvSpPr>
          <p:spPr>
            <a:xfrm>
              <a:off x="3316113" y="2421901"/>
              <a:ext cx="2422345" cy="1494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Homologar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marco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regulatorio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para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aprovechamiento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forestal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sostenible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Fortalecer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servicios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públicos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forestales</a:t>
              </a:r>
              <a:endParaRPr lang="en-US" altLang="ko-KR" sz="12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Coordinación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participación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actores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para reducer la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tala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ilegal</a:t>
              </a:r>
              <a:endParaRPr lang="en-US" altLang="ko-KR" sz="12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Fortalecer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sistemas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información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monitoreo</a:t>
              </a:r>
              <a:endParaRPr lang="en-US" altLang="ko-KR" sz="12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Prevención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control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actividades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ilícitas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Fortalecimiento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municipal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comunal</a:t>
              </a:r>
              <a:endParaRPr lang="en-US" altLang="ko-KR" sz="12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Fortalecimiento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institucional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6E52081-2E36-4BC0-9AAE-4A15F1AF8118}"/>
                </a:ext>
              </a:extLst>
            </p:cNvPr>
            <p:cNvSpPr txBox="1"/>
            <p:nvPr/>
          </p:nvSpPr>
          <p:spPr>
            <a:xfrm>
              <a:off x="3316113" y="2159579"/>
              <a:ext cx="2960573" cy="26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Fortalecimiento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gobernanza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forestal</a:t>
              </a:r>
              <a:endParaRPr lang="ko-KR" alt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6BF795-082B-4454-88AE-E6B0F20E9223}"/>
              </a:ext>
            </a:extLst>
          </p:cNvPr>
          <p:cNvGrpSpPr/>
          <p:nvPr/>
        </p:nvGrpSpPr>
        <p:grpSpPr>
          <a:xfrm>
            <a:off x="4059936" y="2139697"/>
            <a:ext cx="4279818" cy="4641954"/>
            <a:chOff x="3844541" y="1928851"/>
            <a:chExt cx="4462494" cy="492455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31BD12-EEB9-49E3-9932-1D81C20F6356}"/>
                </a:ext>
              </a:extLst>
            </p:cNvPr>
            <p:cNvGrpSpPr/>
            <p:nvPr/>
          </p:nvGrpSpPr>
          <p:grpSpPr>
            <a:xfrm>
              <a:off x="3844541" y="1928851"/>
              <a:ext cx="4462494" cy="4924552"/>
              <a:chOff x="3773421" y="1928851"/>
              <a:chExt cx="4462494" cy="492455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86C708EF-E05D-4B6B-B5D6-A2852E577025}"/>
                  </a:ext>
                </a:extLst>
              </p:cNvPr>
              <p:cNvGrpSpPr/>
              <p:nvPr/>
            </p:nvGrpSpPr>
            <p:grpSpPr>
              <a:xfrm>
                <a:off x="3773421" y="1928851"/>
                <a:ext cx="4276056" cy="4924552"/>
                <a:chOff x="3738769" y="1663157"/>
                <a:chExt cx="5003652" cy="5190246"/>
              </a:xfrm>
            </p:grpSpPr>
            <p:sp>
              <p:nvSpPr>
                <p:cNvPr id="4" name="Freeform 18">
                  <a:extLst>
                    <a:ext uri="{FF2B5EF4-FFF2-40B4-BE49-F238E27FC236}">
                      <a16:creationId xmlns:a16="http://schemas.microsoft.com/office/drawing/2014/main" id="{891679DA-83CC-42AB-8081-4B63061166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892" y="2447110"/>
                  <a:ext cx="3931754" cy="4406293"/>
                </a:xfrm>
                <a:custGeom>
                  <a:avLst/>
                  <a:gdLst>
                    <a:gd name="T0" fmla="*/ 1131 w 2400"/>
                    <a:gd name="T1" fmla="*/ 40 h 3356"/>
                    <a:gd name="T2" fmla="*/ 1129 w 2400"/>
                    <a:gd name="T3" fmla="*/ 60 h 3356"/>
                    <a:gd name="T4" fmla="*/ 1071 w 2400"/>
                    <a:gd name="T5" fmla="*/ 253 h 3356"/>
                    <a:gd name="T6" fmla="*/ 1006 w 2400"/>
                    <a:gd name="T7" fmla="*/ 665 h 3356"/>
                    <a:gd name="T8" fmla="*/ 1020 w 2400"/>
                    <a:gd name="T9" fmla="*/ 853 h 3356"/>
                    <a:gd name="T10" fmla="*/ 1289 w 2400"/>
                    <a:gd name="T11" fmla="*/ 678 h 3356"/>
                    <a:gd name="T12" fmla="*/ 1480 w 2400"/>
                    <a:gd name="T13" fmla="*/ 327 h 3356"/>
                    <a:gd name="T14" fmla="*/ 1409 w 2400"/>
                    <a:gd name="T15" fmla="*/ 565 h 3356"/>
                    <a:gd name="T16" fmla="*/ 1226 w 2400"/>
                    <a:gd name="T17" fmla="*/ 845 h 3356"/>
                    <a:gd name="T18" fmla="*/ 1022 w 2400"/>
                    <a:gd name="T19" fmla="*/ 1149 h 3356"/>
                    <a:gd name="T20" fmla="*/ 1171 w 2400"/>
                    <a:gd name="T21" fmla="*/ 1656 h 3356"/>
                    <a:gd name="T22" fmla="*/ 1237 w 2400"/>
                    <a:gd name="T23" fmla="*/ 1789 h 3356"/>
                    <a:gd name="T24" fmla="*/ 1409 w 2400"/>
                    <a:gd name="T25" fmla="*/ 1784 h 3356"/>
                    <a:gd name="T26" fmla="*/ 1588 w 2400"/>
                    <a:gd name="T27" fmla="*/ 1556 h 3356"/>
                    <a:gd name="T28" fmla="*/ 1851 w 2400"/>
                    <a:gd name="T29" fmla="*/ 893 h 3356"/>
                    <a:gd name="T30" fmla="*/ 1953 w 2400"/>
                    <a:gd name="T31" fmla="*/ 344 h 3356"/>
                    <a:gd name="T32" fmla="*/ 1962 w 2400"/>
                    <a:gd name="T33" fmla="*/ 582 h 3356"/>
                    <a:gd name="T34" fmla="*/ 1935 w 2400"/>
                    <a:gd name="T35" fmla="*/ 882 h 3356"/>
                    <a:gd name="T36" fmla="*/ 1960 w 2400"/>
                    <a:gd name="T37" fmla="*/ 1240 h 3356"/>
                    <a:gd name="T38" fmla="*/ 2217 w 2400"/>
                    <a:gd name="T39" fmla="*/ 1069 h 3356"/>
                    <a:gd name="T40" fmla="*/ 1993 w 2400"/>
                    <a:gd name="T41" fmla="*/ 1294 h 3356"/>
                    <a:gd name="T42" fmla="*/ 1757 w 2400"/>
                    <a:gd name="T43" fmla="*/ 1500 h 3356"/>
                    <a:gd name="T44" fmla="*/ 1584 w 2400"/>
                    <a:gd name="T45" fmla="*/ 1814 h 3356"/>
                    <a:gd name="T46" fmla="*/ 1555 w 2400"/>
                    <a:gd name="T47" fmla="*/ 1931 h 3356"/>
                    <a:gd name="T48" fmla="*/ 1824 w 2400"/>
                    <a:gd name="T49" fmla="*/ 1924 h 3356"/>
                    <a:gd name="T50" fmla="*/ 2244 w 2400"/>
                    <a:gd name="T51" fmla="*/ 1718 h 3356"/>
                    <a:gd name="T52" fmla="*/ 2377 w 2400"/>
                    <a:gd name="T53" fmla="*/ 1620 h 3356"/>
                    <a:gd name="T54" fmla="*/ 2089 w 2400"/>
                    <a:gd name="T55" fmla="*/ 1947 h 3356"/>
                    <a:gd name="T56" fmla="*/ 1815 w 2400"/>
                    <a:gd name="T57" fmla="*/ 2073 h 3356"/>
                    <a:gd name="T58" fmla="*/ 1564 w 2400"/>
                    <a:gd name="T59" fmla="*/ 2124 h 3356"/>
                    <a:gd name="T60" fmla="*/ 1426 w 2400"/>
                    <a:gd name="T61" fmla="*/ 2360 h 3356"/>
                    <a:gd name="T62" fmla="*/ 1422 w 2400"/>
                    <a:gd name="T63" fmla="*/ 2785 h 3356"/>
                    <a:gd name="T64" fmla="*/ 1400 w 2400"/>
                    <a:gd name="T65" fmla="*/ 3356 h 3356"/>
                    <a:gd name="T66" fmla="*/ 1144 w 2400"/>
                    <a:gd name="T67" fmla="*/ 3124 h 3356"/>
                    <a:gd name="T68" fmla="*/ 1200 w 2400"/>
                    <a:gd name="T69" fmla="*/ 2647 h 3356"/>
                    <a:gd name="T70" fmla="*/ 1166 w 2400"/>
                    <a:gd name="T71" fmla="*/ 2158 h 3356"/>
                    <a:gd name="T72" fmla="*/ 1011 w 2400"/>
                    <a:gd name="T73" fmla="*/ 1822 h 3356"/>
                    <a:gd name="T74" fmla="*/ 779 w 2400"/>
                    <a:gd name="T75" fmla="*/ 1782 h 3356"/>
                    <a:gd name="T76" fmla="*/ 462 w 2400"/>
                    <a:gd name="T77" fmla="*/ 1816 h 3356"/>
                    <a:gd name="T78" fmla="*/ 124 w 2400"/>
                    <a:gd name="T79" fmla="*/ 1724 h 3356"/>
                    <a:gd name="T80" fmla="*/ 609 w 2400"/>
                    <a:gd name="T81" fmla="*/ 1716 h 3356"/>
                    <a:gd name="T82" fmla="*/ 451 w 2400"/>
                    <a:gd name="T83" fmla="*/ 1322 h 3356"/>
                    <a:gd name="T84" fmla="*/ 71 w 2400"/>
                    <a:gd name="T85" fmla="*/ 1191 h 3356"/>
                    <a:gd name="T86" fmla="*/ 59 w 2400"/>
                    <a:gd name="T87" fmla="*/ 1154 h 3356"/>
                    <a:gd name="T88" fmla="*/ 319 w 2400"/>
                    <a:gd name="T89" fmla="*/ 1254 h 3356"/>
                    <a:gd name="T90" fmla="*/ 477 w 2400"/>
                    <a:gd name="T91" fmla="*/ 1229 h 3356"/>
                    <a:gd name="T92" fmla="*/ 251 w 2400"/>
                    <a:gd name="T93" fmla="*/ 644 h 3356"/>
                    <a:gd name="T94" fmla="*/ 220 w 2400"/>
                    <a:gd name="T95" fmla="*/ 469 h 3356"/>
                    <a:gd name="T96" fmla="*/ 266 w 2400"/>
                    <a:gd name="T97" fmla="*/ 604 h 3356"/>
                    <a:gd name="T98" fmla="*/ 391 w 2400"/>
                    <a:gd name="T99" fmla="*/ 942 h 3356"/>
                    <a:gd name="T100" fmla="*/ 404 w 2400"/>
                    <a:gd name="T101" fmla="*/ 956 h 3356"/>
                    <a:gd name="T102" fmla="*/ 442 w 2400"/>
                    <a:gd name="T103" fmla="*/ 889 h 3356"/>
                    <a:gd name="T104" fmla="*/ 546 w 2400"/>
                    <a:gd name="T105" fmla="*/ 605 h 3356"/>
                    <a:gd name="T106" fmla="*/ 517 w 2400"/>
                    <a:gd name="T107" fmla="*/ 847 h 3356"/>
                    <a:gd name="T108" fmla="*/ 711 w 2400"/>
                    <a:gd name="T109" fmla="*/ 1353 h 3356"/>
                    <a:gd name="T110" fmla="*/ 937 w 2400"/>
                    <a:gd name="T111" fmla="*/ 1160 h 3356"/>
                    <a:gd name="T112" fmla="*/ 971 w 2400"/>
                    <a:gd name="T113" fmla="*/ 511 h 3356"/>
                    <a:gd name="T114" fmla="*/ 1137 w 2400"/>
                    <a:gd name="T115" fmla="*/ 0 h 3356"/>
                    <a:gd name="connsiteX0" fmla="*/ 4738 w 10000"/>
                    <a:gd name="connsiteY0" fmla="*/ 0 h 10714"/>
                    <a:gd name="connsiteX1" fmla="*/ 4721 w 10000"/>
                    <a:gd name="connsiteY1" fmla="*/ 48 h 10714"/>
                    <a:gd name="connsiteX2" fmla="*/ 4713 w 10000"/>
                    <a:gd name="connsiteY2" fmla="*/ 80 h 10714"/>
                    <a:gd name="connsiteX3" fmla="*/ 4704 w 10000"/>
                    <a:gd name="connsiteY3" fmla="*/ 101 h 10714"/>
                    <a:gd name="connsiteX4" fmla="*/ 4704 w 10000"/>
                    <a:gd name="connsiteY4" fmla="*/ 113 h 10714"/>
                    <a:gd name="connsiteX5" fmla="*/ 4713 w 10000"/>
                    <a:gd name="connsiteY5" fmla="*/ 119 h 10714"/>
                    <a:gd name="connsiteX6" fmla="*/ 4713 w 10000"/>
                    <a:gd name="connsiteY6" fmla="*/ 125 h 10714"/>
                    <a:gd name="connsiteX7" fmla="*/ 4721 w 10000"/>
                    <a:gd name="connsiteY7" fmla="*/ 125 h 10714"/>
                    <a:gd name="connsiteX8" fmla="*/ 4721 w 10000"/>
                    <a:gd name="connsiteY8" fmla="*/ 125 h 10714"/>
                    <a:gd name="connsiteX9" fmla="*/ 4721 w 10000"/>
                    <a:gd name="connsiteY9" fmla="*/ 134 h 10714"/>
                    <a:gd name="connsiteX10" fmla="*/ 4713 w 10000"/>
                    <a:gd name="connsiteY10" fmla="*/ 152 h 10714"/>
                    <a:gd name="connsiteX11" fmla="*/ 4704 w 10000"/>
                    <a:gd name="connsiteY11" fmla="*/ 179 h 10714"/>
                    <a:gd name="connsiteX12" fmla="*/ 4692 w 10000"/>
                    <a:gd name="connsiteY12" fmla="*/ 221 h 10714"/>
                    <a:gd name="connsiteX13" fmla="*/ 4667 w 10000"/>
                    <a:gd name="connsiteY13" fmla="*/ 280 h 10714"/>
                    <a:gd name="connsiteX14" fmla="*/ 4629 w 10000"/>
                    <a:gd name="connsiteY14" fmla="*/ 364 h 10714"/>
                    <a:gd name="connsiteX15" fmla="*/ 4592 w 10000"/>
                    <a:gd name="connsiteY15" fmla="*/ 465 h 10714"/>
                    <a:gd name="connsiteX16" fmla="*/ 4533 w 10000"/>
                    <a:gd name="connsiteY16" fmla="*/ 596 h 10714"/>
                    <a:gd name="connsiteX17" fmla="*/ 4463 w 10000"/>
                    <a:gd name="connsiteY17" fmla="*/ 754 h 10714"/>
                    <a:gd name="connsiteX18" fmla="*/ 4379 w 10000"/>
                    <a:gd name="connsiteY18" fmla="*/ 1001 h 10714"/>
                    <a:gd name="connsiteX19" fmla="*/ 4321 w 10000"/>
                    <a:gd name="connsiteY19" fmla="*/ 1266 h 10714"/>
                    <a:gd name="connsiteX20" fmla="*/ 4275 w 10000"/>
                    <a:gd name="connsiteY20" fmla="*/ 1538 h 10714"/>
                    <a:gd name="connsiteX21" fmla="*/ 4213 w 10000"/>
                    <a:gd name="connsiteY21" fmla="*/ 1827 h 10714"/>
                    <a:gd name="connsiteX22" fmla="*/ 4204 w 10000"/>
                    <a:gd name="connsiteY22" fmla="*/ 1889 h 10714"/>
                    <a:gd name="connsiteX23" fmla="*/ 4192 w 10000"/>
                    <a:gd name="connsiteY23" fmla="*/ 1982 h 10714"/>
                    <a:gd name="connsiteX24" fmla="*/ 4183 w 10000"/>
                    <a:gd name="connsiteY24" fmla="*/ 2080 h 10714"/>
                    <a:gd name="connsiteX25" fmla="*/ 4175 w 10000"/>
                    <a:gd name="connsiteY25" fmla="*/ 2187 h 10714"/>
                    <a:gd name="connsiteX26" fmla="*/ 4175 w 10000"/>
                    <a:gd name="connsiteY26" fmla="*/ 2297 h 10714"/>
                    <a:gd name="connsiteX27" fmla="*/ 4192 w 10000"/>
                    <a:gd name="connsiteY27" fmla="*/ 2396 h 10714"/>
                    <a:gd name="connsiteX28" fmla="*/ 4213 w 10000"/>
                    <a:gd name="connsiteY28" fmla="*/ 2482 h 10714"/>
                    <a:gd name="connsiteX29" fmla="*/ 4250 w 10000"/>
                    <a:gd name="connsiteY29" fmla="*/ 2542 h 10714"/>
                    <a:gd name="connsiteX30" fmla="*/ 4450 w 10000"/>
                    <a:gd name="connsiteY30" fmla="*/ 2530 h 10714"/>
                    <a:gd name="connsiteX31" fmla="*/ 4646 w 10000"/>
                    <a:gd name="connsiteY31" fmla="*/ 2482 h 10714"/>
                    <a:gd name="connsiteX32" fmla="*/ 4833 w 10000"/>
                    <a:gd name="connsiteY32" fmla="*/ 2405 h 10714"/>
                    <a:gd name="connsiteX33" fmla="*/ 5025 w 10000"/>
                    <a:gd name="connsiteY33" fmla="*/ 2297 h 10714"/>
                    <a:gd name="connsiteX34" fmla="*/ 5200 w 10000"/>
                    <a:gd name="connsiteY34" fmla="*/ 2172 h 10714"/>
                    <a:gd name="connsiteX35" fmla="*/ 5371 w 10000"/>
                    <a:gd name="connsiteY35" fmla="*/ 2020 h 10714"/>
                    <a:gd name="connsiteX36" fmla="*/ 5533 w 10000"/>
                    <a:gd name="connsiteY36" fmla="*/ 1859 h 10714"/>
                    <a:gd name="connsiteX37" fmla="*/ 5683 w 10000"/>
                    <a:gd name="connsiteY37" fmla="*/ 1690 h 10714"/>
                    <a:gd name="connsiteX38" fmla="*/ 5829 w 10000"/>
                    <a:gd name="connsiteY38" fmla="*/ 1511 h 10714"/>
                    <a:gd name="connsiteX39" fmla="*/ 5954 w 10000"/>
                    <a:gd name="connsiteY39" fmla="*/ 1326 h 10714"/>
                    <a:gd name="connsiteX40" fmla="*/ 6071 w 10000"/>
                    <a:gd name="connsiteY40" fmla="*/ 1147 h 10714"/>
                    <a:gd name="connsiteX41" fmla="*/ 6167 w 10000"/>
                    <a:gd name="connsiteY41" fmla="*/ 974 h 10714"/>
                    <a:gd name="connsiteX42" fmla="*/ 6213 w 10000"/>
                    <a:gd name="connsiteY42" fmla="*/ 974 h 10714"/>
                    <a:gd name="connsiteX43" fmla="*/ 6213 w 10000"/>
                    <a:gd name="connsiteY43" fmla="*/ 992 h 10714"/>
                    <a:gd name="connsiteX44" fmla="*/ 6138 w 10000"/>
                    <a:gd name="connsiteY44" fmla="*/ 1165 h 10714"/>
                    <a:gd name="connsiteX45" fmla="*/ 6054 w 10000"/>
                    <a:gd name="connsiteY45" fmla="*/ 1344 h 10714"/>
                    <a:gd name="connsiteX46" fmla="*/ 5963 w 10000"/>
                    <a:gd name="connsiteY46" fmla="*/ 1517 h 10714"/>
                    <a:gd name="connsiteX47" fmla="*/ 5871 w 10000"/>
                    <a:gd name="connsiteY47" fmla="*/ 1684 h 10714"/>
                    <a:gd name="connsiteX48" fmla="*/ 5775 w 10000"/>
                    <a:gd name="connsiteY48" fmla="*/ 1847 h 10714"/>
                    <a:gd name="connsiteX49" fmla="*/ 5667 w 10000"/>
                    <a:gd name="connsiteY49" fmla="*/ 1999 h 10714"/>
                    <a:gd name="connsiteX50" fmla="*/ 5554 w 10000"/>
                    <a:gd name="connsiteY50" fmla="*/ 2145 h 10714"/>
                    <a:gd name="connsiteX51" fmla="*/ 5417 w 10000"/>
                    <a:gd name="connsiteY51" fmla="*/ 2279 h 10714"/>
                    <a:gd name="connsiteX52" fmla="*/ 5275 w 10000"/>
                    <a:gd name="connsiteY52" fmla="*/ 2411 h 10714"/>
                    <a:gd name="connsiteX53" fmla="*/ 5108 w 10000"/>
                    <a:gd name="connsiteY53" fmla="*/ 2518 h 10714"/>
                    <a:gd name="connsiteX54" fmla="*/ 4917 w 10000"/>
                    <a:gd name="connsiteY54" fmla="*/ 2616 h 10714"/>
                    <a:gd name="connsiteX55" fmla="*/ 4704 w 10000"/>
                    <a:gd name="connsiteY55" fmla="*/ 2703 h 10714"/>
                    <a:gd name="connsiteX56" fmla="*/ 4479 w 10000"/>
                    <a:gd name="connsiteY56" fmla="*/ 2768 h 10714"/>
                    <a:gd name="connsiteX57" fmla="*/ 4213 w 10000"/>
                    <a:gd name="connsiteY57" fmla="*/ 2813 h 10714"/>
                    <a:gd name="connsiteX58" fmla="*/ 4221 w 10000"/>
                    <a:gd name="connsiteY58" fmla="*/ 3126 h 10714"/>
                    <a:gd name="connsiteX59" fmla="*/ 4258 w 10000"/>
                    <a:gd name="connsiteY59" fmla="*/ 3424 h 10714"/>
                    <a:gd name="connsiteX60" fmla="*/ 4321 w 10000"/>
                    <a:gd name="connsiteY60" fmla="*/ 3707 h 10714"/>
                    <a:gd name="connsiteX61" fmla="*/ 4404 w 10000"/>
                    <a:gd name="connsiteY61" fmla="*/ 3975 h 10714"/>
                    <a:gd name="connsiteX62" fmla="*/ 4508 w 10000"/>
                    <a:gd name="connsiteY62" fmla="*/ 4231 h 10714"/>
                    <a:gd name="connsiteX63" fmla="*/ 4621 w 10000"/>
                    <a:gd name="connsiteY63" fmla="*/ 4476 h 10714"/>
                    <a:gd name="connsiteX64" fmla="*/ 4750 w 10000"/>
                    <a:gd name="connsiteY64" fmla="*/ 4708 h 10714"/>
                    <a:gd name="connsiteX65" fmla="*/ 4879 w 10000"/>
                    <a:gd name="connsiteY65" fmla="*/ 4934 h 10714"/>
                    <a:gd name="connsiteX66" fmla="*/ 4917 w 10000"/>
                    <a:gd name="connsiteY66" fmla="*/ 4988 h 10714"/>
                    <a:gd name="connsiteX67" fmla="*/ 4950 w 10000"/>
                    <a:gd name="connsiteY67" fmla="*/ 5054 h 10714"/>
                    <a:gd name="connsiteX68" fmla="*/ 4996 w 10000"/>
                    <a:gd name="connsiteY68" fmla="*/ 5125 h 10714"/>
                    <a:gd name="connsiteX69" fmla="*/ 5038 w 10000"/>
                    <a:gd name="connsiteY69" fmla="*/ 5200 h 10714"/>
                    <a:gd name="connsiteX70" fmla="*/ 5092 w 10000"/>
                    <a:gd name="connsiteY70" fmla="*/ 5271 h 10714"/>
                    <a:gd name="connsiteX71" fmla="*/ 5154 w 10000"/>
                    <a:gd name="connsiteY71" fmla="*/ 5331 h 10714"/>
                    <a:gd name="connsiteX72" fmla="*/ 5229 w 10000"/>
                    <a:gd name="connsiteY72" fmla="*/ 5384 h 10714"/>
                    <a:gd name="connsiteX73" fmla="*/ 5313 w 10000"/>
                    <a:gd name="connsiteY73" fmla="*/ 5423 h 10714"/>
                    <a:gd name="connsiteX74" fmla="*/ 5413 w 10000"/>
                    <a:gd name="connsiteY74" fmla="*/ 5438 h 10714"/>
                    <a:gd name="connsiteX75" fmla="*/ 5517 w 10000"/>
                    <a:gd name="connsiteY75" fmla="*/ 5435 h 10714"/>
                    <a:gd name="connsiteX76" fmla="*/ 5704 w 10000"/>
                    <a:gd name="connsiteY76" fmla="*/ 5390 h 10714"/>
                    <a:gd name="connsiteX77" fmla="*/ 5871 w 10000"/>
                    <a:gd name="connsiteY77" fmla="*/ 5316 h 10714"/>
                    <a:gd name="connsiteX78" fmla="*/ 6033 w 10000"/>
                    <a:gd name="connsiteY78" fmla="*/ 5223 h 10714"/>
                    <a:gd name="connsiteX79" fmla="*/ 6167 w 10000"/>
                    <a:gd name="connsiteY79" fmla="*/ 5113 h 10714"/>
                    <a:gd name="connsiteX80" fmla="*/ 6296 w 10000"/>
                    <a:gd name="connsiteY80" fmla="*/ 4994 h 10714"/>
                    <a:gd name="connsiteX81" fmla="*/ 6417 w 10000"/>
                    <a:gd name="connsiteY81" fmla="*/ 4869 h 10714"/>
                    <a:gd name="connsiteX82" fmla="*/ 6525 w 10000"/>
                    <a:gd name="connsiteY82" fmla="*/ 4750 h 10714"/>
                    <a:gd name="connsiteX83" fmla="*/ 6617 w 10000"/>
                    <a:gd name="connsiteY83" fmla="*/ 4636 h 10714"/>
                    <a:gd name="connsiteX84" fmla="*/ 6821 w 10000"/>
                    <a:gd name="connsiteY84" fmla="*/ 4377 h 10714"/>
                    <a:gd name="connsiteX85" fmla="*/ 7017 w 10000"/>
                    <a:gd name="connsiteY85" fmla="*/ 4085 h 10714"/>
                    <a:gd name="connsiteX86" fmla="*/ 7213 w 10000"/>
                    <a:gd name="connsiteY86" fmla="*/ 3766 h 10714"/>
                    <a:gd name="connsiteX87" fmla="*/ 7396 w 10000"/>
                    <a:gd name="connsiteY87" fmla="*/ 3418 h 10714"/>
                    <a:gd name="connsiteX88" fmla="*/ 7563 w 10000"/>
                    <a:gd name="connsiteY88" fmla="*/ 3051 h 10714"/>
                    <a:gd name="connsiteX89" fmla="*/ 7713 w 10000"/>
                    <a:gd name="connsiteY89" fmla="*/ 2661 h 10714"/>
                    <a:gd name="connsiteX90" fmla="*/ 7850 w 10000"/>
                    <a:gd name="connsiteY90" fmla="*/ 2253 h 10714"/>
                    <a:gd name="connsiteX91" fmla="*/ 7950 w 10000"/>
                    <a:gd name="connsiteY91" fmla="*/ 1830 h 10714"/>
                    <a:gd name="connsiteX92" fmla="*/ 8025 w 10000"/>
                    <a:gd name="connsiteY92" fmla="*/ 1397 h 10714"/>
                    <a:gd name="connsiteX93" fmla="*/ 8071 w 10000"/>
                    <a:gd name="connsiteY93" fmla="*/ 954 h 10714"/>
                    <a:gd name="connsiteX94" fmla="*/ 8108 w 10000"/>
                    <a:gd name="connsiteY94" fmla="*/ 974 h 10714"/>
                    <a:gd name="connsiteX95" fmla="*/ 8138 w 10000"/>
                    <a:gd name="connsiteY95" fmla="*/ 1025 h 10714"/>
                    <a:gd name="connsiteX96" fmla="*/ 8163 w 10000"/>
                    <a:gd name="connsiteY96" fmla="*/ 1100 h 10714"/>
                    <a:gd name="connsiteX97" fmla="*/ 8175 w 10000"/>
                    <a:gd name="connsiteY97" fmla="*/ 1198 h 10714"/>
                    <a:gd name="connsiteX98" fmla="*/ 8183 w 10000"/>
                    <a:gd name="connsiteY98" fmla="*/ 1311 h 10714"/>
                    <a:gd name="connsiteX99" fmla="*/ 8183 w 10000"/>
                    <a:gd name="connsiteY99" fmla="*/ 1442 h 10714"/>
                    <a:gd name="connsiteX100" fmla="*/ 8183 w 10000"/>
                    <a:gd name="connsiteY100" fmla="*/ 1582 h 10714"/>
                    <a:gd name="connsiteX101" fmla="*/ 8175 w 10000"/>
                    <a:gd name="connsiteY101" fmla="*/ 1734 h 10714"/>
                    <a:gd name="connsiteX102" fmla="*/ 8163 w 10000"/>
                    <a:gd name="connsiteY102" fmla="*/ 1889 h 10714"/>
                    <a:gd name="connsiteX103" fmla="*/ 8146 w 10000"/>
                    <a:gd name="connsiteY103" fmla="*/ 2047 h 10714"/>
                    <a:gd name="connsiteX104" fmla="*/ 8121 w 10000"/>
                    <a:gd name="connsiteY104" fmla="*/ 2205 h 10714"/>
                    <a:gd name="connsiteX105" fmla="*/ 8108 w 10000"/>
                    <a:gd name="connsiteY105" fmla="*/ 2357 h 10714"/>
                    <a:gd name="connsiteX106" fmla="*/ 8083 w 10000"/>
                    <a:gd name="connsiteY106" fmla="*/ 2497 h 10714"/>
                    <a:gd name="connsiteX107" fmla="*/ 8063 w 10000"/>
                    <a:gd name="connsiteY107" fmla="*/ 2628 h 10714"/>
                    <a:gd name="connsiteX108" fmla="*/ 8038 w 10000"/>
                    <a:gd name="connsiteY108" fmla="*/ 2741 h 10714"/>
                    <a:gd name="connsiteX109" fmla="*/ 8017 w 10000"/>
                    <a:gd name="connsiteY109" fmla="*/ 2834 h 10714"/>
                    <a:gd name="connsiteX110" fmla="*/ 8000 w 10000"/>
                    <a:gd name="connsiteY110" fmla="*/ 2908 h 10714"/>
                    <a:gd name="connsiteX111" fmla="*/ 7700 w 10000"/>
                    <a:gd name="connsiteY111" fmla="*/ 3754 h 10714"/>
                    <a:gd name="connsiteX112" fmla="*/ 7942 w 10000"/>
                    <a:gd name="connsiteY112" fmla="*/ 3737 h 10714"/>
                    <a:gd name="connsiteX113" fmla="*/ 8167 w 10000"/>
                    <a:gd name="connsiteY113" fmla="*/ 3695 h 10714"/>
                    <a:gd name="connsiteX114" fmla="*/ 8379 w 10000"/>
                    <a:gd name="connsiteY114" fmla="*/ 3635 h 10714"/>
                    <a:gd name="connsiteX115" fmla="*/ 8583 w 10000"/>
                    <a:gd name="connsiteY115" fmla="*/ 3558 h 10714"/>
                    <a:gd name="connsiteX116" fmla="*/ 8767 w 10000"/>
                    <a:gd name="connsiteY116" fmla="*/ 3471 h 10714"/>
                    <a:gd name="connsiteX117" fmla="*/ 8933 w 10000"/>
                    <a:gd name="connsiteY117" fmla="*/ 3376 h 10714"/>
                    <a:gd name="connsiteX118" fmla="*/ 9092 w 10000"/>
                    <a:gd name="connsiteY118" fmla="*/ 3278 h 10714"/>
                    <a:gd name="connsiteX119" fmla="*/ 9238 w 10000"/>
                    <a:gd name="connsiteY119" fmla="*/ 3185 h 10714"/>
                    <a:gd name="connsiteX120" fmla="*/ 9250 w 10000"/>
                    <a:gd name="connsiteY120" fmla="*/ 3230 h 10714"/>
                    <a:gd name="connsiteX121" fmla="*/ 9117 w 10000"/>
                    <a:gd name="connsiteY121" fmla="*/ 3376 h 10714"/>
                    <a:gd name="connsiteX122" fmla="*/ 8954 w 10000"/>
                    <a:gd name="connsiteY122" fmla="*/ 3516 h 10714"/>
                    <a:gd name="connsiteX123" fmla="*/ 8758 w 10000"/>
                    <a:gd name="connsiteY123" fmla="*/ 3641 h 10714"/>
                    <a:gd name="connsiteX124" fmla="*/ 8538 w 10000"/>
                    <a:gd name="connsiteY124" fmla="*/ 3754 h 10714"/>
                    <a:gd name="connsiteX125" fmla="*/ 8304 w 10000"/>
                    <a:gd name="connsiteY125" fmla="*/ 3856 h 10714"/>
                    <a:gd name="connsiteX126" fmla="*/ 8054 w 10000"/>
                    <a:gd name="connsiteY126" fmla="*/ 3945 h 10714"/>
                    <a:gd name="connsiteX127" fmla="*/ 7796 w 10000"/>
                    <a:gd name="connsiteY127" fmla="*/ 4014 h 10714"/>
                    <a:gd name="connsiteX128" fmla="*/ 7533 w 10000"/>
                    <a:gd name="connsiteY128" fmla="*/ 4064 h 10714"/>
                    <a:gd name="connsiteX129" fmla="*/ 7479 w 10000"/>
                    <a:gd name="connsiteY129" fmla="*/ 4184 h 10714"/>
                    <a:gd name="connsiteX130" fmla="*/ 7404 w 10000"/>
                    <a:gd name="connsiteY130" fmla="*/ 4324 h 10714"/>
                    <a:gd name="connsiteX131" fmla="*/ 7321 w 10000"/>
                    <a:gd name="connsiteY131" fmla="*/ 4470 h 10714"/>
                    <a:gd name="connsiteX132" fmla="*/ 7213 w 10000"/>
                    <a:gd name="connsiteY132" fmla="*/ 4628 h 10714"/>
                    <a:gd name="connsiteX133" fmla="*/ 7100 w 10000"/>
                    <a:gd name="connsiteY133" fmla="*/ 4794 h 10714"/>
                    <a:gd name="connsiteX134" fmla="*/ 6979 w 10000"/>
                    <a:gd name="connsiteY134" fmla="*/ 4958 h 10714"/>
                    <a:gd name="connsiteX135" fmla="*/ 6850 w 10000"/>
                    <a:gd name="connsiteY135" fmla="*/ 5113 h 10714"/>
                    <a:gd name="connsiteX136" fmla="*/ 6721 w 10000"/>
                    <a:gd name="connsiteY136" fmla="*/ 5265 h 10714"/>
                    <a:gd name="connsiteX137" fmla="*/ 6600 w 10000"/>
                    <a:gd name="connsiteY137" fmla="*/ 5405 h 10714"/>
                    <a:gd name="connsiteX138" fmla="*/ 6471 w 10000"/>
                    <a:gd name="connsiteY138" fmla="*/ 5530 h 10714"/>
                    <a:gd name="connsiteX139" fmla="*/ 6358 w 10000"/>
                    <a:gd name="connsiteY139" fmla="*/ 5641 h 10714"/>
                    <a:gd name="connsiteX140" fmla="*/ 6250 w 10000"/>
                    <a:gd name="connsiteY140" fmla="*/ 5721 h 10714"/>
                    <a:gd name="connsiteX141" fmla="*/ 6267 w 10000"/>
                    <a:gd name="connsiteY141" fmla="*/ 5781 h 10714"/>
                    <a:gd name="connsiteX142" fmla="*/ 6296 w 10000"/>
                    <a:gd name="connsiteY142" fmla="*/ 5793 h 10714"/>
                    <a:gd name="connsiteX143" fmla="*/ 6479 w 10000"/>
                    <a:gd name="connsiteY143" fmla="*/ 5754 h 10714"/>
                    <a:gd name="connsiteX144" fmla="*/ 6663 w 10000"/>
                    <a:gd name="connsiteY144" fmla="*/ 5736 h 10714"/>
                    <a:gd name="connsiteX145" fmla="*/ 6858 w 10000"/>
                    <a:gd name="connsiteY145" fmla="*/ 5736 h 10714"/>
                    <a:gd name="connsiteX146" fmla="*/ 7046 w 10000"/>
                    <a:gd name="connsiteY146" fmla="*/ 5742 h 10714"/>
                    <a:gd name="connsiteX147" fmla="*/ 7246 w 10000"/>
                    <a:gd name="connsiteY147" fmla="*/ 5748 h 10714"/>
                    <a:gd name="connsiteX148" fmla="*/ 7425 w 10000"/>
                    <a:gd name="connsiteY148" fmla="*/ 5748 h 10714"/>
                    <a:gd name="connsiteX149" fmla="*/ 7600 w 10000"/>
                    <a:gd name="connsiteY149" fmla="*/ 5733 h 10714"/>
                    <a:gd name="connsiteX150" fmla="*/ 7950 w 10000"/>
                    <a:gd name="connsiteY150" fmla="*/ 5673 h 10714"/>
                    <a:gd name="connsiteX151" fmla="*/ 8275 w 10000"/>
                    <a:gd name="connsiteY151" fmla="*/ 5596 h 10714"/>
                    <a:gd name="connsiteX152" fmla="*/ 8579 w 10000"/>
                    <a:gd name="connsiteY152" fmla="*/ 5504 h 10714"/>
                    <a:gd name="connsiteX153" fmla="*/ 8858 w 10000"/>
                    <a:gd name="connsiteY153" fmla="*/ 5390 h 10714"/>
                    <a:gd name="connsiteX154" fmla="*/ 9117 w 10000"/>
                    <a:gd name="connsiteY154" fmla="*/ 5265 h 10714"/>
                    <a:gd name="connsiteX155" fmla="*/ 9350 w 10000"/>
                    <a:gd name="connsiteY155" fmla="*/ 5119 h 10714"/>
                    <a:gd name="connsiteX156" fmla="*/ 9563 w 10000"/>
                    <a:gd name="connsiteY156" fmla="*/ 4967 h 10714"/>
                    <a:gd name="connsiteX157" fmla="*/ 9758 w 10000"/>
                    <a:gd name="connsiteY157" fmla="*/ 4794 h 10714"/>
                    <a:gd name="connsiteX158" fmla="*/ 9933 w 10000"/>
                    <a:gd name="connsiteY158" fmla="*/ 4610 h 10714"/>
                    <a:gd name="connsiteX159" fmla="*/ 10000 w 10000"/>
                    <a:gd name="connsiteY159" fmla="*/ 4648 h 10714"/>
                    <a:gd name="connsiteX160" fmla="*/ 10000 w 10000"/>
                    <a:gd name="connsiteY160" fmla="*/ 4660 h 10714"/>
                    <a:gd name="connsiteX161" fmla="*/ 9904 w 10000"/>
                    <a:gd name="connsiteY161" fmla="*/ 4827 h 10714"/>
                    <a:gd name="connsiteX162" fmla="*/ 9767 w 10000"/>
                    <a:gd name="connsiteY162" fmla="*/ 5000 h 10714"/>
                    <a:gd name="connsiteX163" fmla="*/ 9600 w 10000"/>
                    <a:gd name="connsiteY163" fmla="*/ 5173 h 10714"/>
                    <a:gd name="connsiteX164" fmla="*/ 9404 w 10000"/>
                    <a:gd name="connsiteY164" fmla="*/ 5343 h 10714"/>
                    <a:gd name="connsiteX165" fmla="*/ 9183 w 10000"/>
                    <a:gd name="connsiteY165" fmla="*/ 5504 h 10714"/>
                    <a:gd name="connsiteX166" fmla="*/ 8950 w 10000"/>
                    <a:gd name="connsiteY166" fmla="*/ 5662 h 10714"/>
                    <a:gd name="connsiteX167" fmla="*/ 8704 w 10000"/>
                    <a:gd name="connsiteY167" fmla="*/ 5802 h 10714"/>
                    <a:gd name="connsiteX168" fmla="*/ 8463 w 10000"/>
                    <a:gd name="connsiteY168" fmla="*/ 5927 h 10714"/>
                    <a:gd name="connsiteX169" fmla="*/ 8229 w 10000"/>
                    <a:gd name="connsiteY169" fmla="*/ 6025 h 10714"/>
                    <a:gd name="connsiteX170" fmla="*/ 8000 w 10000"/>
                    <a:gd name="connsiteY170" fmla="*/ 6105 h 10714"/>
                    <a:gd name="connsiteX171" fmla="*/ 7879 w 10000"/>
                    <a:gd name="connsiteY171" fmla="*/ 6132 h 10714"/>
                    <a:gd name="connsiteX172" fmla="*/ 7729 w 10000"/>
                    <a:gd name="connsiteY172" fmla="*/ 6153 h 10714"/>
                    <a:gd name="connsiteX173" fmla="*/ 7563 w 10000"/>
                    <a:gd name="connsiteY173" fmla="*/ 6177 h 10714"/>
                    <a:gd name="connsiteX174" fmla="*/ 7388 w 10000"/>
                    <a:gd name="connsiteY174" fmla="*/ 6198 h 10714"/>
                    <a:gd name="connsiteX175" fmla="*/ 7204 w 10000"/>
                    <a:gd name="connsiteY175" fmla="*/ 6219 h 10714"/>
                    <a:gd name="connsiteX176" fmla="*/ 7017 w 10000"/>
                    <a:gd name="connsiteY176" fmla="*/ 6240 h 10714"/>
                    <a:gd name="connsiteX177" fmla="*/ 6842 w 10000"/>
                    <a:gd name="connsiteY177" fmla="*/ 6263 h 10714"/>
                    <a:gd name="connsiteX178" fmla="*/ 6675 w 10000"/>
                    <a:gd name="connsiteY178" fmla="*/ 6290 h 10714"/>
                    <a:gd name="connsiteX179" fmla="*/ 6517 w 10000"/>
                    <a:gd name="connsiteY179" fmla="*/ 6329 h 10714"/>
                    <a:gd name="connsiteX180" fmla="*/ 6388 w 10000"/>
                    <a:gd name="connsiteY180" fmla="*/ 6365 h 10714"/>
                    <a:gd name="connsiteX181" fmla="*/ 6288 w 10000"/>
                    <a:gd name="connsiteY181" fmla="*/ 6415 h 10714"/>
                    <a:gd name="connsiteX182" fmla="*/ 6213 w 10000"/>
                    <a:gd name="connsiteY182" fmla="*/ 6475 h 10714"/>
                    <a:gd name="connsiteX183" fmla="*/ 6092 w 10000"/>
                    <a:gd name="connsiteY183" fmla="*/ 6648 h 10714"/>
                    <a:gd name="connsiteX184" fmla="*/ 6008 w 10000"/>
                    <a:gd name="connsiteY184" fmla="*/ 6836 h 10714"/>
                    <a:gd name="connsiteX185" fmla="*/ 5942 w 10000"/>
                    <a:gd name="connsiteY185" fmla="*/ 7032 h 10714"/>
                    <a:gd name="connsiteX186" fmla="*/ 5904 w 10000"/>
                    <a:gd name="connsiteY186" fmla="*/ 7232 h 10714"/>
                    <a:gd name="connsiteX187" fmla="*/ 5888 w 10000"/>
                    <a:gd name="connsiteY187" fmla="*/ 7443 h 10714"/>
                    <a:gd name="connsiteX188" fmla="*/ 5879 w 10000"/>
                    <a:gd name="connsiteY188" fmla="*/ 7655 h 10714"/>
                    <a:gd name="connsiteX189" fmla="*/ 5888 w 10000"/>
                    <a:gd name="connsiteY189" fmla="*/ 7867 h 10714"/>
                    <a:gd name="connsiteX190" fmla="*/ 5904 w 10000"/>
                    <a:gd name="connsiteY190" fmla="*/ 8084 h 10714"/>
                    <a:gd name="connsiteX191" fmla="*/ 5925 w 10000"/>
                    <a:gd name="connsiteY191" fmla="*/ 8299 h 10714"/>
                    <a:gd name="connsiteX192" fmla="*/ 5950 w 10000"/>
                    <a:gd name="connsiteY192" fmla="*/ 8510 h 10714"/>
                    <a:gd name="connsiteX193" fmla="*/ 5954 w 10000"/>
                    <a:gd name="connsiteY193" fmla="*/ 8820 h 10714"/>
                    <a:gd name="connsiteX194" fmla="*/ 5933 w 10000"/>
                    <a:gd name="connsiteY194" fmla="*/ 9130 h 10714"/>
                    <a:gd name="connsiteX195" fmla="*/ 5896 w 10000"/>
                    <a:gd name="connsiteY195" fmla="*/ 9428 h 10714"/>
                    <a:gd name="connsiteX196" fmla="*/ 5850 w 10000"/>
                    <a:gd name="connsiteY196" fmla="*/ 9720 h 10714"/>
                    <a:gd name="connsiteX197" fmla="*/ 5756 w 10000"/>
                    <a:gd name="connsiteY197" fmla="*/ 10714 h 10714"/>
                    <a:gd name="connsiteX198" fmla="*/ 4463 w 10000"/>
                    <a:gd name="connsiteY198" fmla="*/ 10000 h 10714"/>
                    <a:gd name="connsiteX199" fmla="*/ 4463 w 10000"/>
                    <a:gd name="connsiteY199" fmla="*/ 9991 h 10714"/>
                    <a:gd name="connsiteX200" fmla="*/ 4546 w 10000"/>
                    <a:gd name="connsiteY200" fmla="*/ 9848 h 10714"/>
                    <a:gd name="connsiteX201" fmla="*/ 4629 w 10000"/>
                    <a:gd name="connsiteY201" fmla="*/ 9687 h 10714"/>
                    <a:gd name="connsiteX202" fmla="*/ 4700 w 10000"/>
                    <a:gd name="connsiteY202" fmla="*/ 9508 h 10714"/>
                    <a:gd name="connsiteX203" fmla="*/ 4767 w 10000"/>
                    <a:gd name="connsiteY203" fmla="*/ 9309 h 10714"/>
                    <a:gd name="connsiteX204" fmla="*/ 4829 w 10000"/>
                    <a:gd name="connsiteY204" fmla="*/ 9097 h 10714"/>
                    <a:gd name="connsiteX205" fmla="*/ 4879 w 10000"/>
                    <a:gd name="connsiteY205" fmla="*/ 8868 h 10714"/>
                    <a:gd name="connsiteX206" fmla="*/ 4917 w 10000"/>
                    <a:gd name="connsiteY206" fmla="*/ 8635 h 10714"/>
                    <a:gd name="connsiteX207" fmla="*/ 4954 w 10000"/>
                    <a:gd name="connsiteY207" fmla="*/ 8391 h 10714"/>
                    <a:gd name="connsiteX208" fmla="*/ 4979 w 10000"/>
                    <a:gd name="connsiteY208" fmla="*/ 8144 h 10714"/>
                    <a:gd name="connsiteX209" fmla="*/ 5000 w 10000"/>
                    <a:gd name="connsiteY209" fmla="*/ 7887 h 10714"/>
                    <a:gd name="connsiteX210" fmla="*/ 5000 w 10000"/>
                    <a:gd name="connsiteY210" fmla="*/ 7634 h 10714"/>
                    <a:gd name="connsiteX211" fmla="*/ 5000 w 10000"/>
                    <a:gd name="connsiteY211" fmla="*/ 7384 h 10714"/>
                    <a:gd name="connsiteX212" fmla="*/ 4979 w 10000"/>
                    <a:gd name="connsiteY212" fmla="*/ 7133 h 10714"/>
                    <a:gd name="connsiteX213" fmla="*/ 4950 w 10000"/>
                    <a:gd name="connsiteY213" fmla="*/ 6892 h 10714"/>
                    <a:gd name="connsiteX214" fmla="*/ 4913 w 10000"/>
                    <a:gd name="connsiteY214" fmla="*/ 6657 h 10714"/>
                    <a:gd name="connsiteX215" fmla="*/ 4858 w 10000"/>
                    <a:gd name="connsiteY215" fmla="*/ 6430 h 10714"/>
                    <a:gd name="connsiteX216" fmla="*/ 4783 w 10000"/>
                    <a:gd name="connsiteY216" fmla="*/ 6219 h 10714"/>
                    <a:gd name="connsiteX217" fmla="*/ 4700 w 10000"/>
                    <a:gd name="connsiteY217" fmla="*/ 6019 h 10714"/>
                    <a:gd name="connsiteX218" fmla="*/ 4600 w 10000"/>
                    <a:gd name="connsiteY218" fmla="*/ 5840 h 10714"/>
                    <a:gd name="connsiteX219" fmla="*/ 4488 w 10000"/>
                    <a:gd name="connsiteY219" fmla="*/ 5682 h 10714"/>
                    <a:gd name="connsiteX220" fmla="*/ 4358 w 10000"/>
                    <a:gd name="connsiteY220" fmla="*/ 5542 h 10714"/>
                    <a:gd name="connsiteX221" fmla="*/ 4213 w 10000"/>
                    <a:gd name="connsiteY221" fmla="*/ 5429 h 10714"/>
                    <a:gd name="connsiteX222" fmla="*/ 4046 w 10000"/>
                    <a:gd name="connsiteY222" fmla="*/ 5343 h 10714"/>
                    <a:gd name="connsiteX223" fmla="*/ 3904 w 10000"/>
                    <a:gd name="connsiteY223" fmla="*/ 5292 h 10714"/>
                    <a:gd name="connsiteX224" fmla="*/ 3746 w 10000"/>
                    <a:gd name="connsiteY224" fmla="*/ 5271 h 10714"/>
                    <a:gd name="connsiteX225" fmla="*/ 3583 w 10000"/>
                    <a:gd name="connsiteY225" fmla="*/ 5271 h 10714"/>
                    <a:gd name="connsiteX226" fmla="*/ 3413 w 10000"/>
                    <a:gd name="connsiteY226" fmla="*/ 5286 h 10714"/>
                    <a:gd name="connsiteX227" fmla="*/ 3246 w 10000"/>
                    <a:gd name="connsiteY227" fmla="*/ 5310 h 10714"/>
                    <a:gd name="connsiteX228" fmla="*/ 3079 w 10000"/>
                    <a:gd name="connsiteY228" fmla="*/ 5343 h 10714"/>
                    <a:gd name="connsiteX229" fmla="*/ 2913 w 10000"/>
                    <a:gd name="connsiteY229" fmla="*/ 5369 h 10714"/>
                    <a:gd name="connsiteX230" fmla="*/ 2750 w 10000"/>
                    <a:gd name="connsiteY230" fmla="*/ 5396 h 10714"/>
                    <a:gd name="connsiteX231" fmla="*/ 2600 w 10000"/>
                    <a:gd name="connsiteY231" fmla="*/ 5411 h 10714"/>
                    <a:gd name="connsiteX232" fmla="*/ 2258 w 10000"/>
                    <a:gd name="connsiteY232" fmla="*/ 5423 h 10714"/>
                    <a:gd name="connsiteX233" fmla="*/ 1925 w 10000"/>
                    <a:gd name="connsiteY233" fmla="*/ 5411 h 10714"/>
                    <a:gd name="connsiteX234" fmla="*/ 1617 w 10000"/>
                    <a:gd name="connsiteY234" fmla="*/ 5384 h 10714"/>
                    <a:gd name="connsiteX235" fmla="*/ 1321 w 10000"/>
                    <a:gd name="connsiteY235" fmla="*/ 5346 h 10714"/>
                    <a:gd name="connsiteX236" fmla="*/ 1033 w 10000"/>
                    <a:gd name="connsiteY236" fmla="*/ 5298 h 10714"/>
                    <a:gd name="connsiteX237" fmla="*/ 758 w 10000"/>
                    <a:gd name="connsiteY237" fmla="*/ 5250 h 10714"/>
                    <a:gd name="connsiteX238" fmla="*/ 500 w 10000"/>
                    <a:gd name="connsiteY238" fmla="*/ 5197 h 10714"/>
                    <a:gd name="connsiteX239" fmla="*/ 517 w 10000"/>
                    <a:gd name="connsiteY239" fmla="*/ 5137 h 10714"/>
                    <a:gd name="connsiteX240" fmla="*/ 871 w 10000"/>
                    <a:gd name="connsiteY240" fmla="*/ 5173 h 10714"/>
                    <a:gd name="connsiteX241" fmla="*/ 1221 w 10000"/>
                    <a:gd name="connsiteY241" fmla="*/ 5197 h 10714"/>
                    <a:gd name="connsiteX242" fmla="*/ 1563 w 10000"/>
                    <a:gd name="connsiteY242" fmla="*/ 5206 h 10714"/>
                    <a:gd name="connsiteX243" fmla="*/ 1896 w 10000"/>
                    <a:gd name="connsiteY243" fmla="*/ 5197 h 10714"/>
                    <a:gd name="connsiteX244" fmla="*/ 2221 w 10000"/>
                    <a:gd name="connsiteY244" fmla="*/ 5164 h 10714"/>
                    <a:gd name="connsiteX245" fmla="*/ 2538 w 10000"/>
                    <a:gd name="connsiteY245" fmla="*/ 5113 h 10714"/>
                    <a:gd name="connsiteX246" fmla="*/ 2842 w 10000"/>
                    <a:gd name="connsiteY246" fmla="*/ 5045 h 10714"/>
                    <a:gd name="connsiteX247" fmla="*/ 3129 w 10000"/>
                    <a:gd name="connsiteY247" fmla="*/ 4946 h 10714"/>
                    <a:gd name="connsiteX248" fmla="*/ 3500 w 10000"/>
                    <a:gd name="connsiteY248" fmla="*/ 4815 h 10714"/>
                    <a:gd name="connsiteX249" fmla="*/ 2821 w 10000"/>
                    <a:gd name="connsiteY249" fmla="*/ 4389 h 10714"/>
                    <a:gd name="connsiteX250" fmla="*/ 2213 w 10000"/>
                    <a:gd name="connsiteY250" fmla="*/ 3912 h 10714"/>
                    <a:gd name="connsiteX251" fmla="*/ 1879 w 10000"/>
                    <a:gd name="connsiteY251" fmla="*/ 3939 h 10714"/>
                    <a:gd name="connsiteX252" fmla="*/ 1554 w 10000"/>
                    <a:gd name="connsiteY252" fmla="*/ 3939 h 10714"/>
                    <a:gd name="connsiteX253" fmla="*/ 1258 w 10000"/>
                    <a:gd name="connsiteY253" fmla="*/ 3912 h 10714"/>
                    <a:gd name="connsiteX254" fmla="*/ 979 w 10000"/>
                    <a:gd name="connsiteY254" fmla="*/ 3856 h 10714"/>
                    <a:gd name="connsiteX255" fmla="*/ 721 w 10000"/>
                    <a:gd name="connsiteY255" fmla="*/ 3775 h 10714"/>
                    <a:gd name="connsiteX256" fmla="*/ 496 w 10000"/>
                    <a:gd name="connsiteY256" fmla="*/ 3674 h 10714"/>
                    <a:gd name="connsiteX257" fmla="*/ 296 w 10000"/>
                    <a:gd name="connsiteY257" fmla="*/ 3549 h 10714"/>
                    <a:gd name="connsiteX258" fmla="*/ 129 w 10000"/>
                    <a:gd name="connsiteY258" fmla="*/ 3403 h 10714"/>
                    <a:gd name="connsiteX259" fmla="*/ 0 w 10000"/>
                    <a:gd name="connsiteY259" fmla="*/ 3245 h 10714"/>
                    <a:gd name="connsiteX260" fmla="*/ 17 w 10000"/>
                    <a:gd name="connsiteY260" fmla="*/ 3218 h 10714"/>
                    <a:gd name="connsiteX261" fmla="*/ 71 w 10000"/>
                    <a:gd name="connsiteY261" fmla="*/ 3245 h 10714"/>
                    <a:gd name="connsiteX262" fmla="*/ 138 w 10000"/>
                    <a:gd name="connsiteY262" fmla="*/ 3349 h 10714"/>
                    <a:gd name="connsiteX263" fmla="*/ 246 w 10000"/>
                    <a:gd name="connsiteY263" fmla="*/ 3439 h 10714"/>
                    <a:gd name="connsiteX264" fmla="*/ 379 w 10000"/>
                    <a:gd name="connsiteY264" fmla="*/ 3528 h 10714"/>
                    <a:gd name="connsiteX265" fmla="*/ 538 w 10000"/>
                    <a:gd name="connsiteY265" fmla="*/ 3597 h 10714"/>
                    <a:gd name="connsiteX266" fmla="*/ 721 w 10000"/>
                    <a:gd name="connsiteY266" fmla="*/ 3656 h 10714"/>
                    <a:gd name="connsiteX267" fmla="*/ 913 w 10000"/>
                    <a:gd name="connsiteY267" fmla="*/ 3701 h 10714"/>
                    <a:gd name="connsiteX268" fmla="*/ 1117 w 10000"/>
                    <a:gd name="connsiteY268" fmla="*/ 3728 h 10714"/>
                    <a:gd name="connsiteX269" fmla="*/ 1329 w 10000"/>
                    <a:gd name="connsiteY269" fmla="*/ 3737 h 10714"/>
                    <a:gd name="connsiteX270" fmla="*/ 1533 w 10000"/>
                    <a:gd name="connsiteY270" fmla="*/ 3734 h 10714"/>
                    <a:gd name="connsiteX271" fmla="*/ 1646 w 10000"/>
                    <a:gd name="connsiteY271" fmla="*/ 3722 h 10714"/>
                    <a:gd name="connsiteX272" fmla="*/ 1746 w 10000"/>
                    <a:gd name="connsiteY272" fmla="*/ 3722 h 10714"/>
                    <a:gd name="connsiteX273" fmla="*/ 1833 w 10000"/>
                    <a:gd name="connsiteY273" fmla="*/ 3710 h 10714"/>
                    <a:gd name="connsiteX274" fmla="*/ 1917 w 10000"/>
                    <a:gd name="connsiteY274" fmla="*/ 3695 h 10714"/>
                    <a:gd name="connsiteX275" fmla="*/ 1988 w 10000"/>
                    <a:gd name="connsiteY275" fmla="*/ 3662 h 10714"/>
                    <a:gd name="connsiteX276" fmla="*/ 1788 w 10000"/>
                    <a:gd name="connsiteY276" fmla="*/ 3391 h 10714"/>
                    <a:gd name="connsiteX277" fmla="*/ 1617 w 10000"/>
                    <a:gd name="connsiteY277" fmla="*/ 3126 h 10714"/>
                    <a:gd name="connsiteX278" fmla="*/ 1454 w 10000"/>
                    <a:gd name="connsiteY278" fmla="*/ 2849 h 10714"/>
                    <a:gd name="connsiteX279" fmla="*/ 1313 w 10000"/>
                    <a:gd name="connsiteY279" fmla="*/ 2563 h 10714"/>
                    <a:gd name="connsiteX280" fmla="*/ 1175 w 10000"/>
                    <a:gd name="connsiteY280" fmla="*/ 2253 h 10714"/>
                    <a:gd name="connsiteX281" fmla="*/ 1046 w 10000"/>
                    <a:gd name="connsiteY281" fmla="*/ 1919 h 10714"/>
                    <a:gd name="connsiteX282" fmla="*/ 1033 w 10000"/>
                    <a:gd name="connsiteY282" fmla="*/ 1859 h 10714"/>
                    <a:gd name="connsiteX283" fmla="*/ 1000 w 10000"/>
                    <a:gd name="connsiteY283" fmla="*/ 1776 h 10714"/>
                    <a:gd name="connsiteX284" fmla="*/ 979 w 10000"/>
                    <a:gd name="connsiteY284" fmla="*/ 1684 h 10714"/>
                    <a:gd name="connsiteX285" fmla="*/ 950 w 10000"/>
                    <a:gd name="connsiteY285" fmla="*/ 1591 h 10714"/>
                    <a:gd name="connsiteX286" fmla="*/ 925 w 10000"/>
                    <a:gd name="connsiteY286" fmla="*/ 1490 h 10714"/>
                    <a:gd name="connsiteX287" fmla="*/ 917 w 10000"/>
                    <a:gd name="connsiteY287" fmla="*/ 1397 h 10714"/>
                    <a:gd name="connsiteX288" fmla="*/ 917 w 10000"/>
                    <a:gd name="connsiteY288" fmla="*/ 1311 h 10714"/>
                    <a:gd name="connsiteX289" fmla="*/ 933 w 10000"/>
                    <a:gd name="connsiteY289" fmla="*/ 1234 h 10714"/>
                    <a:gd name="connsiteX290" fmla="*/ 963 w 10000"/>
                    <a:gd name="connsiteY290" fmla="*/ 1180 h 10714"/>
                    <a:gd name="connsiteX291" fmla="*/ 1000 w 10000"/>
                    <a:gd name="connsiteY291" fmla="*/ 1192 h 10714"/>
                    <a:gd name="connsiteX292" fmla="*/ 1033 w 10000"/>
                    <a:gd name="connsiteY292" fmla="*/ 1496 h 10714"/>
                    <a:gd name="connsiteX293" fmla="*/ 1108 w 10000"/>
                    <a:gd name="connsiteY293" fmla="*/ 1800 h 10714"/>
                    <a:gd name="connsiteX294" fmla="*/ 1221 w 10000"/>
                    <a:gd name="connsiteY294" fmla="*/ 2098 h 10714"/>
                    <a:gd name="connsiteX295" fmla="*/ 1358 w 10000"/>
                    <a:gd name="connsiteY295" fmla="*/ 2372 h 10714"/>
                    <a:gd name="connsiteX296" fmla="*/ 1508 w 10000"/>
                    <a:gd name="connsiteY296" fmla="*/ 2628 h 10714"/>
                    <a:gd name="connsiteX297" fmla="*/ 1646 w 10000"/>
                    <a:gd name="connsiteY297" fmla="*/ 2795 h 10714"/>
                    <a:gd name="connsiteX298" fmla="*/ 1629 w 10000"/>
                    <a:gd name="connsiteY298" fmla="*/ 2801 h 10714"/>
                    <a:gd name="connsiteX299" fmla="*/ 1629 w 10000"/>
                    <a:gd name="connsiteY299" fmla="*/ 2807 h 10714"/>
                    <a:gd name="connsiteX300" fmla="*/ 1638 w 10000"/>
                    <a:gd name="connsiteY300" fmla="*/ 2813 h 10714"/>
                    <a:gd name="connsiteX301" fmla="*/ 1646 w 10000"/>
                    <a:gd name="connsiteY301" fmla="*/ 2816 h 10714"/>
                    <a:gd name="connsiteX302" fmla="*/ 1663 w 10000"/>
                    <a:gd name="connsiteY302" fmla="*/ 2822 h 10714"/>
                    <a:gd name="connsiteX303" fmla="*/ 1667 w 10000"/>
                    <a:gd name="connsiteY303" fmla="*/ 2834 h 10714"/>
                    <a:gd name="connsiteX304" fmla="*/ 1675 w 10000"/>
                    <a:gd name="connsiteY304" fmla="*/ 2840 h 10714"/>
                    <a:gd name="connsiteX305" fmla="*/ 1683 w 10000"/>
                    <a:gd name="connsiteY305" fmla="*/ 2849 h 10714"/>
                    <a:gd name="connsiteX306" fmla="*/ 1683 w 10000"/>
                    <a:gd name="connsiteY306" fmla="*/ 2843 h 10714"/>
                    <a:gd name="connsiteX307" fmla="*/ 1675 w 10000"/>
                    <a:gd name="connsiteY307" fmla="*/ 2840 h 10714"/>
                    <a:gd name="connsiteX308" fmla="*/ 1675 w 10000"/>
                    <a:gd name="connsiteY308" fmla="*/ 2840 h 10714"/>
                    <a:gd name="connsiteX309" fmla="*/ 1646 w 10000"/>
                    <a:gd name="connsiteY309" fmla="*/ 2795 h 10714"/>
                    <a:gd name="connsiteX310" fmla="*/ 1746 w 10000"/>
                    <a:gd name="connsiteY310" fmla="*/ 2741 h 10714"/>
                    <a:gd name="connsiteX311" fmla="*/ 1842 w 10000"/>
                    <a:gd name="connsiteY311" fmla="*/ 2649 h 10714"/>
                    <a:gd name="connsiteX312" fmla="*/ 1933 w 10000"/>
                    <a:gd name="connsiteY312" fmla="*/ 2542 h 10714"/>
                    <a:gd name="connsiteX313" fmla="*/ 2017 w 10000"/>
                    <a:gd name="connsiteY313" fmla="*/ 2411 h 10714"/>
                    <a:gd name="connsiteX314" fmla="*/ 2092 w 10000"/>
                    <a:gd name="connsiteY314" fmla="*/ 2265 h 10714"/>
                    <a:gd name="connsiteX315" fmla="*/ 2163 w 10000"/>
                    <a:gd name="connsiteY315" fmla="*/ 2113 h 10714"/>
                    <a:gd name="connsiteX316" fmla="*/ 2221 w 10000"/>
                    <a:gd name="connsiteY316" fmla="*/ 1955 h 10714"/>
                    <a:gd name="connsiteX317" fmla="*/ 2275 w 10000"/>
                    <a:gd name="connsiteY317" fmla="*/ 1803 h 10714"/>
                    <a:gd name="connsiteX318" fmla="*/ 2321 w 10000"/>
                    <a:gd name="connsiteY318" fmla="*/ 1657 h 10714"/>
                    <a:gd name="connsiteX319" fmla="*/ 2329 w 10000"/>
                    <a:gd name="connsiteY319" fmla="*/ 1853 h 10714"/>
                    <a:gd name="connsiteX320" fmla="*/ 2321 w 10000"/>
                    <a:gd name="connsiteY320" fmla="*/ 2032 h 10714"/>
                    <a:gd name="connsiteX321" fmla="*/ 2283 w 10000"/>
                    <a:gd name="connsiteY321" fmla="*/ 2199 h 10714"/>
                    <a:gd name="connsiteX322" fmla="*/ 2229 w 10000"/>
                    <a:gd name="connsiteY322" fmla="*/ 2366 h 10714"/>
                    <a:gd name="connsiteX323" fmla="*/ 2154 w 10000"/>
                    <a:gd name="connsiteY323" fmla="*/ 2524 h 10714"/>
                    <a:gd name="connsiteX324" fmla="*/ 2046 w 10000"/>
                    <a:gd name="connsiteY324" fmla="*/ 2682 h 10714"/>
                    <a:gd name="connsiteX325" fmla="*/ 1796 w 10000"/>
                    <a:gd name="connsiteY325" fmla="*/ 3027 h 10714"/>
                    <a:gd name="connsiteX326" fmla="*/ 2054 w 10000"/>
                    <a:gd name="connsiteY326" fmla="*/ 3305 h 10714"/>
                    <a:gd name="connsiteX327" fmla="*/ 2333 w 10000"/>
                    <a:gd name="connsiteY327" fmla="*/ 3564 h 10714"/>
                    <a:gd name="connsiteX328" fmla="*/ 2638 w 10000"/>
                    <a:gd name="connsiteY328" fmla="*/ 3808 h 10714"/>
                    <a:gd name="connsiteX329" fmla="*/ 2963 w 10000"/>
                    <a:gd name="connsiteY329" fmla="*/ 4032 h 10714"/>
                    <a:gd name="connsiteX330" fmla="*/ 4129 w 10000"/>
                    <a:gd name="connsiteY330" fmla="*/ 4610 h 10714"/>
                    <a:gd name="connsiteX331" fmla="*/ 4167 w 10000"/>
                    <a:gd name="connsiteY331" fmla="*/ 4589 h 10714"/>
                    <a:gd name="connsiteX332" fmla="*/ 4071 w 10000"/>
                    <a:gd name="connsiteY332" fmla="*/ 4333 h 10714"/>
                    <a:gd name="connsiteX333" fmla="*/ 3996 w 10000"/>
                    <a:gd name="connsiteY333" fmla="*/ 4058 h 10714"/>
                    <a:gd name="connsiteX334" fmla="*/ 3933 w 10000"/>
                    <a:gd name="connsiteY334" fmla="*/ 3760 h 10714"/>
                    <a:gd name="connsiteX335" fmla="*/ 3904 w 10000"/>
                    <a:gd name="connsiteY335" fmla="*/ 3456 h 10714"/>
                    <a:gd name="connsiteX336" fmla="*/ 3879 w 10000"/>
                    <a:gd name="connsiteY336" fmla="*/ 3138 h 10714"/>
                    <a:gd name="connsiteX337" fmla="*/ 3879 w 10000"/>
                    <a:gd name="connsiteY337" fmla="*/ 2813 h 10714"/>
                    <a:gd name="connsiteX338" fmla="*/ 3896 w 10000"/>
                    <a:gd name="connsiteY338" fmla="*/ 2485 h 10714"/>
                    <a:gd name="connsiteX339" fmla="*/ 3933 w 10000"/>
                    <a:gd name="connsiteY339" fmla="*/ 2160 h 10714"/>
                    <a:gd name="connsiteX340" fmla="*/ 3988 w 10000"/>
                    <a:gd name="connsiteY340" fmla="*/ 1836 h 10714"/>
                    <a:gd name="connsiteX341" fmla="*/ 4046 w 10000"/>
                    <a:gd name="connsiteY341" fmla="*/ 1523 h 10714"/>
                    <a:gd name="connsiteX342" fmla="*/ 4129 w 10000"/>
                    <a:gd name="connsiteY342" fmla="*/ 1219 h 10714"/>
                    <a:gd name="connsiteX343" fmla="*/ 4229 w 10000"/>
                    <a:gd name="connsiteY343" fmla="*/ 933 h 10714"/>
                    <a:gd name="connsiteX344" fmla="*/ 4333 w 10000"/>
                    <a:gd name="connsiteY344" fmla="*/ 662 h 10714"/>
                    <a:gd name="connsiteX345" fmla="*/ 4454 w 10000"/>
                    <a:gd name="connsiteY345" fmla="*/ 417 h 10714"/>
                    <a:gd name="connsiteX346" fmla="*/ 4583 w 10000"/>
                    <a:gd name="connsiteY346" fmla="*/ 194 h 10714"/>
                    <a:gd name="connsiteX347" fmla="*/ 4738 w 10000"/>
                    <a:gd name="connsiteY347" fmla="*/ 0 h 10714"/>
                    <a:gd name="connsiteX0" fmla="*/ 4738 w 10000"/>
                    <a:gd name="connsiteY0" fmla="*/ 0 h 10714"/>
                    <a:gd name="connsiteX1" fmla="*/ 4721 w 10000"/>
                    <a:gd name="connsiteY1" fmla="*/ 48 h 10714"/>
                    <a:gd name="connsiteX2" fmla="*/ 4713 w 10000"/>
                    <a:gd name="connsiteY2" fmla="*/ 80 h 10714"/>
                    <a:gd name="connsiteX3" fmla="*/ 4704 w 10000"/>
                    <a:gd name="connsiteY3" fmla="*/ 101 h 10714"/>
                    <a:gd name="connsiteX4" fmla="*/ 4704 w 10000"/>
                    <a:gd name="connsiteY4" fmla="*/ 113 h 10714"/>
                    <a:gd name="connsiteX5" fmla="*/ 4713 w 10000"/>
                    <a:gd name="connsiteY5" fmla="*/ 119 h 10714"/>
                    <a:gd name="connsiteX6" fmla="*/ 4713 w 10000"/>
                    <a:gd name="connsiteY6" fmla="*/ 125 h 10714"/>
                    <a:gd name="connsiteX7" fmla="*/ 4721 w 10000"/>
                    <a:gd name="connsiteY7" fmla="*/ 125 h 10714"/>
                    <a:gd name="connsiteX8" fmla="*/ 4721 w 10000"/>
                    <a:gd name="connsiteY8" fmla="*/ 125 h 10714"/>
                    <a:gd name="connsiteX9" fmla="*/ 4721 w 10000"/>
                    <a:gd name="connsiteY9" fmla="*/ 134 h 10714"/>
                    <a:gd name="connsiteX10" fmla="*/ 4713 w 10000"/>
                    <a:gd name="connsiteY10" fmla="*/ 152 h 10714"/>
                    <a:gd name="connsiteX11" fmla="*/ 4704 w 10000"/>
                    <a:gd name="connsiteY11" fmla="*/ 179 h 10714"/>
                    <a:gd name="connsiteX12" fmla="*/ 4692 w 10000"/>
                    <a:gd name="connsiteY12" fmla="*/ 221 h 10714"/>
                    <a:gd name="connsiteX13" fmla="*/ 4667 w 10000"/>
                    <a:gd name="connsiteY13" fmla="*/ 280 h 10714"/>
                    <a:gd name="connsiteX14" fmla="*/ 4629 w 10000"/>
                    <a:gd name="connsiteY14" fmla="*/ 364 h 10714"/>
                    <a:gd name="connsiteX15" fmla="*/ 4592 w 10000"/>
                    <a:gd name="connsiteY15" fmla="*/ 465 h 10714"/>
                    <a:gd name="connsiteX16" fmla="*/ 4533 w 10000"/>
                    <a:gd name="connsiteY16" fmla="*/ 596 h 10714"/>
                    <a:gd name="connsiteX17" fmla="*/ 4463 w 10000"/>
                    <a:gd name="connsiteY17" fmla="*/ 754 h 10714"/>
                    <a:gd name="connsiteX18" fmla="*/ 4379 w 10000"/>
                    <a:gd name="connsiteY18" fmla="*/ 1001 h 10714"/>
                    <a:gd name="connsiteX19" fmla="*/ 4321 w 10000"/>
                    <a:gd name="connsiteY19" fmla="*/ 1266 h 10714"/>
                    <a:gd name="connsiteX20" fmla="*/ 4275 w 10000"/>
                    <a:gd name="connsiteY20" fmla="*/ 1538 h 10714"/>
                    <a:gd name="connsiteX21" fmla="*/ 4213 w 10000"/>
                    <a:gd name="connsiteY21" fmla="*/ 1827 h 10714"/>
                    <a:gd name="connsiteX22" fmla="*/ 4204 w 10000"/>
                    <a:gd name="connsiteY22" fmla="*/ 1889 h 10714"/>
                    <a:gd name="connsiteX23" fmla="*/ 4192 w 10000"/>
                    <a:gd name="connsiteY23" fmla="*/ 1982 h 10714"/>
                    <a:gd name="connsiteX24" fmla="*/ 4183 w 10000"/>
                    <a:gd name="connsiteY24" fmla="*/ 2080 h 10714"/>
                    <a:gd name="connsiteX25" fmla="*/ 4175 w 10000"/>
                    <a:gd name="connsiteY25" fmla="*/ 2187 h 10714"/>
                    <a:gd name="connsiteX26" fmla="*/ 4175 w 10000"/>
                    <a:gd name="connsiteY26" fmla="*/ 2297 h 10714"/>
                    <a:gd name="connsiteX27" fmla="*/ 4192 w 10000"/>
                    <a:gd name="connsiteY27" fmla="*/ 2396 h 10714"/>
                    <a:gd name="connsiteX28" fmla="*/ 4213 w 10000"/>
                    <a:gd name="connsiteY28" fmla="*/ 2482 h 10714"/>
                    <a:gd name="connsiteX29" fmla="*/ 4250 w 10000"/>
                    <a:gd name="connsiteY29" fmla="*/ 2542 h 10714"/>
                    <a:gd name="connsiteX30" fmla="*/ 4450 w 10000"/>
                    <a:gd name="connsiteY30" fmla="*/ 2530 h 10714"/>
                    <a:gd name="connsiteX31" fmla="*/ 4646 w 10000"/>
                    <a:gd name="connsiteY31" fmla="*/ 2482 h 10714"/>
                    <a:gd name="connsiteX32" fmla="*/ 4833 w 10000"/>
                    <a:gd name="connsiteY32" fmla="*/ 2405 h 10714"/>
                    <a:gd name="connsiteX33" fmla="*/ 5025 w 10000"/>
                    <a:gd name="connsiteY33" fmla="*/ 2297 h 10714"/>
                    <a:gd name="connsiteX34" fmla="*/ 5200 w 10000"/>
                    <a:gd name="connsiteY34" fmla="*/ 2172 h 10714"/>
                    <a:gd name="connsiteX35" fmla="*/ 5371 w 10000"/>
                    <a:gd name="connsiteY35" fmla="*/ 2020 h 10714"/>
                    <a:gd name="connsiteX36" fmla="*/ 5533 w 10000"/>
                    <a:gd name="connsiteY36" fmla="*/ 1859 h 10714"/>
                    <a:gd name="connsiteX37" fmla="*/ 5683 w 10000"/>
                    <a:gd name="connsiteY37" fmla="*/ 1690 h 10714"/>
                    <a:gd name="connsiteX38" fmla="*/ 5829 w 10000"/>
                    <a:gd name="connsiteY38" fmla="*/ 1511 h 10714"/>
                    <a:gd name="connsiteX39" fmla="*/ 5954 w 10000"/>
                    <a:gd name="connsiteY39" fmla="*/ 1326 h 10714"/>
                    <a:gd name="connsiteX40" fmla="*/ 6071 w 10000"/>
                    <a:gd name="connsiteY40" fmla="*/ 1147 h 10714"/>
                    <a:gd name="connsiteX41" fmla="*/ 6167 w 10000"/>
                    <a:gd name="connsiteY41" fmla="*/ 974 h 10714"/>
                    <a:gd name="connsiteX42" fmla="*/ 6213 w 10000"/>
                    <a:gd name="connsiteY42" fmla="*/ 974 h 10714"/>
                    <a:gd name="connsiteX43" fmla="*/ 6213 w 10000"/>
                    <a:gd name="connsiteY43" fmla="*/ 992 h 10714"/>
                    <a:gd name="connsiteX44" fmla="*/ 6138 w 10000"/>
                    <a:gd name="connsiteY44" fmla="*/ 1165 h 10714"/>
                    <a:gd name="connsiteX45" fmla="*/ 6054 w 10000"/>
                    <a:gd name="connsiteY45" fmla="*/ 1344 h 10714"/>
                    <a:gd name="connsiteX46" fmla="*/ 5963 w 10000"/>
                    <a:gd name="connsiteY46" fmla="*/ 1517 h 10714"/>
                    <a:gd name="connsiteX47" fmla="*/ 5871 w 10000"/>
                    <a:gd name="connsiteY47" fmla="*/ 1684 h 10714"/>
                    <a:gd name="connsiteX48" fmla="*/ 5775 w 10000"/>
                    <a:gd name="connsiteY48" fmla="*/ 1847 h 10714"/>
                    <a:gd name="connsiteX49" fmla="*/ 5667 w 10000"/>
                    <a:gd name="connsiteY49" fmla="*/ 1999 h 10714"/>
                    <a:gd name="connsiteX50" fmla="*/ 5554 w 10000"/>
                    <a:gd name="connsiteY50" fmla="*/ 2145 h 10714"/>
                    <a:gd name="connsiteX51" fmla="*/ 5417 w 10000"/>
                    <a:gd name="connsiteY51" fmla="*/ 2279 h 10714"/>
                    <a:gd name="connsiteX52" fmla="*/ 5275 w 10000"/>
                    <a:gd name="connsiteY52" fmla="*/ 2411 h 10714"/>
                    <a:gd name="connsiteX53" fmla="*/ 5108 w 10000"/>
                    <a:gd name="connsiteY53" fmla="*/ 2518 h 10714"/>
                    <a:gd name="connsiteX54" fmla="*/ 4917 w 10000"/>
                    <a:gd name="connsiteY54" fmla="*/ 2616 h 10714"/>
                    <a:gd name="connsiteX55" fmla="*/ 4704 w 10000"/>
                    <a:gd name="connsiteY55" fmla="*/ 2703 h 10714"/>
                    <a:gd name="connsiteX56" fmla="*/ 4479 w 10000"/>
                    <a:gd name="connsiteY56" fmla="*/ 2768 h 10714"/>
                    <a:gd name="connsiteX57" fmla="*/ 4213 w 10000"/>
                    <a:gd name="connsiteY57" fmla="*/ 2813 h 10714"/>
                    <a:gd name="connsiteX58" fmla="*/ 4221 w 10000"/>
                    <a:gd name="connsiteY58" fmla="*/ 3126 h 10714"/>
                    <a:gd name="connsiteX59" fmla="*/ 4258 w 10000"/>
                    <a:gd name="connsiteY59" fmla="*/ 3424 h 10714"/>
                    <a:gd name="connsiteX60" fmla="*/ 4321 w 10000"/>
                    <a:gd name="connsiteY60" fmla="*/ 3707 h 10714"/>
                    <a:gd name="connsiteX61" fmla="*/ 4404 w 10000"/>
                    <a:gd name="connsiteY61" fmla="*/ 3975 h 10714"/>
                    <a:gd name="connsiteX62" fmla="*/ 4508 w 10000"/>
                    <a:gd name="connsiteY62" fmla="*/ 4231 h 10714"/>
                    <a:gd name="connsiteX63" fmla="*/ 4621 w 10000"/>
                    <a:gd name="connsiteY63" fmla="*/ 4476 h 10714"/>
                    <a:gd name="connsiteX64" fmla="*/ 4750 w 10000"/>
                    <a:gd name="connsiteY64" fmla="*/ 4708 h 10714"/>
                    <a:gd name="connsiteX65" fmla="*/ 4879 w 10000"/>
                    <a:gd name="connsiteY65" fmla="*/ 4934 h 10714"/>
                    <a:gd name="connsiteX66" fmla="*/ 4917 w 10000"/>
                    <a:gd name="connsiteY66" fmla="*/ 4988 h 10714"/>
                    <a:gd name="connsiteX67" fmla="*/ 4950 w 10000"/>
                    <a:gd name="connsiteY67" fmla="*/ 5054 h 10714"/>
                    <a:gd name="connsiteX68" fmla="*/ 4996 w 10000"/>
                    <a:gd name="connsiteY68" fmla="*/ 5125 h 10714"/>
                    <a:gd name="connsiteX69" fmla="*/ 5038 w 10000"/>
                    <a:gd name="connsiteY69" fmla="*/ 5200 h 10714"/>
                    <a:gd name="connsiteX70" fmla="*/ 5092 w 10000"/>
                    <a:gd name="connsiteY70" fmla="*/ 5271 h 10714"/>
                    <a:gd name="connsiteX71" fmla="*/ 5154 w 10000"/>
                    <a:gd name="connsiteY71" fmla="*/ 5331 h 10714"/>
                    <a:gd name="connsiteX72" fmla="*/ 5229 w 10000"/>
                    <a:gd name="connsiteY72" fmla="*/ 5384 h 10714"/>
                    <a:gd name="connsiteX73" fmla="*/ 5313 w 10000"/>
                    <a:gd name="connsiteY73" fmla="*/ 5423 h 10714"/>
                    <a:gd name="connsiteX74" fmla="*/ 5413 w 10000"/>
                    <a:gd name="connsiteY74" fmla="*/ 5438 h 10714"/>
                    <a:gd name="connsiteX75" fmla="*/ 5517 w 10000"/>
                    <a:gd name="connsiteY75" fmla="*/ 5435 h 10714"/>
                    <a:gd name="connsiteX76" fmla="*/ 5704 w 10000"/>
                    <a:gd name="connsiteY76" fmla="*/ 5390 h 10714"/>
                    <a:gd name="connsiteX77" fmla="*/ 5871 w 10000"/>
                    <a:gd name="connsiteY77" fmla="*/ 5316 h 10714"/>
                    <a:gd name="connsiteX78" fmla="*/ 6033 w 10000"/>
                    <a:gd name="connsiteY78" fmla="*/ 5223 h 10714"/>
                    <a:gd name="connsiteX79" fmla="*/ 6167 w 10000"/>
                    <a:gd name="connsiteY79" fmla="*/ 5113 h 10714"/>
                    <a:gd name="connsiteX80" fmla="*/ 6296 w 10000"/>
                    <a:gd name="connsiteY80" fmla="*/ 4994 h 10714"/>
                    <a:gd name="connsiteX81" fmla="*/ 6417 w 10000"/>
                    <a:gd name="connsiteY81" fmla="*/ 4869 h 10714"/>
                    <a:gd name="connsiteX82" fmla="*/ 6525 w 10000"/>
                    <a:gd name="connsiteY82" fmla="*/ 4750 h 10714"/>
                    <a:gd name="connsiteX83" fmla="*/ 6617 w 10000"/>
                    <a:gd name="connsiteY83" fmla="*/ 4636 h 10714"/>
                    <a:gd name="connsiteX84" fmla="*/ 6821 w 10000"/>
                    <a:gd name="connsiteY84" fmla="*/ 4377 h 10714"/>
                    <a:gd name="connsiteX85" fmla="*/ 7017 w 10000"/>
                    <a:gd name="connsiteY85" fmla="*/ 4085 h 10714"/>
                    <a:gd name="connsiteX86" fmla="*/ 7213 w 10000"/>
                    <a:gd name="connsiteY86" fmla="*/ 3766 h 10714"/>
                    <a:gd name="connsiteX87" fmla="*/ 7396 w 10000"/>
                    <a:gd name="connsiteY87" fmla="*/ 3418 h 10714"/>
                    <a:gd name="connsiteX88" fmla="*/ 7563 w 10000"/>
                    <a:gd name="connsiteY88" fmla="*/ 3051 h 10714"/>
                    <a:gd name="connsiteX89" fmla="*/ 7713 w 10000"/>
                    <a:gd name="connsiteY89" fmla="*/ 2661 h 10714"/>
                    <a:gd name="connsiteX90" fmla="*/ 7850 w 10000"/>
                    <a:gd name="connsiteY90" fmla="*/ 2253 h 10714"/>
                    <a:gd name="connsiteX91" fmla="*/ 7950 w 10000"/>
                    <a:gd name="connsiteY91" fmla="*/ 1830 h 10714"/>
                    <a:gd name="connsiteX92" fmla="*/ 8025 w 10000"/>
                    <a:gd name="connsiteY92" fmla="*/ 1397 h 10714"/>
                    <a:gd name="connsiteX93" fmla="*/ 8071 w 10000"/>
                    <a:gd name="connsiteY93" fmla="*/ 954 h 10714"/>
                    <a:gd name="connsiteX94" fmla="*/ 8108 w 10000"/>
                    <a:gd name="connsiteY94" fmla="*/ 974 h 10714"/>
                    <a:gd name="connsiteX95" fmla="*/ 8138 w 10000"/>
                    <a:gd name="connsiteY95" fmla="*/ 1025 h 10714"/>
                    <a:gd name="connsiteX96" fmla="*/ 8163 w 10000"/>
                    <a:gd name="connsiteY96" fmla="*/ 1100 h 10714"/>
                    <a:gd name="connsiteX97" fmla="*/ 8175 w 10000"/>
                    <a:gd name="connsiteY97" fmla="*/ 1198 h 10714"/>
                    <a:gd name="connsiteX98" fmla="*/ 8183 w 10000"/>
                    <a:gd name="connsiteY98" fmla="*/ 1311 h 10714"/>
                    <a:gd name="connsiteX99" fmla="*/ 8183 w 10000"/>
                    <a:gd name="connsiteY99" fmla="*/ 1442 h 10714"/>
                    <a:gd name="connsiteX100" fmla="*/ 8183 w 10000"/>
                    <a:gd name="connsiteY100" fmla="*/ 1582 h 10714"/>
                    <a:gd name="connsiteX101" fmla="*/ 8175 w 10000"/>
                    <a:gd name="connsiteY101" fmla="*/ 1734 h 10714"/>
                    <a:gd name="connsiteX102" fmla="*/ 8163 w 10000"/>
                    <a:gd name="connsiteY102" fmla="*/ 1889 h 10714"/>
                    <a:gd name="connsiteX103" fmla="*/ 8146 w 10000"/>
                    <a:gd name="connsiteY103" fmla="*/ 2047 h 10714"/>
                    <a:gd name="connsiteX104" fmla="*/ 8121 w 10000"/>
                    <a:gd name="connsiteY104" fmla="*/ 2205 h 10714"/>
                    <a:gd name="connsiteX105" fmla="*/ 8108 w 10000"/>
                    <a:gd name="connsiteY105" fmla="*/ 2357 h 10714"/>
                    <a:gd name="connsiteX106" fmla="*/ 8083 w 10000"/>
                    <a:gd name="connsiteY106" fmla="*/ 2497 h 10714"/>
                    <a:gd name="connsiteX107" fmla="*/ 8063 w 10000"/>
                    <a:gd name="connsiteY107" fmla="*/ 2628 h 10714"/>
                    <a:gd name="connsiteX108" fmla="*/ 8038 w 10000"/>
                    <a:gd name="connsiteY108" fmla="*/ 2741 h 10714"/>
                    <a:gd name="connsiteX109" fmla="*/ 8017 w 10000"/>
                    <a:gd name="connsiteY109" fmla="*/ 2834 h 10714"/>
                    <a:gd name="connsiteX110" fmla="*/ 8000 w 10000"/>
                    <a:gd name="connsiteY110" fmla="*/ 2908 h 10714"/>
                    <a:gd name="connsiteX111" fmla="*/ 7700 w 10000"/>
                    <a:gd name="connsiteY111" fmla="*/ 3754 h 10714"/>
                    <a:gd name="connsiteX112" fmla="*/ 7942 w 10000"/>
                    <a:gd name="connsiteY112" fmla="*/ 3737 h 10714"/>
                    <a:gd name="connsiteX113" fmla="*/ 8167 w 10000"/>
                    <a:gd name="connsiteY113" fmla="*/ 3695 h 10714"/>
                    <a:gd name="connsiteX114" fmla="*/ 8379 w 10000"/>
                    <a:gd name="connsiteY114" fmla="*/ 3635 h 10714"/>
                    <a:gd name="connsiteX115" fmla="*/ 8583 w 10000"/>
                    <a:gd name="connsiteY115" fmla="*/ 3558 h 10714"/>
                    <a:gd name="connsiteX116" fmla="*/ 8767 w 10000"/>
                    <a:gd name="connsiteY116" fmla="*/ 3471 h 10714"/>
                    <a:gd name="connsiteX117" fmla="*/ 8933 w 10000"/>
                    <a:gd name="connsiteY117" fmla="*/ 3376 h 10714"/>
                    <a:gd name="connsiteX118" fmla="*/ 9092 w 10000"/>
                    <a:gd name="connsiteY118" fmla="*/ 3278 h 10714"/>
                    <a:gd name="connsiteX119" fmla="*/ 9238 w 10000"/>
                    <a:gd name="connsiteY119" fmla="*/ 3185 h 10714"/>
                    <a:gd name="connsiteX120" fmla="*/ 9250 w 10000"/>
                    <a:gd name="connsiteY120" fmla="*/ 3230 h 10714"/>
                    <a:gd name="connsiteX121" fmla="*/ 9117 w 10000"/>
                    <a:gd name="connsiteY121" fmla="*/ 3376 h 10714"/>
                    <a:gd name="connsiteX122" fmla="*/ 8954 w 10000"/>
                    <a:gd name="connsiteY122" fmla="*/ 3516 h 10714"/>
                    <a:gd name="connsiteX123" fmla="*/ 8758 w 10000"/>
                    <a:gd name="connsiteY123" fmla="*/ 3641 h 10714"/>
                    <a:gd name="connsiteX124" fmla="*/ 8538 w 10000"/>
                    <a:gd name="connsiteY124" fmla="*/ 3754 h 10714"/>
                    <a:gd name="connsiteX125" fmla="*/ 8304 w 10000"/>
                    <a:gd name="connsiteY125" fmla="*/ 3856 h 10714"/>
                    <a:gd name="connsiteX126" fmla="*/ 8054 w 10000"/>
                    <a:gd name="connsiteY126" fmla="*/ 3945 h 10714"/>
                    <a:gd name="connsiteX127" fmla="*/ 7796 w 10000"/>
                    <a:gd name="connsiteY127" fmla="*/ 4014 h 10714"/>
                    <a:gd name="connsiteX128" fmla="*/ 7533 w 10000"/>
                    <a:gd name="connsiteY128" fmla="*/ 4064 h 10714"/>
                    <a:gd name="connsiteX129" fmla="*/ 7479 w 10000"/>
                    <a:gd name="connsiteY129" fmla="*/ 4184 h 10714"/>
                    <a:gd name="connsiteX130" fmla="*/ 7404 w 10000"/>
                    <a:gd name="connsiteY130" fmla="*/ 4324 h 10714"/>
                    <a:gd name="connsiteX131" fmla="*/ 7321 w 10000"/>
                    <a:gd name="connsiteY131" fmla="*/ 4470 h 10714"/>
                    <a:gd name="connsiteX132" fmla="*/ 7213 w 10000"/>
                    <a:gd name="connsiteY132" fmla="*/ 4628 h 10714"/>
                    <a:gd name="connsiteX133" fmla="*/ 7100 w 10000"/>
                    <a:gd name="connsiteY133" fmla="*/ 4794 h 10714"/>
                    <a:gd name="connsiteX134" fmla="*/ 6979 w 10000"/>
                    <a:gd name="connsiteY134" fmla="*/ 4958 h 10714"/>
                    <a:gd name="connsiteX135" fmla="*/ 6850 w 10000"/>
                    <a:gd name="connsiteY135" fmla="*/ 5113 h 10714"/>
                    <a:gd name="connsiteX136" fmla="*/ 6721 w 10000"/>
                    <a:gd name="connsiteY136" fmla="*/ 5265 h 10714"/>
                    <a:gd name="connsiteX137" fmla="*/ 6600 w 10000"/>
                    <a:gd name="connsiteY137" fmla="*/ 5405 h 10714"/>
                    <a:gd name="connsiteX138" fmla="*/ 6471 w 10000"/>
                    <a:gd name="connsiteY138" fmla="*/ 5530 h 10714"/>
                    <a:gd name="connsiteX139" fmla="*/ 6358 w 10000"/>
                    <a:gd name="connsiteY139" fmla="*/ 5641 h 10714"/>
                    <a:gd name="connsiteX140" fmla="*/ 6250 w 10000"/>
                    <a:gd name="connsiteY140" fmla="*/ 5721 h 10714"/>
                    <a:gd name="connsiteX141" fmla="*/ 6267 w 10000"/>
                    <a:gd name="connsiteY141" fmla="*/ 5781 h 10714"/>
                    <a:gd name="connsiteX142" fmla="*/ 6296 w 10000"/>
                    <a:gd name="connsiteY142" fmla="*/ 5793 h 10714"/>
                    <a:gd name="connsiteX143" fmla="*/ 6479 w 10000"/>
                    <a:gd name="connsiteY143" fmla="*/ 5754 h 10714"/>
                    <a:gd name="connsiteX144" fmla="*/ 6663 w 10000"/>
                    <a:gd name="connsiteY144" fmla="*/ 5736 h 10714"/>
                    <a:gd name="connsiteX145" fmla="*/ 6858 w 10000"/>
                    <a:gd name="connsiteY145" fmla="*/ 5736 h 10714"/>
                    <a:gd name="connsiteX146" fmla="*/ 7046 w 10000"/>
                    <a:gd name="connsiteY146" fmla="*/ 5742 h 10714"/>
                    <a:gd name="connsiteX147" fmla="*/ 7246 w 10000"/>
                    <a:gd name="connsiteY147" fmla="*/ 5748 h 10714"/>
                    <a:gd name="connsiteX148" fmla="*/ 7425 w 10000"/>
                    <a:gd name="connsiteY148" fmla="*/ 5748 h 10714"/>
                    <a:gd name="connsiteX149" fmla="*/ 7600 w 10000"/>
                    <a:gd name="connsiteY149" fmla="*/ 5733 h 10714"/>
                    <a:gd name="connsiteX150" fmla="*/ 7950 w 10000"/>
                    <a:gd name="connsiteY150" fmla="*/ 5673 h 10714"/>
                    <a:gd name="connsiteX151" fmla="*/ 8275 w 10000"/>
                    <a:gd name="connsiteY151" fmla="*/ 5596 h 10714"/>
                    <a:gd name="connsiteX152" fmla="*/ 8579 w 10000"/>
                    <a:gd name="connsiteY152" fmla="*/ 5504 h 10714"/>
                    <a:gd name="connsiteX153" fmla="*/ 8858 w 10000"/>
                    <a:gd name="connsiteY153" fmla="*/ 5390 h 10714"/>
                    <a:gd name="connsiteX154" fmla="*/ 9117 w 10000"/>
                    <a:gd name="connsiteY154" fmla="*/ 5265 h 10714"/>
                    <a:gd name="connsiteX155" fmla="*/ 9350 w 10000"/>
                    <a:gd name="connsiteY155" fmla="*/ 5119 h 10714"/>
                    <a:gd name="connsiteX156" fmla="*/ 9563 w 10000"/>
                    <a:gd name="connsiteY156" fmla="*/ 4967 h 10714"/>
                    <a:gd name="connsiteX157" fmla="*/ 9758 w 10000"/>
                    <a:gd name="connsiteY157" fmla="*/ 4794 h 10714"/>
                    <a:gd name="connsiteX158" fmla="*/ 9933 w 10000"/>
                    <a:gd name="connsiteY158" fmla="*/ 4610 h 10714"/>
                    <a:gd name="connsiteX159" fmla="*/ 10000 w 10000"/>
                    <a:gd name="connsiteY159" fmla="*/ 4648 h 10714"/>
                    <a:gd name="connsiteX160" fmla="*/ 10000 w 10000"/>
                    <a:gd name="connsiteY160" fmla="*/ 4660 h 10714"/>
                    <a:gd name="connsiteX161" fmla="*/ 9904 w 10000"/>
                    <a:gd name="connsiteY161" fmla="*/ 4827 h 10714"/>
                    <a:gd name="connsiteX162" fmla="*/ 9767 w 10000"/>
                    <a:gd name="connsiteY162" fmla="*/ 5000 h 10714"/>
                    <a:gd name="connsiteX163" fmla="*/ 9600 w 10000"/>
                    <a:gd name="connsiteY163" fmla="*/ 5173 h 10714"/>
                    <a:gd name="connsiteX164" fmla="*/ 9404 w 10000"/>
                    <a:gd name="connsiteY164" fmla="*/ 5343 h 10714"/>
                    <a:gd name="connsiteX165" fmla="*/ 9183 w 10000"/>
                    <a:gd name="connsiteY165" fmla="*/ 5504 h 10714"/>
                    <a:gd name="connsiteX166" fmla="*/ 8950 w 10000"/>
                    <a:gd name="connsiteY166" fmla="*/ 5662 h 10714"/>
                    <a:gd name="connsiteX167" fmla="*/ 8704 w 10000"/>
                    <a:gd name="connsiteY167" fmla="*/ 5802 h 10714"/>
                    <a:gd name="connsiteX168" fmla="*/ 8463 w 10000"/>
                    <a:gd name="connsiteY168" fmla="*/ 5927 h 10714"/>
                    <a:gd name="connsiteX169" fmla="*/ 8229 w 10000"/>
                    <a:gd name="connsiteY169" fmla="*/ 6025 h 10714"/>
                    <a:gd name="connsiteX170" fmla="*/ 8000 w 10000"/>
                    <a:gd name="connsiteY170" fmla="*/ 6105 h 10714"/>
                    <a:gd name="connsiteX171" fmla="*/ 7879 w 10000"/>
                    <a:gd name="connsiteY171" fmla="*/ 6132 h 10714"/>
                    <a:gd name="connsiteX172" fmla="*/ 7729 w 10000"/>
                    <a:gd name="connsiteY172" fmla="*/ 6153 h 10714"/>
                    <a:gd name="connsiteX173" fmla="*/ 7563 w 10000"/>
                    <a:gd name="connsiteY173" fmla="*/ 6177 h 10714"/>
                    <a:gd name="connsiteX174" fmla="*/ 7388 w 10000"/>
                    <a:gd name="connsiteY174" fmla="*/ 6198 h 10714"/>
                    <a:gd name="connsiteX175" fmla="*/ 7204 w 10000"/>
                    <a:gd name="connsiteY175" fmla="*/ 6219 h 10714"/>
                    <a:gd name="connsiteX176" fmla="*/ 7017 w 10000"/>
                    <a:gd name="connsiteY176" fmla="*/ 6240 h 10714"/>
                    <a:gd name="connsiteX177" fmla="*/ 6842 w 10000"/>
                    <a:gd name="connsiteY177" fmla="*/ 6263 h 10714"/>
                    <a:gd name="connsiteX178" fmla="*/ 6675 w 10000"/>
                    <a:gd name="connsiteY178" fmla="*/ 6290 h 10714"/>
                    <a:gd name="connsiteX179" fmla="*/ 6517 w 10000"/>
                    <a:gd name="connsiteY179" fmla="*/ 6329 h 10714"/>
                    <a:gd name="connsiteX180" fmla="*/ 6388 w 10000"/>
                    <a:gd name="connsiteY180" fmla="*/ 6365 h 10714"/>
                    <a:gd name="connsiteX181" fmla="*/ 6288 w 10000"/>
                    <a:gd name="connsiteY181" fmla="*/ 6415 h 10714"/>
                    <a:gd name="connsiteX182" fmla="*/ 6213 w 10000"/>
                    <a:gd name="connsiteY182" fmla="*/ 6475 h 10714"/>
                    <a:gd name="connsiteX183" fmla="*/ 6092 w 10000"/>
                    <a:gd name="connsiteY183" fmla="*/ 6648 h 10714"/>
                    <a:gd name="connsiteX184" fmla="*/ 6008 w 10000"/>
                    <a:gd name="connsiteY184" fmla="*/ 6836 h 10714"/>
                    <a:gd name="connsiteX185" fmla="*/ 5942 w 10000"/>
                    <a:gd name="connsiteY185" fmla="*/ 7032 h 10714"/>
                    <a:gd name="connsiteX186" fmla="*/ 5904 w 10000"/>
                    <a:gd name="connsiteY186" fmla="*/ 7232 h 10714"/>
                    <a:gd name="connsiteX187" fmla="*/ 5888 w 10000"/>
                    <a:gd name="connsiteY187" fmla="*/ 7443 h 10714"/>
                    <a:gd name="connsiteX188" fmla="*/ 5879 w 10000"/>
                    <a:gd name="connsiteY188" fmla="*/ 7655 h 10714"/>
                    <a:gd name="connsiteX189" fmla="*/ 5888 w 10000"/>
                    <a:gd name="connsiteY189" fmla="*/ 7867 h 10714"/>
                    <a:gd name="connsiteX190" fmla="*/ 5904 w 10000"/>
                    <a:gd name="connsiteY190" fmla="*/ 8084 h 10714"/>
                    <a:gd name="connsiteX191" fmla="*/ 5925 w 10000"/>
                    <a:gd name="connsiteY191" fmla="*/ 8299 h 10714"/>
                    <a:gd name="connsiteX192" fmla="*/ 5950 w 10000"/>
                    <a:gd name="connsiteY192" fmla="*/ 8510 h 10714"/>
                    <a:gd name="connsiteX193" fmla="*/ 5954 w 10000"/>
                    <a:gd name="connsiteY193" fmla="*/ 8820 h 10714"/>
                    <a:gd name="connsiteX194" fmla="*/ 5933 w 10000"/>
                    <a:gd name="connsiteY194" fmla="*/ 9130 h 10714"/>
                    <a:gd name="connsiteX195" fmla="*/ 5896 w 10000"/>
                    <a:gd name="connsiteY195" fmla="*/ 9428 h 10714"/>
                    <a:gd name="connsiteX196" fmla="*/ 5850 w 10000"/>
                    <a:gd name="connsiteY196" fmla="*/ 9720 h 10714"/>
                    <a:gd name="connsiteX197" fmla="*/ 5756 w 10000"/>
                    <a:gd name="connsiteY197" fmla="*/ 10714 h 10714"/>
                    <a:gd name="connsiteX198" fmla="*/ 4463 w 10000"/>
                    <a:gd name="connsiteY198" fmla="*/ 10000 h 10714"/>
                    <a:gd name="connsiteX199" fmla="*/ 3043 w 10000"/>
                    <a:gd name="connsiteY199" fmla="*/ 9881 h 10714"/>
                    <a:gd name="connsiteX200" fmla="*/ 4546 w 10000"/>
                    <a:gd name="connsiteY200" fmla="*/ 9848 h 10714"/>
                    <a:gd name="connsiteX201" fmla="*/ 4629 w 10000"/>
                    <a:gd name="connsiteY201" fmla="*/ 9687 h 10714"/>
                    <a:gd name="connsiteX202" fmla="*/ 4700 w 10000"/>
                    <a:gd name="connsiteY202" fmla="*/ 9508 h 10714"/>
                    <a:gd name="connsiteX203" fmla="*/ 4767 w 10000"/>
                    <a:gd name="connsiteY203" fmla="*/ 9309 h 10714"/>
                    <a:gd name="connsiteX204" fmla="*/ 4829 w 10000"/>
                    <a:gd name="connsiteY204" fmla="*/ 9097 h 10714"/>
                    <a:gd name="connsiteX205" fmla="*/ 4879 w 10000"/>
                    <a:gd name="connsiteY205" fmla="*/ 8868 h 10714"/>
                    <a:gd name="connsiteX206" fmla="*/ 4917 w 10000"/>
                    <a:gd name="connsiteY206" fmla="*/ 8635 h 10714"/>
                    <a:gd name="connsiteX207" fmla="*/ 4954 w 10000"/>
                    <a:gd name="connsiteY207" fmla="*/ 8391 h 10714"/>
                    <a:gd name="connsiteX208" fmla="*/ 4979 w 10000"/>
                    <a:gd name="connsiteY208" fmla="*/ 8144 h 10714"/>
                    <a:gd name="connsiteX209" fmla="*/ 5000 w 10000"/>
                    <a:gd name="connsiteY209" fmla="*/ 7887 h 10714"/>
                    <a:gd name="connsiteX210" fmla="*/ 5000 w 10000"/>
                    <a:gd name="connsiteY210" fmla="*/ 7634 h 10714"/>
                    <a:gd name="connsiteX211" fmla="*/ 5000 w 10000"/>
                    <a:gd name="connsiteY211" fmla="*/ 7384 h 10714"/>
                    <a:gd name="connsiteX212" fmla="*/ 4979 w 10000"/>
                    <a:gd name="connsiteY212" fmla="*/ 7133 h 10714"/>
                    <a:gd name="connsiteX213" fmla="*/ 4950 w 10000"/>
                    <a:gd name="connsiteY213" fmla="*/ 6892 h 10714"/>
                    <a:gd name="connsiteX214" fmla="*/ 4913 w 10000"/>
                    <a:gd name="connsiteY214" fmla="*/ 6657 h 10714"/>
                    <a:gd name="connsiteX215" fmla="*/ 4858 w 10000"/>
                    <a:gd name="connsiteY215" fmla="*/ 6430 h 10714"/>
                    <a:gd name="connsiteX216" fmla="*/ 4783 w 10000"/>
                    <a:gd name="connsiteY216" fmla="*/ 6219 h 10714"/>
                    <a:gd name="connsiteX217" fmla="*/ 4700 w 10000"/>
                    <a:gd name="connsiteY217" fmla="*/ 6019 h 10714"/>
                    <a:gd name="connsiteX218" fmla="*/ 4600 w 10000"/>
                    <a:gd name="connsiteY218" fmla="*/ 5840 h 10714"/>
                    <a:gd name="connsiteX219" fmla="*/ 4488 w 10000"/>
                    <a:gd name="connsiteY219" fmla="*/ 5682 h 10714"/>
                    <a:gd name="connsiteX220" fmla="*/ 4358 w 10000"/>
                    <a:gd name="connsiteY220" fmla="*/ 5542 h 10714"/>
                    <a:gd name="connsiteX221" fmla="*/ 4213 w 10000"/>
                    <a:gd name="connsiteY221" fmla="*/ 5429 h 10714"/>
                    <a:gd name="connsiteX222" fmla="*/ 4046 w 10000"/>
                    <a:gd name="connsiteY222" fmla="*/ 5343 h 10714"/>
                    <a:gd name="connsiteX223" fmla="*/ 3904 w 10000"/>
                    <a:gd name="connsiteY223" fmla="*/ 5292 h 10714"/>
                    <a:gd name="connsiteX224" fmla="*/ 3746 w 10000"/>
                    <a:gd name="connsiteY224" fmla="*/ 5271 h 10714"/>
                    <a:gd name="connsiteX225" fmla="*/ 3583 w 10000"/>
                    <a:gd name="connsiteY225" fmla="*/ 5271 h 10714"/>
                    <a:gd name="connsiteX226" fmla="*/ 3413 w 10000"/>
                    <a:gd name="connsiteY226" fmla="*/ 5286 h 10714"/>
                    <a:gd name="connsiteX227" fmla="*/ 3246 w 10000"/>
                    <a:gd name="connsiteY227" fmla="*/ 5310 h 10714"/>
                    <a:gd name="connsiteX228" fmla="*/ 3079 w 10000"/>
                    <a:gd name="connsiteY228" fmla="*/ 5343 h 10714"/>
                    <a:gd name="connsiteX229" fmla="*/ 2913 w 10000"/>
                    <a:gd name="connsiteY229" fmla="*/ 5369 h 10714"/>
                    <a:gd name="connsiteX230" fmla="*/ 2750 w 10000"/>
                    <a:gd name="connsiteY230" fmla="*/ 5396 h 10714"/>
                    <a:gd name="connsiteX231" fmla="*/ 2600 w 10000"/>
                    <a:gd name="connsiteY231" fmla="*/ 5411 h 10714"/>
                    <a:gd name="connsiteX232" fmla="*/ 2258 w 10000"/>
                    <a:gd name="connsiteY232" fmla="*/ 5423 h 10714"/>
                    <a:gd name="connsiteX233" fmla="*/ 1925 w 10000"/>
                    <a:gd name="connsiteY233" fmla="*/ 5411 h 10714"/>
                    <a:gd name="connsiteX234" fmla="*/ 1617 w 10000"/>
                    <a:gd name="connsiteY234" fmla="*/ 5384 h 10714"/>
                    <a:gd name="connsiteX235" fmla="*/ 1321 w 10000"/>
                    <a:gd name="connsiteY235" fmla="*/ 5346 h 10714"/>
                    <a:gd name="connsiteX236" fmla="*/ 1033 w 10000"/>
                    <a:gd name="connsiteY236" fmla="*/ 5298 h 10714"/>
                    <a:gd name="connsiteX237" fmla="*/ 758 w 10000"/>
                    <a:gd name="connsiteY237" fmla="*/ 5250 h 10714"/>
                    <a:gd name="connsiteX238" fmla="*/ 500 w 10000"/>
                    <a:gd name="connsiteY238" fmla="*/ 5197 h 10714"/>
                    <a:gd name="connsiteX239" fmla="*/ 517 w 10000"/>
                    <a:gd name="connsiteY239" fmla="*/ 5137 h 10714"/>
                    <a:gd name="connsiteX240" fmla="*/ 871 w 10000"/>
                    <a:gd name="connsiteY240" fmla="*/ 5173 h 10714"/>
                    <a:gd name="connsiteX241" fmla="*/ 1221 w 10000"/>
                    <a:gd name="connsiteY241" fmla="*/ 5197 h 10714"/>
                    <a:gd name="connsiteX242" fmla="*/ 1563 w 10000"/>
                    <a:gd name="connsiteY242" fmla="*/ 5206 h 10714"/>
                    <a:gd name="connsiteX243" fmla="*/ 1896 w 10000"/>
                    <a:gd name="connsiteY243" fmla="*/ 5197 h 10714"/>
                    <a:gd name="connsiteX244" fmla="*/ 2221 w 10000"/>
                    <a:gd name="connsiteY244" fmla="*/ 5164 h 10714"/>
                    <a:gd name="connsiteX245" fmla="*/ 2538 w 10000"/>
                    <a:gd name="connsiteY245" fmla="*/ 5113 h 10714"/>
                    <a:gd name="connsiteX246" fmla="*/ 2842 w 10000"/>
                    <a:gd name="connsiteY246" fmla="*/ 5045 h 10714"/>
                    <a:gd name="connsiteX247" fmla="*/ 3129 w 10000"/>
                    <a:gd name="connsiteY247" fmla="*/ 4946 h 10714"/>
                    <a:gd name="connsiteX248" fmla="*/ 3500 w 10000"/>
                    <a:gd name="connsiteY248" fmla="*/ 4815 h 10714"/>
                    <a:gd name="connsiteX249" fmla="*/ 2821 w 10000"/>
                    <a:gd name="connsiteY249" fmla="*/ 4389 h 10714"/>
                    <a:gd name="connsiteX250" fmla="*/ 2213 w 10000"/>
                    <a:gd name="connsiteY250" fmla="*/ 3912 h 10714"/>
                    <a:gd name="connsiteX251" fmla="*/ 1879 w 10000"/>
                    <a:gd name="connsiteY251" fmla="*/ 3939 h 10714"/>
                    <a:gd name="connsiteX252" fmla="*/ 1554 w 10000"/>
                    <a:gd name="connsiteY252" fmla="*/ 3939 h 10714"/>
                    <a:gd name="connsiteX253" fmla="*/ 1258 w 10000"/>
                    <a:gd name="connsiteY253" fmla="*/ 3912 h 10714"/>
                    <a:gd name="connsiteX254" fmla="*/ 979 w 10000"/>
                    <a:gd name="connsiteY254" fmla="*/ 3856 h 10714"/>
                    <a:gd name="connsiteX255" fmla="*/ 721 w 10000"/>
                    <a:gd name="connsiteY255" fmla="*/ 3775 h 10714"/>
                    <a:gd name="connsiteX256" fmla="*/ 496 w 10000"/>
                    <a:gd name="connsiteY256" fmla="*/ 3674 h 10714"/>
                    <a:gd name="connsiteX257" fmla="*/ 296 w 10000"/>
                    <a:gd name="connsiteY257" fmla="*/ 3549 h 10714"/>
                    <a:gd name="connsiteX258" fmla="*/ 129 w 10000"/>
                    <a:gd name="connsiteY258" fmla="*/ 3403 h 10714"/>
                    <a:gd name="connsiteX259" fmla="*/ 0 w 10000"/>
                    <a:gd name="connsiteY259" fmla="*/ 3245 h 10714"/>
                    <a:gd name="connsiteX260" fmla="*/ 17 w 10000"/>
                    <a:gd name="connsiteY260" fmla="*/ 3218 h 10714"/>
                    <a:gd name="connsiteX261" fmla="*/ 71 w 10000"/>
                    <a:gd name="connsiteY261" fmla="*/ 3245 h 10714"/>
                    <a:gd name="connsiteX262" fmla="*/ 138 w 10000"/>
                    <a:gd name="connsiteY262" fmla="*/ 3349 h 10714"/>
                    <a:gd name="connsiteX263" fmla="*/ 246 w 10000"/>
                    <a:gd name="connsiteY263" fmla="*/ 3439 h 10714"/>
                    <a:gd name="connsiteX264" fmla="*/ 379 w 10000"/>
                    <a:gd name="connsiteY264" fmla="*/ 3528 h 10714"/>
                    <a:gd name="connsiteX265" fmla="*/ 538 w 10000"/>
                    <a:gd name="connsiteY265" fmla="*/ 3597 h 10714"/>
                    <a:gd name="connsiteX266" fmla="*/ 721 w 10000"/>
                    <a:gd name="connsiteY266" fmla="*/ 3656 h 10714"/>
                    <a:gd name="connsiteX267" fmla="*/ 913 w 10000"/>
                    <a:gd name="connsiteY267" fmla="*/ 3701 h 10714"/>
                    <a:gd name="connsiteX268" fmla="*/ 1117 w 10000"/>
                    <a:gd name="connsiteY268" fmla="*/ 3728 h 10714"/>
                    <a:gd name="connsiteX269" fmla="*/ 1329 w 10000"/>
                    <a:gd name="connsiteY269" fmla="*/ 3737 h 10714"/>
                    <a:gd name="connsiteX270" fmla="*/ 1533 w 10000"/>
                    <a:gd name="connsiteY270" fmla="*/ 3734 h 10714"/>
                    <a:gd name="connsiteX271" fmla="*/ 1646 w 10000"/>
                    <a:gd name="connsiteY271" fmla="*/ 3722 h 10714"/>
                    <a:gd name="connsiteX272" fmla="*/ 1746 w 10000"/>
                    <a:gd name="connsiteY272" fmla="*/ 3722 h 10714"/>
                    <a:gd name="connsiteX273" fmla="*/ 1833 w 10000"/>
                    <a:gd name="connsiteY273" fmla="*/ 3710 h 10714"/>
                    <a:gd name="connsiteX274" fmla="*/ 1917 w 10000"/>
                    <a:gd name="connsiteY274" fmla="*/ 3695 h 10714"/>
                    <a:gd name="connsiteX275" fmla="*/ 1988 w 10000"/>
                    <a:gd name="connsiteY275" fmla="*/ 3662 h 10714"/>
                    <a:gd name="connsiteX276" fmla="*/ 1788 w 10000"/>
                    <a:gd name="connsiteY276" fmla="*/ 3391 h 10714"/>
                    <a:gd name="connsiteX277" fmla="*/ 1617 w 10000"/>
                    <a:gd name="connsiteY277" fmla="*/ 3126 h 10714"/>
                    <a:gd name="connsiteX278" fmla="*/ 1454 w 10000"/>
                    <a:gd name="connsiteY278" fmla="*/ 2849 h 10714"/>
                    <a:gd name="connsiteX279" fmla="*/ 1313 w 10000"/>
                    <a:gd name="connsiteY279" fmla="*/ 2563 h 10714"/>
                    <a:gd name="connsiteX280" fmla="*/ 1175 w 10000"/>
                    <a:gd name="connsiteY280" fmla="*/ 2253 h 10714"/>
                    <a:gd name="connsiteX281" fmla="*/ 1046 w 10000"/>
                    <a:gd name="connsiteY281" fmla="*/ 1919 h 10714"/>
                    <a:gd name="connsiteX282" fmla="*/ 1033 w 10000"/>
                    <a:gd name="connsiteY282" fmla="*/ 1859 h 10714"/>
                    <a:gd name="connsiteX283" fmla="*/ 1000 w 10000"/>
                    <a:gd name="connsiteY283" fmla="*/ 1776 h 10714"/>
                    <a:gd name="connsiteX284" fmla="*/ 979 w 10000"/>
                    <a:gd name="connsiteY284" fmla="*/ 1684 h 10714"/>
                    <a:gd name="connsiteX285" fmla="*/ 950 w 10000"/>
                    <a:gd name="connsiteY285" fmla="*/ 1591 h 10714"/>
                    <a:gd name="connsiteX286" fmla="*/ 925 w 10000"/>
                    <a:gd name="connsiteY286" fmla="*/ 1490 h 10714"/>
                    <a:gd name="connsiteX287" fmla="*/ 917 w 10000"/>
                    <a:gd name="connsiteY287" fmla="*/ 1397 h 10714"/>
                    <a:gd name="connsiteX288" fmla="*/ 917 w 10000"/>
                    <a:gd name="connsiteY288" fmla="*/ 1311 h 10714"/>
                    <a:gd name="connsiteX289" fmla="*/ 933 w 10000"/>
                    <a:gd name="connsiteY289" fmla="*/ 1234 h 10714"/>
                    <a:gd name="connsiteX290" fmla="*/ 963 w 10000"/>
                    <a:gd name="connsiteY290" fmla="*/ 1180 h 10714"/>
                    <a:gd name="connsiteX291" fmla="*/ 1000 w 10000"/>
                    <a:gd name="connsiteY291" fmla="*/ 1192 h 10714"/>
                    <a:gd name="connsiteX292" fmla="*/ 1033 w 10000"/>
                    <a:gd name="connsiteY292" fmla="*/ 1496 h 10714"/>
                    <a:gd name="connsiteX293" fmla="*/ 1108 w 10000"/>
                    <a:gd name="connsiteY293" fmla="*/ 1800 h 10714"/>
                    <a:gd name="connsiteX294" fmla="*/ 1221 w 10000"/>
                    <a:gd name="connsiteY294" fmla="*/ 2098 h 10714"/>
                    <a:gd name="connsiteX295" fmla="*/ 1358 w 10000"/>
                    <a:gd name="connsiteY295" fmla="*/ 2372 h 10714"/>
                    <a:gd name="connsiteX296" fmla="*/ 1508 w 10000"/>
                    <a:gd name="connsiteY296" fmla="*/ 2628 h 10714"/>
                    <a:gd name="connsiteX297" fmla="*/ 1646 w 10000"/>
                    <a:gd name="connsiteY297" fmla="*/ 2795 h 10714"/>
                    <a:gd name="connsiteX298" fmla="*/ 1629 w 10000"/>
                    <a:gd name="connsiteY298" fmla="*/ 2801 h 10714"/>
                    <a:gd name="connsiteX299" fmla="*/ 1629 w 10000"/>
                    <a:gd name="connsiteY299" fmla="*/ 2807 h 10714"/>
                    <a:gd name="connsiteX300" fmla="*/ 1638 w 10000"/>
                    <a:gd name="connsiteY300" fmla="*/ 2813 h 10714"/>
                    <a:gd name="connsiteX301" fmla="*/ 1646 w 10000"/>
                    <a:gd name="connsiteY301" fmla="*/ 2816 h 10714"/>
                    <a:gd name="connsiteX302" fmla="*/ 1663 w 10000"/>
                    <a:gd name="connsiteY302" fmla="*/ 2822 h 10714"/>
                    <a:gd name="connsiteX303" fmla="*/ 1667 w 10000"/>
                    <a:gd name="connsiteY303" fmla="*/ 2834 h 10714"/>
                    <a:gd name="connsiteX304" fmla="*/ 1675 w 10000"/>
                    <a:gd name="connsiteY304" fmla="*/ 2840 h 10714"/>
                    <a:gd name="connsiteX305" fmla="*/ 1683 w 10000"/>
                    <a:gd name="connsiteY305" fmla="*/ 2849 h 10714"/>
                    <a:gd name="connsiteX306" fmla="*/ 1683 w 10000"/>
                    <a:gd name="connsiteY306" fmla="*/ 2843 h 10714"/>
                    <a:gd name="connsiteX307" fmla="*/ 1675 w 10000"/>
                    <a:gd name="connsiteY307" fmla="*/ 2840 h 10714"/>
                    <a:gd name="connsiteX308" fmla="*/ 1675 w 10000"/>
                    <a:gd name="connsiteY308" fmla="*/ 2840 h 10714"/>
                    <a:gd name="connsiteX309" fmla="*/ 1646 w 10000"/>
                    <a:gd name="connsiteY309" fmla="*/ 2795 h 10714"/>
                    <a:gd name="connsiteX310" fmla="*/ 1746 w 10000"/>
                    <a:gd name="connsiteY310" fmla="*/ 2741 h 10714"/>
                    <a:gd name="connsiteX311" fmla="*/ 1842 w 10000"/>
                    <a:gd name="connsiteY311" fmla="*/ 2649 h 10714"/>
                    <a:gd name="connsiteX312" fmla="*/ 1933 w 10000"/>
                    <a:gd name="connsiteY312" fmla="*/ 2542 h 10714"/>
                    <a:gd name="connsiteX313" fmla="*/ 2017 w 10000"/>
                    <a:gd name="connsiteY313" fmla="*/ 2411 h 10714"/>
                    <a:gd name="connsiteX314" fmla="*/ 2092 w 10000"/>
                    <a:gd name="connsiteY314" fmla="*/ 2265 h 10714"/>
                    <a:gd name="connsiteX315" fmla="*/ 2163 w 10000"/>
                    <a:gd name="connsiteY315" fmla="*/ 2113 h 10714"/>
                    <a:gd name="connsiteX316" fmla="*/ 2221 w 10000"/>
                    <a:gd name="connsiteY316" fmla="*/ 1955 h 10714"/>
                    <a:gd name="connsiteX317" fmla="*/ 2275 w 10000"/>
                    <a:gd name="connsiteY317" fmla="*/ 1803 h 10714"/>
                    <a:gd name="connsiteX318" fmla="*/ 2321 w 10000"/>
                    <a:gd name="connsiteY318" fmla="*/ 1657 h 10714"/>
                    <a:gd name="connsiteX319" fmla="*/ 2329 w 10000"/>
                    <a:gd name="connsiteY319" fmla="*/ 1853 h 10714"/>
                    <a:gd name="connsiteX320" fmla="*/ 2321 w 10000"/>
                    <a:gd name="connsiteY320" fmla="*/ 2032 h 10714"/>
                    <a:gd name="connsiteX321" fmla="*/ 2283 w 10000"/>
                    <a:gd name="connsiteY321" fmla="*/ 2199 h 10714"/>
                    <a:gd name="connsiteX322" fmla="*/ 2229 w 10000"/>
                    <a:gd name="connsiteY322" fmla="*/ 2366 h 10714"/>
                    <a:gd name="connsiteX323" fmla="*/ 2154 w 10000"/>
                    <a:gd name="connsiteY323" fmla="*/ 2524 h 10714"/>
                    <a:gd name="connsiteX324" fmla="*/ 2046 w 10000"/>
                    <a:gd name="connsiteY324" fmla="*/ 2682 h 10714"/>
                    <a:gd name="connsiteX325" fmla="*/ 1796 w 10000"/>
                    <a:gd name="connsiteY325" fmla="*/ 3027 h 10714"/>
                    <a:gd name="connsiteX326" fmla="*/ 2054 w 10000"/>
                    <a:gd name="connsiteY326" fmla="*/ 3305 h 10714"/>
                    <a:gd name="connsiteX327" fmla="*/ 2333 w 10000"/>
                    <a:gd name="connsiteY327" fmla="*/ 3564 h 10714"/>
                    <a:gd name="connsiteX328" fmla="*/ 2638 w 10000"/>
                    <a:gd name="connsiteY328" fmla="*/ 3808 h 10714"/>
                    <a:gd name="connsiteX329" fmla="*/ 2963 w 10000"/>
                    <a:gd name="connsiteY329" fmla="*/ 4032 h 10714"/>
                    <a:gd name="connsiteX330" fmla="*/ 4129 w 10000"/>
                    <a:gd name="connsiteY330" fmla="*/ 4610 h 10714"/>
                    <a:gd name="connsiteX331" fmla="*/ 4167 w 10000"/>
                    <a:gd name="connsiteY331" fmla="*/ 4589 h 10714"/>
                    <a:gd name="connsiteX332" fmla="*/ 4071 w 10000"/>
                    <a:gd name="connsiteY332" fmla="*/ 4333 h 10714"/>
                    <a:gd name="connsiteX333" fmla="*/ 3996 w 10000"/>
                    <a:gd name="connsiteY333" fmla="*/ 4058 h 10714"/>
                    <a:gd name="connsiteX334" fmla="*/ 3933 w 10000"/>
                    <a:gd name="connsiteY334" fmla="*/ 3760 h 10714"/>
                    <a:gd name="connsiteX335" fmla="*/ 3904 w 10000"/>
                    <a:gd name="connsiteY335" fmla="*/ 3456 h 10714"/>
                    <a:gd name="connsiteX336" fmla="*/ 3879 w 10000"/>
                    <a:gd name="connsiteY336" fmla="*/ 3138 h 10714"/>
                    <a:gd name="connsiteX337" fmla="*/ 3879 w 10000"/>
                    <a:gd name="connsiteY337" fmla="*/ 2813 h 10714"/>
                    <a:gd name="connsiteX338" fmla="*/ 3896 w 10000"/>
                    <a:gd name="connsiteY338" fmla="*/ 2485 h 10714"/>
                    <a:gd name="connsiteX339" fmla="*/ 3933 w 10000"/>
                    <a:gd name="connsiteY339" fmla="*/ 2160 h 10714"/>
                    <a:gd name="connsiteX340" fmla="*/ 3988 w 10000"/>
                    <a:gd name="connsiteY340" fmla="*/ 1836 h 10714"/>
                    <a:gd name="connsiteX341" fmla="*/ 4046 w 10000"/>
                    <a:gd name="connsiteY341" fmla="*/ 1523 h 10714"/>
                    <a:gd name="connsiteX342" fmla="*/ 4129 w 10000"/>
                    <a:gd name="connsiteY342" fmla="*/ 1219 h 10714"/>
                    <a:gd name="connsiteX343" fmla="*/ 4229 w 10000"/>
                    <a:gd name="connsiteY343" fmla="*/ 933 h 10714"/>
                    <a:gd name="connsiteX344" fmla="*/ 4333 w 10000"/>
                    <a:gd name="connsiteY344" fmla="*/ 662 h 10714"/>
                    <a:gd name="connsiteX345" fmla="*/ 4454 w 10000"/>
                    <a:gd name="connsiteY345" fmla="*/ 417 h 10714"/>
                    <a:gd name="connsiteX346" fmla="*/ 4583 w 10000"/>
                    <a:gd name="connsiteY346" fmla="*/ 194 h 10714"/>
                    <a:gd name="connsiteX347" fmla="*/ 4738 w 10000"/>
                    <a:gd name="connsiteY347" fmla="*/ 0 h 10714"/>
                    <a:gd name="connsiteX0" fmla="*/ 4738 w 10000"/>
                    <a:gd name="connsiteY0" fmla="*/ 0 h 10768"/>
                    <a:gd name="connsiteX1" fmla="*/ 4721 w 10000"/>
                    <a:gd name="connsiteY1" fmla="*/ 48 h 10768"/>
                    <a:gd name="connsiteX2" fmla="*/ 4713 w 10000"/>
                    <a:gd name="connsiteY2" fmla="*/ 80 h 10768"/>
                    <a:gd name="connsiteX3" fmla="*/ 4704 w 10000"/>
                    <a:gd name="connsiteY3" fmla="*/ 101 h 10768"/>
                    <a:gd name="connsiteX4" fmla="*/ 4704 w 10000"/>
                    <a:gd name="connsiteY4" fmla="*/ 113 h 10768"/>
                    <a:gd name="connsiteX5" fmla="*/ 4713 w 10000"/>
                    <a:gd name="connsiteY5" fmla="*/ 119 h 10768"/>
                    <a:gd name="connsiteX6" fmla="*/ 4713 w 10000"/>
                    <a:gd name="connsiteY6" fmla="*/ 125 h 10768"/>
                    <a:gd name="connsiteX7" fmla="*/ 4721 w 10000"/>
                    <a:gd name="connsiteY7" fmla="*/ 125 h 10768"/>
                    <a:gd name="connsiteX8" fmla="*/ 4721 w 10000"/>
                    <a:gd name="connsiteY8" fmla="*/ 125 h 10768"/>
                    <a:gd name="connsiteX9" fmla="*/ 4721 w 10000"/>
                    <a:gd name="connsiteY9" fmla="*/ 134 h 10768"/>
                    <a:gd name="connsiteX10" fmla="*/ 4713 w 10000"/>
                    <a:gd name="connsiteY10" fmla="*/ 152 h 10768"/>
                    <a:gd name="connsiteX11" fmla="*/ 4704 w 10000"/>
                    <a:gd name="connsiteY11" fmla="*/ 179 h 10768"/>
                    <a:gd name="connsiteX12" fmla="*/ 4692 w 10000"/>
                    <a:gd name="connsiteY12" fmla="*/ 221 h 10768"/>
                    <a:gd name="connsiteX13" fmla="*/ 4667 w 10000"/>
                    <a:gd name="connsiteY13" fmla="*/ 280 h 10768"/>
                    <a:gd name="connsiteX14" fmla="*/ 4629 w 10000"/>
                    <a:gd name="connsiteY14" fmla="*/ 364 h 10768"/>
                    <a:gd name="connsiteX15" fmla="*/ 4592 w 10000"/>
                    <a:gd name="connsiteY15" fmla="*/ 465 h 10768"/>
                    <a:gd name="connsiteX16" fmla="*/ 4533 w 10000"/>
                    <a:gd name="connsiteY16" fmla="*/ 596 h 10768"/>
                    <a:gd name="connsiteX17" fmla="*/ 4463 w 10000"/>
                    <a:gd name="connsiteY17" fmla="*/ 754 h 10768"/>
                    <a:gd name="connsiteX18" fmla="*/ 4379 w 10000"/>
                    <a:gd name="connsiteY18" fmla="*/ 1001 h 10768"/>
                    <a:gd name="connsiteX19" fmla="*/ 4321 w 10000"/>
                    <a:gd name="connsiteY19" fmla="*/ 1266 h 10768"/>
                    <a:gd name="connsiteX20" fmla="*/ 4275 w 10000"/>
                    <a:gd name="connsiteY20" fmla="*/ 1538 h 10768"/>
                    <a:gd name="connsiteX21" fmla="*/ 4213 w 10000"/>
                    <a:gd name="connsiteY21" fmla="*/ 1827 h 10768"/>
                    <a:gd name="connsiteX22" fmla="*/ 4204 w 10000"/>
                    <a:gd name="connsiteY22" fmla="*/ 1889 h 10768"/>
                    <a:gd name="connsiteX23" fmla="*/ 4192 w 10000"/>
                    <a:gd name="connsiteY23" fmla="*/ 1982 h 10768"/>
                    <a:gd name="connsiteX24" fmla="*/ 4183 w 10000"/>
                    <a:gd name="connsiteY24" fmla="*/ 2080 h 10768"/>
                    <a:gd name="connsiteX25" fmla="*/ 4175 w 10000"/>
                    <a:gd name="connsiteY25" fmla="*/ 2187 h 10768"/>
                    <a:gd name="connsiteX26" fmla="*/ 4175 w 10000"/>
                    <a:gd name="connsiteY26" fmla="*/ 2297 h 10768"/>
                    <a:gd name="connsiteX27" fmla="*/ 4192 w 10000"/>
                    <a:gd name="connsiteY27" fmla="*/ 2396 h 10768"/>
                    <a:gd name="connsiteX28" fmla="*/ 4213 w 10000"/>
                    <a:gd name="connsiteY28" fmla="*/ 2482 h 10768"/>
                    <a:gd name="connsiteX29" fmla="*/ 4250 w 10000"/>
                    <a:gd name="connsiteY29" fmla="*/ 2542 h 10768"/>
                    <a:gd name="connsiteX30" fmla="*/ 4450 w 10000"/>
                    <a:gd name="connsiteY30" fmla="*/ 2530 h 10768"/>
                    <a:gd name="connsiteX31" fmla="*/ 4646 w 10000"/>
                    <a:gd name="connsiteY31" fmla="*/ 2482 h 10768"/>
                    <a:gd name="connsiteX32" fmla="*/ 4833 w 10000"/>
                    <a:gd name="connsiteY32" fmla="*/ 2405 h 10768"/>
                    <a:gd name="connsiteX33" fmla="*/ 5025 w 10000"/>
                    <a:gd name="connsiteY33" fmla="*/ 2297 h 10768"/>
                    <a:gd name="connsiteX34" fmla="*/ 5200 w 10000"/>
                    <a:gd name="connsiteY34" fmla="*/ 2172 h 10768"/>
                    <a:gd name="connsiteX35" fmla="*/ 5371 w 10000"/>
                    <a:gd name="connsiteY35" fmla="*/ 2020 h 10768"/>
                    <a:gd name="connsiteX36" fmla="*/ 5533 w 10000"/>
                    <a:gd name="connsiteY36" fmla="*/ 1859 h 10768"/>
                    <a:gd name="connsiteX37" fmla="*/ 5683 w 10000"/>
                    <a:gd name="connsiteY37" fmla="*/ 1690 h 10768"/>
                    <a:gd name="connsiteX38" fmla="*/ 5829 w 10000"/>
                    <a:gd name="connsiteY38" fmla="*/ 1511 h 10768"/>
                    <a:gd name="connsiteX39" fmla="*/ 5954 w 10000"/>
                    <a:gd name="connsiteY39" fmla="*/ 1326 h 10768"/>
                    <a:gd name="connsiteX40" fmla="*/ 6071 w 10000"/>
                    <a:gd name="connsiteY40" fmla="*/ 1147 h 10768"/>
                    <a:gd name="connsiteX41" fmla="*/ 6167 w 10000"/>
                    <a:gd name="connsiteY41" fmla="*/ 974 h 10768"/>
                    <a:gd name="connsiteX42" fmla="*/ 6213 w 10000"/>
                    <a:gd name="connsiteY42" fmla="*/ 974 h 10768"/>
                    <a:gd name="connsiteX43" fmla="*/ 6213 w 10000"/>
                    <a:gd name="connsiteY43" fmla="*/ 992 h 10768"/>
                    <a:gd name="connsiteX44" fmla="*/ 6138 w 10000"/>
                    <a:gd name="connsiteY44" fmla="*/ 1165 h 10768"/>
                    <a:gd name="connsiteX45" fmla="*/ 6054 w 10000"/>
                    <a:gd name="connsiteY45" fmla="*/ 1344 h 10768"/>
                    <a:gd name="connsiteX46" fmla="*/ 5963 w 10000"/>
                    <a:gd name="connsiteY46" fmla="*/ 1517 h 10768"/>
                    <a:gd name="connsiteX47" fmla="*/ 5871 w 10000"/>
                    <a:gd name="connsiteY47" fmla="*/ 1684 h 10768"/>
                    <a:gd name="connsiteX48" fmla="*/ 5775 w 10000"/>
                    <a:gd name="connsiteY48" fmla="*/ 1847 h 10768"/>
                    <a:gd name="connsiteX49" fmla="*/ 5667 w 10000"/>
                    <a:gd name="connsiteY49" fmla="*/ 1999 h 10768"/>
                    <a:gd name="connsiteX50" fmla="*/ 5554 w 10000"/>
                    <a:gd name="connsiteY50" fmla="*/ 2145 h 10768"/>
                    <a:gd name="connsiteX51" fmla="*/ 5417 w 10000"/>
                    <a:gd name="connsiteY51" fmla="*/ 2279 h 10768"/>
                    <a:gd name="connsiteX52" fmla="*/ 5275 w 10000"/>
                    <a:gd name="connsiteY52" fmla="*/ 2411 h 10768"/>
                    <a:gd name="connsiteX53" fmla="*/ 5108 w 10000"/>
                    <a:gd name="connsiteY53" fmla="*/ 2518 h 10768"/>
                    <a:gd name="connsiteX54" fmla="*/ 4917 w 10000"/>
                    <a:gd name="connsiteY54" fmla="*/ 2616 h 10768"/>
                    <a:gd name="connsiteX55" fmla="*/ 4704 w 10000"/>
                    <a:gd name="connsiteY55" fmla="*/ 2703 h 10768"/>
                    <a:gd name="connsiteX56" fmla="*/ 4479 w 10000"/>
                    <a:gd name="connsiteY56" fmla="*/ 2768 h 10768"/>
                    <a:gd name="connsiteX57" fmla="*/ 4213 w 10000"/>
                    <a:gd name="connsiteY57" fmla="*/ 2813 h 10768"/>
                    <a:gd name="connsiteX58" fmla="*/ 4221 w 10000"/>
                    <a:gd name="connsiteY58" fmla="*/ 3126 h 10768"/>
                    <a:gd name="connsiteX59" fmla="*/ 4258 w 10000"/>
                    <a:gd name="connsiteY59" fmla="*/ 3424 h 10768"/>
                    <a:gd name="connsiteX60" fmla="*/ 4321 w 10000"/>
                    <a:gd name="connsiteY60" fmla="*/ 3707 h 10768"/>
                    <a:gd name="connsiteX61" fmla="*/ 4404 w 10000"/>
                    <a:gd name="connsiteY61" fmla="*/ 3975 h 10768"/>
                    <a:gd name="connsiteX62" fmla="*/ 4508 w 10000"/>
                    <a:gd name="connsiteY62" fmla="*/ 4231 h 10768"/>
                    <a:gd name="connsiteX63" fmla="*/ 4621 w 10000"/>
                    <a:gd name="connsiteY63" fmla="*/ 4476 h 10768"/>
                    <a:gd name="connsiteX64" fmla="*/ 4750 w 10000"/>
                    <a:gd name="connsiteY64" fmla="*/ 4708 h 10768"/>
                    <a:gd name="connsiteX65" fmla="*/ 4879 w 10000"/>
                    <a:gd name="connsiteY65" fmla="*/ 4934 h 10768"/>
                    <a:gd name="connsiteX66" fmla="*/ 4917 w 10000"/>
                    <a:gd name="connsiteY66" fmla="*/ 4988 h 10768"/>
                    <a:gd name="connsiteX67" fmla="*/ 4950 w 10000"/>
                    <a:gd name="connsiteY67" fmla="*/ 5054 h 10768"/>
                    <a:gd name="connsiteX68" fmla="*/ 4996 w 10000"/>
                    <a:gd name="connsiteY68" fmla="*/ 5125 h 10768"/>
                    <a:gd name="connsiteX69" fmla="*/ 5038 w 10000"/>
                    <a:gd name="connsiteY69" fmla="*/ 5200 h 10768"/>
                    <a:gd name="connsiteX70" fmla="*/ 5092 w 10000"/>
                    <a:gd name="connsiteY70" fmla="*/ 5271 h 10768"/>
                    <a:gd name="connsiteX71" fmla="*/ 5154 w 10000"/>
                    <a:gd name="connsiteY71" fmla="*/ 5331 h 10768"/>
                    <a:gd name="connsiteX72" fmla="*/ 5229 w 10000"/>
                    <a:gd name="connsiteY72" fmla="*/ 5384 h 10768"/>
                    <a:gd name="connsiteX73" fmla="*/ 5313 w 10000"/>
                    <a:gd name="connsiteY73" fmla="*/ 5423 h 10768"/>
                    <a:gd name="connsiteX74" fmla="*/ 5413 w 10000"/>
                    <a:gd name="connsiteY74" fmla="*/ 5438 h 10768"/>
                    <a:gd name="connsiteX75" fmla="*/ 5517 w 10000"/>
                    <a:gd name="connsiteY75" fmla="*/ 5435 h 10768"/>
                    <a:gd name="connsiteX76" fmla="*/ 5704 w 10000"/>
                    <a:gd name="connsiteY76" fmla="*/ 5390 h 10768"/>
                    <a:gd name="connsiteX77" fmla="*/ 5871 w 10000"/>
                    <a:gd name="connsiteY77" fmla="*/ 5316 h 10768"/>
                    <a:gd name="connsiteX78" fmla="*/ 6033 w 10000"/>
                    <a:gd name="connsiteY78" fmla="*/ 5223 h 10768"/>
                    <a:gd name="connsiteX79" fmla="*/ 6167 w 10000"/>
                    <a:gd name="connsiteY79" fmla="*/ 5113 h 10768"/>
                    <a:gd name="connsiteX80" fmla="*/ 6296 w 10000"/>
                    <a:gd name="connsiteY80" fmla="*/ 4994 h 10768"/>
                    <a:gd name="connsiteX81" fmla="*/ 6417 w 10000"/>
                    <a:gd name="connsiteY81" fmla="*/ 4869 h 10768"/>
                    <a:gd name="connsiteX82" fmla="*/ 6525 w 10000"/>
                    <a:gd name="connsiteY82" fmla="*/ 4750 h 10768"/>
                    <a:gd name="connsiteX83" fmla="*/ 6617 w 10000"/>
                    <a:gd name="connsiteY83" fmla="*/ 4636 h 10768"/>
                    <a:gd name="connsiteX84" fmla="*/ 6821 w 10000"/>
                    <a:gd name="connsiteY84" fmla="*/ 4377 h 10768"/>
                    <a:gd name="connsiteX85" fmla="*/ 7017 w 10000"/>
                    <a:gd name="connsiteY85" fmla="*/ 4085 h 10768"/>
                    <a:gd name="connsiteX86" fmla="*/ 7213 w 10000"/>
                    <a:gd name="connsiteY86" fmla="*/ 3766 h 10768"/>
                    <a:gd name="connsiteX87" fmla="*/ 7396 w 10000"/>
                    <a:gd name="connsiteY87" fmla="*/ 3418 h 10768"/>
                    <a:gd name="connsiteX88" fmla="*/ 7563 w 10000"/>
                    <a:gd name="connsiteY88" fmla="*/ 3051 h 10768"/>
                    <a:gd name="connsiteX89" fmla="*/ 7713 w 10000"/>
                    <a:gd name="connsiteY89" fmla="*/ 2661 h 10768"/>
                    <a:gd name="connsiteX90" fmla="*/ 7850 w 10000"/>
                    <a:gd name="connsiteY90" fmla="*/ 2253 h 10768"/>
                    <a:gd name="connsiteX91" fmla="*/ 7950 w 10000"/>
                    <a:gd name="connsiteY91" fmla="*/ 1830 h 10768"/>
                    <a:gd name="connsiteX92" fmla="*/ 8025 w 10000"/>
                    <a:gd name="connsiteY92" fmla="*/ 1397 h 10768"/>
                    <a:gd name="connsiteX93" fmla="*/ 8071 w 10000"/>
                    <a:gd name="connsiteY93" fmla="*/ 954 h 10768"/>
                    <a:gd name="connsiteX94" fmla="*/ 8108 w 10000"/>
                    <a:gd name="connsiteY94" fmla="*/ 974 h 10768"/>
                    <a:gd name="connsiteX95" fmla="*/ 8138 w 10000"/>
                    <a:gd name="connsiteY95" fmla="*/ 1025 h 10768"/>
                    <a:gd name="connsiteX96" fmla="*/ 8163 w 10000"/>
                    <a:gd name="connsiteY96" fmla="*/ 1100 h 10768"/>
                    <a:gd name="connsiteX97" fmla="*/ 8175 w 10000"/>
                    <a:gd name="connsiteY97" fmla="*/ 1198 h 10768"/>
                    <a:gd name="connsiteX98" fmla="*/ 8183 w 10000"/>
                    <a:gd name="connsiteY98" fmla="*/ 1311 h 10768"/>
                    <a:gd name="connsiteX99" fmla="*/ 8183 w 10000"/>
                    <a:gd name="connsiteY99" fmla="*/ 1442 h 10768"/>
                    <a:gd name="connsiteX100" fmla="*/ 8183 w 10000"/>
                    <a:gd name="connsiteY100" fmla="*/ 1582 h 10768"/>
                    <a:gd name="connsiteX101" fmla="*/ 8175 w 10000"/>
                    <a:gd name="connsiteY101" fmla="*/ 1734 h 10768"/>
                    <a:gd name="connsiteX102" fmla="*/ 8163 w 10000"/>
                    <a:gd name="connsiteY102" fmla="*/ 1889 h 10768"/>
                    <a:gd name="connsiteX103" fmla="*/ 8146 w 10000"/>
                    <a:gd name="connsiteY103" fmla="*/ 2047 h 10768"/>
                    <a:gd name="connsiteX104" fmla="*/ 8121 w 10000"/>
                    <a:gd name="connsiteY104" fmla="*/ 2205 h 10768"/>
                    <a:gd name="connsiteX105" fmla="*/ 8108 w 10000"/>
                    <a:gd name="connsiteY105" fmla="*/ 2357 h 10768"/>
                    <a:gd name="connsiteX106" fmla="*/ 8083 w 10000"/>
                    <a:gd name="connsiteY106" fmla="*/ 2497 h 10768"/>
                    <a:gd name="connsiteX107" fmla="*/ 8063 w 10000"/>
                    <a:gd name="connsiteY107" fmla="*/ 2628 h 10768"/>
                    <a:gd name="connsiteX108" fmla="*/ 8038 w 10000"/>
                    <a:gd name="connsiteY108" fmla="*/ 2741 h 10768"/>
                    <a:gd name="connsiteX109" fmla="*/ 8017 w 10000"/>
                    <a:gd name="connsiteY109" fmla="*/ 2834 h 10768"/>
                    <a:gd name="connsiteX110" fmla="*/ 8000 w 10000"/>
                    <a:gd name="connsiteY110" fmla="*/ 2908 h 10768"/>
                    <a:gd name="connsiteX111" fmla="*/ 7700 w 10000"/>
                    <a:gd name="connsiteY111" fmla="*/ 3754 h 10768"/>
                    <a:gd name="connsiteX112" fmla="*/ 7942 w 10000"/>
                    <a:gd name="connsiteY112" fmla="*/ 3737 h 10768"/>
                    <a:gd name="connsiteX113" fmla="*/ 8167 w 10000"/>
                    <a:gd name="connsiteY113" fmla="*/ 3695 h 10768"/>
                    <a:gd name="connsiteX114" fmla="*/ 8379 w 10000"/>
                    <a:gd name="connsiteY114" fmla="*/ 3635 h 10768"/>
                    <a:gd name="connsiteX115" fmla="*/ 8583 w 10000"/>
                    <a:gd name="connsiteY115" fmla="*/ 3558 h 10768"/>
                    <a:gd name="connsiteX116" fmla="*/ 8767 w 10000"/>
                    <a:gd name="connsiteY116" fmla="*/ 3471 h 10768"/>
                    <a:gd name="connsiteX117" fmla="*/ 8933 w 10000"/>
                    <a:gd name="connsiteY117" fmla="*/ 3376 h 10768"/>
                    <a:gd name="connsiteX118" fmla="*/ 9092 w 10000"/>
                    <a:gd name="connsiteY118" fmla="*/ 3278 h 10768"/>
                    <a:gd name="connsiteX119" fmla="*/ 9238 w 10000"/>
                    <a:gd name="connsiteY119" fmla="*/ 3185 h 10768"/>
                    <a:gd name="connsiteX120" fmla="*/ 9250 w 10000"/>
                    <a:gd name="connsiteY120" fmla="*/ 3230 h 10768"/>
                    <a:gd name="connsiteX121" fmla="*/ 9117 w 10000"/>
                    <a:gd name="connsiteY121" fmla="*/ 3376 h 10768"/>
                    <a:gd name="connsiteX122" fmla="*/ 8954 w 10000"/>
                    <a:gd name="connsiteY122" fmla="*/ 3516 h 10768"/>
                    <a:gd name="connsiteX123" fmla="*/ 8758 w 10000"/>
                    <a:gd name="connsiteY123" fmla="*/ 3641 h 10768"/>
                    <a:gd name="connsiteX124" fmla="*/ 8538 w 10000"/>
                    <a:gd name="connsiteY124" fmla="*/ 3754 h 10768"/>
                    <a:gd name="connsiteX125" fmla="*/ 8304 w 10000"/>
                    <a:gd name="connsiteY125" fmla="*/ 3856 h 10768"/>
                    <a:gd name="connsiteX126" fmla="*/ 8054 w 10000"/>
                    <a:gd name="connsiteY126" fmla="*/ 3945 h 10768"/>
                    <a:gd name="connsiteX127" fmla="*/ 7796 w 10000"/>
                    <a:gd name="connsiteY127" fmla="*/ 4014 h 10768"/>
                    <a:gd name="connsiteX128" fmla="*/ 7533 w 10000"/>
                    <a:gd name="connsiteY128" fmla="*/ 4064 h 10768"/>
                    <a:gd name="connsiteX129" fmla="*/ 7479 w 10000"/>
                    <a:gd name="connsiteY129" fmla="*/ 4184 h 10768"/>
                    <a:gd name="connsiteX130" fmla="*/ 7404 w 10000"/>
                    <a:gd name="connsiteY130" fmla="*/ 4324 h 10768"/>
                    <a:gd name="connsiteX131" fmla="*/ 7321 w 10000"/>
                    <a:gd name="connsiteY131" fmla="*/ 4470 h 10768"/>
                    <a:gd name="connsiteX132" fmla="*/ 7213 w 10000"/>
                    <a:gd name="connsiteY132" fmla="*/ 4628 h 10768"/>
                    <a:gd name="connsiteX133" fmla="*/ 7100 w 10000"/>
                    <a:gd name="connsiteY133" fmla="*/ 4794 h 10768"/>
                    <a:gd name="connsiteX134" fmla="*/ 6979 w 10000"/>
                    <a:gd name="connsiteY134" fmla="*/ 4958 h 10768"/>
                    <a:gd name="connsiteX135" fmla="*/ 6850 w 10000"/>
                    <a:gd name="connsiteY135" fmla="*/ 5113 h 10768"/>
                    <a:gd name="connsiteX136" fmla="*/ 6721 w 10000"/>
                    <a:gd name="connsiteY136" fmla="*/ 5265 h 10768"/>
                    <a:gd name="connsiteX137" fmla="*/ 6600 w 10000"/>
                    <a:gd name="connsiteY137" fmla="*/ 5405 h 10768"/>
                    <a:gd name="connsiteX138" fmla="*/ 6471 w 10000"/>
                    <a:gd name="connsiteY138" fmla="*/ 5530 h 10768"/>
                    <a:gd name="connsiteX139" fmla="*/ 6358 w 10000"/>
                    <a:gd name="connsiteY139" fmla="*/ 5641 h 10768"/>
                    <a:gd name="connsiteX140" fmla="*/ 6250 w 10000"/>
                    <a:gd name="connsiteY140" fmla="*/ 5721 h 10768"/>
                    <a:gd name="connsiteX141" fmla="*/ 6267 w 10000"/>
                    <a:gd name="connsiteY141" fmla="*/ 5781 h 10768"/>
                    <a:gd name="connsiteX142" fmla="*/ 6296 w 10000"/>
                    <a:gd name="connsiteY142" fmla="*/ 5793 h 10768"/>
                    <a:gd name="connsiteX143" fmla="*/ 6479 w 10000"/>
                    <a:gd name="connsiteY143" fmla="*/ 5754 h 10768"/>
                    <a:gd name="connsiteX144" fmla="*/ 6663 w 10000"/>
                    <a:gd name="connsiteY144" fmla="*/ 5736 h 10768"/>
                    <a:gd name="connsiteX145" fmla="*/ 6858 w 10000"/>
                    <a:gd name="connsiteY145" fmla="*/ 5736 h 10768"/>
                    <a:gd name="connsiteX146" fmla="*/ 7046 w 10000"/>
                    <a:gd name="connsiteY146" fmla="*/ 5742 h 10768"/>
                    <a:gd name="connsiteX147" fmla="*/ 7246 w 10000"/>
                    <a:gd name="connsiteY147" fmla="*/ 5748 h 10768"/>
                    <a:gd name="connsiteX148" fmla="*/ 7425 w 10000"/>
                    <a:gd name="connsiteY148" fmla="*/ 5748 h 10768"/>
                    <a:gd name="connsiteX149" fmla="*/ 7600 w 10000"/>
                    <a:gd name="connsiteY149" fmla="*/ 5733 h 10768"/>
                    <a:gd name="connsiteX150" fmla="*/ 7950 w 10000"/>
                    <a:gd name="connsiteY150" fmla="*/ 5673 h 10768"/>
                    <a:gd name="connsiteX151" fmla="*/ 8275 w 10000"/>
                    <a:gd name="connsiteY151" fmla="*/ 5596 h 10768"/>
                    <a:gd name="connsiteX152" fmla="*/ 8579 w 10000"/>
                    <a:gd name="connsiteY152" fmla="*/ 5504 h 10768"/>
                    <a:gd name="connsiteX153" fmla="*/ 8858 w 10000"/>
                    <a:gd name="connsiteY153" fmla="*/ 5390 h 10768"/>
                    <a:gd name="connsiteX154" fmla="*/ 9117 w 10000"/>
                    <a:gd name="connsiteY154" fmla="*/ 5265 h 10768"/>
                    <a:gd name="connsiteX155" fmla="*/ 9350 w 10000"/>
                    <a:gd name="connsiteY155" fmla="*/ 5119 h 10768"/>
                    <a:gd name="connsiteX156" fmla="*/ 9563 w 10000"/>
                    <a:gd name="connsiteY156" fmla="*/ 4967 h 10768"/>
                    <a:gd name="connsiteX157" fmla="*/ 9758 w 10000"/>
                    <a:gd name="connsiteY157" fmla="*/ 4794 h 10768"/>
                    <a:gd name="connsiteX158" fmla="*/ 9933 w 10000"/>
                    <a:gd name="connsiteY158" fmla="*/ 4610 h 10768"/>
                    <a:gd name="connsiteX159" fmla="*/ 10000 w 10000"/>
                    <a:gd name="connsiteY159" fmla="*/ 4648 h 10768"/>
                    <a:gd name="connsiteX160" fmla="*/ 10000 w 10000"/>
                    <a:gd name="connsiteY160" fmla="*/ 4660 h 10768"/>
                    <a:gd name="connsiteX161" fmla="*/ 9904 w 10000"/>
                    <a:gd name="connsiteY161" fmla="*/ 4827 h 10768"/>
                    <a:gd name="connsiteX162" fmla="*/ 9767 w 10000"/>
                    <a:gd name="connsiteY162" fmla="*/ 5000 h 10768"/>
                    <a:gd name="connsiteX163" fmla="*/ 9600 w 10000"/>
                    <a:gd name="connsiteY163" fmla="*/ 5173 h 10768"/>
                    <a:gd name="connsiteX164" fmla="*/ 9404 w 10000"/>
                    <a:gd name="connsiteY164" fmla="*/ 5343 h 10768"/>
                    <a:gd name="connsiteX165" fmla="*/ 9183 w 10000"/>
                    <a:gd name="connsiteY165" fmla="*/ 5504 h 10768"/>
                    <a:gd name="connsiteX166" fmla="*/ 8950 w 10000"/>
                    <a:gd name="connsiteY166" fmla="*/ 5662 h 10768"/>
                    <a:gd name="connsiteX167" fmla="*/ 8704 w 10000"/>
                    <a:gd name="connsiteY167" fmla="*/ 5802 h 10768"/>
                    <a:gd name="connsiteX168" fmla="*/ 8463 w 10000"/>
                    <a:gd name="connsiteY168" fmla="*/ 5927 h 10768"/>
                    <a:gd name="connsiteX169" fmla="*/ 8229 w 10000"/>
                    <a:gd name="connsiteY169" fmla="*/ 6025 h 10768"/>
                    <a:gd name="connsiteX170" fmla="*/ 8000 w 10000"/>
                    <a:gd name="connsiteY170" fmla="*/ 6105 h 10768"/>
                    <a:gd name="connsiteX171" fmla="*/ 7879 w 10000"/>
                    <a:gd name="connsiteY171" fmla="*/ 6132 h 10768"/>
                    <a:gd name="connsiteX172" fmla="*/ 7729 w 10000"/>
                    <a:gd name="connsiteY172" fmla="*/ 6153 h 10768"/>
                    <a:gd name="connsiteX173" fmla="*/ 7563 w 10000"/>
                    <a:gd name="connsiteY173" fmla="*/ 6177 h 10768"/>
                    <a:gd name="connsiteX174" fmla="*/ 7388 w 10000"/>
                    <a:gd name="connsiteY174" fmla="*/ 6198 h 10768"/>
                    <a:gd name="connsiteX175" fmla="*/ 7204 w 10000"/>
                    <a:gd name="connsiteY175" fmla="*/ 6219 h 10768"/>
                    <a:gd name="connsiteX176" fmla="*/ 7017 w 10000"/>
                    <a:gd name="connsiteY176" fmla="*/ 6240 h 10768"/>
                    <a:gd name="connsiteX177" fmla="*/ 6842 w 10000"/>
                    <a:gd name="connsiteY177" fmla="*/ 6263 h 10768"/>
                    <a:gd name="connsiteX178" fmla="*/ 6675 w 10000"/>
                    <a:gd name="connsiteY178" fmla="*/ 6290 h 10768"/>
                    <a:gd name="connsiteX179" fmla="*/ 6517 w 10000"/>
                    <a:gd name="connsiteY179" fmla="*/ 6329 h 10768"/>
                    <a:gd name="connsiteX180" fmla="*/ 6388 w 10000"/>
                    <a:gd name="connsiteY180" fmla="*/ 6365 h 10768"/>
                    <a:gd name="connsiteX181" fmla="*/ 6288 w 10000"/>
                    <a:gd name="connsiteY181" fmla="*/ 6415 h 10768"/>
                    <a:gd name="connsiteX182" fmla="*/ 6213 w 10000"/>
                    <a:gd name="connsiteY182" fmla="*/ 6475 h 10768"/>
                    <a:gd name="connsiteX183" fmla="*/ 6092 w 10000"/>
                    <a:gd name="connsiteY183" fmla="*/ 6648 h 10768"/>
                    <a:gd name="connsiteX184" fmla="*/ 6008 w 10000"/>
                    <a:gd name="connsiteY184" fmla="*/ 6836 h 10768"/>
                    <a:gd name="connsiteX185" fmla="*/ 5942 w 10000"/>
                    <a:gd name="connsiteY185" fmla="*/ 7032 h 10768"/>
                    <a:gd name="connsiteX186" fmla="*/ 5904 w 10000"/>
                    <a:gd name="connsiteY186" fmla="*/ 7232 h 10768"/>
                    <a:gd name="connsiteX187" fmla="*/ 5888 w 10000"/>
                    <a:gd name="connsiteY187" fmla="*/ 7443 h 10768"/>
                    <a:gd name="connsiteX188" fmla="*/ 5879 w 10000"/>
                    <a:gd name="connsiteY188" fmla="*/ 7655 h 10768"/>
                    <a:gd name="connsiteX189" fmla="*/ 5888 w 10000"/>
                    <a:gd name="connsiteY189" fmla="*/ 7867 h 10768"/>
                    <a:gd name="connsiteX190" fmla="*/ 5904 w 10000"/>
                    <a:gd name="connsiteY190" fmla="*/ 8084 h 10768"/>
                    <a:gd name="connsiteX191" fmla="*/ 5925 w 10000"/>
                    <a:gd name="connsiteY191" fmla="*/ 8299 h 10768"/>
                    <a:gd name="connsiteX192" fmla="*/ 5950 w 10000"/>
                    <a:gd name="connsiteY192" fmla="*/ 8510 h 10768"/>
                    <a:gd name="connsiteX193" fmla="*/ 5954 w 10000"/>
                    <a:gd name="connsiteY193" fmla="*/ 8820 h 10768"/>
                    <a:gd name="connsiteX194" fmla="*/ 5933 w 10000"/>
                    <a:gd name="connsiteY194" fmla="*/ 9130 h 10768"/>
                    <a:gd name="connsiteX195" fmla="*/ 5896 w 10000"/>
                    <a:gd name="connsiteY195" fmla="*/ 9428 h 10768"/>
                    <a:gd name="connsiteX196" fmla="*/ 5850 w 10000"/>
                    <a:gd name="connsiteY196" fmla="*/ 9720 h 10768"/>
                    <a:gd name="connsiteX197" fmla="*/ 5756 w 10000"/>
                    <a:gd name="connsiteY197" fmla="*/ 10714 h 10768"/>
                    <a:gd name="connsiteX198" fmla="*/ 3964 w 10000"/>
                    <a:gd name="connsiteY198" fmla="*/ 10768 h 10768"/>
                    <a:gd name="connsiteX199" fmla="*/ 3043 w 10000"/>
                    <a:gd name="connsiteY199" fmla="*/ 9881 h 10768"/>
                    <a:gd name="connsiteX200" fmla="*/ 4546 w 10000"/>
                    <a:gd name="connsiteY200" fmla="*/ 9848 h 10768"/>
                    <a:gd name="connsiteX201" fmla="*/ 4629 w 10000"/>
                    <a:gd name="connsiteY201" fmla="*/ 9687 h 10768"/>
                    <a:gd name="connsiteX202" fmla="*/ 4700 w 10000"/>
                    <a:gd name="connsiteY202" fmla="*/ 9508 h 10768"/>
                    <a:gd name="connsiteX203" fmla="*/ 4767 w 10000"/>
                    <a:gd name="connsiteY203" fmla="*/ 9309 h 10768"/>
                    <a:gd name="connsiteX204" fmla="*/ 4829 w 10000"/>
                    <a:gd name="connsiteY204" fmla="*/ 9097 h 10768"/>
                    <a:gd name="connsiteX205" fmla="*/ 4879 w 10000"/>
                    <a:gd name="connsiteY205" fmla="*/ 8868 h 10768"/>
                    <a:gd name="connsiteX206" fmla="*/ 4917 w 10000"/>
                    <a:gd name="connsiteY206" fmla="*/ 8635 h 10768"/>
                    <a:gd name="connsiteX207" fmla="*/ 4954 w 10000"/>
                    <a:gd name="connsiteY207" fmla="*/ 8391 h 10768"/>
                    <a:gd name="connsiteX208" fmla="*/ 4979 w 10000"/>
                    <a:gd name="connsiteY208" fmla="*/ 8144 h 10768"/>
                    <a:gd name="connsiteX209" fmla="*/ 5000 w 10000"/>
                    <a:gd name="connsiteY209" fmla="*/ 7887 h 10768"/>
                    <a:gd name="connsiteX210" fmla="*/ 5000 w 10000"/>
                    <a:gd name="connsiteY210" fmla="*/ 7634 h 10768"/>
                    <a:gd name="connsiteX211" fmla="*/ 5000 w 10000"/>
                    <a:gd name="connsiteY211" fmla="*/ 7384 h 10768"/>
                    <a:gd name="connsiteX212" fmla="*/ 4979 w 10000"/>
                    <a:gd name="connsiteY212" fmla="*/ 7133 h 10768"/>
                    <a:gd name="connsiteX213" fmla="*/ 4950 w 10000"/>
                    <a:gd name="connsiteY213" fmla="*/ 6892 h 10768"/>
                    <a:gd name="connsiteX214" fmla="*/ 4913 w 10000"/>
                    <a:gd name="connsiteY214" fmla="*/ 6657 h 10768"/>
                    <a:gd name="connsiteX215" fmla="*/ 4858 w 10000"/>
                    <a:gd name="connsiteY215" fmla="*/ 6430 h 10768"/>
                    <a:gd name="connsiteX216" fmla="*/ 4783 w 10000"/>
                    <a:gd name="connsiteY216" fmla="*/ 6219 h 10768"/>
                    <a:gd name="connsiteX217" fmla="*/ 4700 w 10000"/>
                    <a:gd name="connsiteY217" fmla="*/ 6019 h 10768"/>
                    <a:gd name="connsiteX218" fmla="*/ 4600 w 10000"/>
                    <a:gd name="connsiteY218" fmla="*/ 5840 h 10768"/>
                    <a:gd name="connsiteX219" fmla="*/ 4488 w 10000"/>
                    <a:gd name="connsiteY219" fmla="*/ 5682 h 10768"/>
                    <a:gd name="connsiteX220" fmla="*/ 4358 w 10000"/>
                    <a:gd name="connsiteY220" fmla="*/ 5542 h 10768"/>
                    <a:gd name="connsiteX221" fmla="*/ 4213 w 10000"/>
                    <a:gd name="connsiteY221" fmla="*/ 5429 h 10768"/>
                    <a:gd name="connsiteX222" fmla="*/ 4046 w 10000"/>
                    <a:gd name="connsiteY222" fmla="*/ 5343 h 10768"/>
                    <a:gd name="connsiteX223" fmla="*/ 3904 w 10000"/>
                    <a:gd name="connsiteY223" fmla="*/ 5292 h 10768"/>
                    <a:gd name="connsiteX224" fmla="*/ 3746 w 10000"/>
                    <a:gd name="connsiteY224" fmla="*/ 5271 h 10768"/>
                    <a:gd name="connsiteX225" fmla="*/ 3583 w 10000"/>
                    <a:gd name="connsiteY225" fmla="*/ 5271 h 10768"/>
                    <a:gd name="connsiteX226" fmla="*/ 3413 w 10000"/>
                    <a:gd name="connsiteY226" fmla="*/ 5286 h 10768"/>
                    <a:gd name="connsiteX227" fmla="*/ 3246 w 10000"/>
                    <a:gd name="connsiteY227" fmla="*/ 5310 h 10768"/>
                    <a:gd name="connsiteX228" fmla="*/ 3079 w 10000"/>
                    <a:gd name="connsiteY228" fmla="*/ 5343 h 10768"/>
                    <a:gd name="connsiteX229" fmla="*/ 2913 w 10000"/>
                    <a:gd name="connsiteY229" fmla="*/ 5369 h 10768"/>
                    <a:gd name="connsiteX230" fmla="*/ 2750 w 10000"/>
                    <a:gd name="connsiteY230" fmla="*/ 5396 h 10768"/>
                    <a:gd name="connsiteX231" fmla="*/ 2600 w 10000"/>
                    <a:gd name="connsiteY231" fmla="*/ 5411 h 10768"/>
                    <a:gd name="connsiteX232" fmla="*/ 2258 w 10000"/>
                    <a:gd name="connsiteY232" fmla="*/ 5423 h 10768"/>
                    <a:gd name="connsiteX233" fmla="*/ 1925 w 10000"/>
                    <a:gd name="connsiteY233" fmla="*/ 5411 h 10768"/>
                    <a:gd name="connsiteX234" fmla="*/ 1617 w 10000"/>
                    <a:gd name="connsiteY234" fmla="*/ 5384 h 10768"/>
                    <a:gd name="connsiteX235" fmla="*/ 1321 w 10000"/>
                    <a:gd name="connsiteY235" fmla="*/ 5346 h 10768"/>
                    <a:gd name="connsiteX236" fmla="*/ 1033 w 10000"/>
                    <a:gd name="connsiteY236" fmla="*/ 5298 h 10768"/>
                    <a:gd name="connsiteX237" fmla="*/ 758 w 10000"/>
                    <a:gd name="connsiteY237" fmla="*/ 5250 h 10768"/>
                    <a:gd name="connsiteX238" fmla="*/ 500 w 10000"/>
                    <a:gd name="connsiteY238" fmla="*/ 5197 h 10768"/>
                    <a:gd name="connsiteX239" fmla="*/ 517 w 10000"/>
                    <a:gd name="connsiteY239" fmla="*/ 5137 h 10768"/>
                    <a:gd name="connsiteX240" fmla="*/ 871 w 10000"/>
                    <a:gd name="connsiteY240" fmla="*/ 5173 h 10768"/>
                    <a:gd name="connsiteX241" fmla="*/ 1221 w 10000"/>
                    <a:gd name="connsiteY241" fmla="*/ 5197 h 10768"/>
                    <a:gd name="connsiteX242" fmla="*/ 1563 w 10000"/>
                    <a:gd name="connsiteY242" fmla="*/ 5206 h 10768"/>
                    <a:gd name="connsiteX243" fmla="*/ 1896 w 10000"/>
                    <a:gd name="connsiteY243" fmla="*/ 5197 h 10768"/>
                    <a:gd name="connsiteX244" fmla="*/ 2221 w 10000"/>
                    <a:gd name="connsiteY244" fmla="*/ 5164 h 10768"/>
                    <a:gd name="connsiteX245" fmla="*/ 2538 w 10000"/>
                    <a:gd name="connsiteY245" fmla="*/ 5113 h 10768"/>
                    <a:gd name="connsiteX246" fmla="*/ 2842 w 10000"/>
                    <a:gd name="connsiteY246" fmla="*/ 5045 h 10768"/>
                    <a:gd name="connsiteX247" fmla="*/ 3129 w 10000"/>
                    <a:gd name="connsiteY247" fmla="*/ 4946 h 10768"/>
                    <a:gd name="connsiteX248" fmla="*/ 3500 w 10000"/>
                    <a:gd name="connsiteY248" fmla="*/ 4815 h 10768"/>
                    <a:gd name="connsiteX249" fmla="*/ 2821 w 10000"/>
                    <a:gd name="connsiteY249" fmla="*/ 4389 h 10768"/>
                    <a:gd name="connsiteX250" fmla="*/ 2213 w 10000"/>
                    <a:gd name="connsiteY250" fmla="*/ 3912 h 10768"/>
                    <a:gd name="connsiteX251" fmla="*/ 1879 w 10000"/>
                    <a:gd name="connsiteY251" fmla="*/ 3939 h 10768"/>
                    <a:gd name="connsiteX252" fmla="*/ 1554 w 10000"/>
                    <a:gd name="connsiteY252" fmla="*/ 3939 h 10768"/>
                    <a:gd name="connsiteX253" fmla="*/ 1258 w 10000"/>
                    <a:gd name="connsiteY253" fmla="*/ 3912 h 10768"/>
                    <a:gd name="connsiteX254" fmla="*/ 979 w 10000"/>
                    <a:gd name="connsiteY254" fmla="*/ 3856 h 10768"/>
                    <a:gd name="connsiteX255" fmla="*/ 721 w 10000"/>
                    <a:gd name="connsiteY255" fmla="*/ 3775 h 10768"/>
                    <a:gd name="connsiteX256" fmla="*/ 496 w 10000"/>
                    <a:gd name="connsiteY256" fmla="*/ 3674 h 10768"/>
                    <a:gd name="connsiteX257" fmla="*/ 296 w 10000"/>
                    <a:gd name="connsiteY257" fmla="*/ 3549 h 10768"/>
                    <a:gd name="connsiteX258" fmla="*/ 129 w 10000"/>
                    <a:gd name="connsiteY258" fmla="*/ 3403 h 10768"/>
                    <a:gd name="connsiteX259" fmla="*/ 0 w 10000"/>
                    <a:gd name="connsiteY259" fmla="*/ 3245 h 10768"/>
                    <a:gd name="connsiteX260" fmla="*/ 17 w 10000"/>
                    <a:gd name="connsiteY260" fmla="*/ 3218 h 10768"/>
                    <a:gd name="connsiteX261" fmla="*/ 71 w 10000"/>
                    <a:gd name="connsiteY261" fmla="*/ 3245 h 10768"/>
                    <a:gd name="connsiteX262" fmla="*/ 138 w 10000"/>
                    <a:gd name="connsiteY262" fmla="*/ 3349 h 10768"/>
                    <a:gd name="connsiteX263" fmla="*/ 246 w 10000"/>
                    <a:gd name="connsiteY263" fmla="*/ 3439 h 10768"/>
                    <a:gd name="connsiteX264" fmla="*/ 379 w 10000"/>
                    <a:gd name="connsiteY264" fmla="*/ 3528 h 10768"/>
                    <a:gd name="connsiteX265" fmla="*/ 538 w 10000"/>
                    <a:gd name="connsiteY265" fmla="*/ 3597 h 10768"/>
                    <a:gd name="connsiteX266" fmla="*/ 721 w 10000"/>
                    <a:gd name="connsiteY266" fmla="*/ 3656 h 10768"/>
                    <a:gd name="connsiteX267" fmla="*/ 913 w 10000"/>
                    <a:gd name="connsiteY267" fmla="*/ 3701 h 10768"/>
                    <a:gd name="connsiteX268" fmla="*/ 1117 w 10000"/>
                    <a:gd name="connsiteY268" fmla="*/ 3728 h 10768"/>
                    <a:gd name="connsiteX269" fmla="*/ 1329 w 10000"/>
                    <a:gd name="connsiteY269" fmla="*/ 3737 h 10768"/>
                    <a:gd name="connsiteX270" fmla="*/ 1533 w 10000"/>
                    <a:gd name="connsiteY270" fmla="*/ 3734 h 10768"/>
                    <a:gd name="connsiteX271" fmla="*/ 1646 w 10000"/>
                    <a:gd name="connsiteY271" fmla="*/ 3722 h 10768"/>
                    <a:gd name="connsiteX272" fmla="*/ 1746 w 10000"/>
                    <a:gd name="connsiteY272" fmla="*/ 3722 h 10768"/>
                    <a:gd name="connsiteX273" fmla="*/ 1833 w 10000"/>
                    <a:gd name="connsiteY273" fmla="*/ 3710 h 10768"/>
                    <a:gd name="connsiteX274" fmla="*/ 1917 w 10000"/>
                    <a:gd name="connsiteY274" fmla="*/ 3695 h 10768"/>
                    <a:gd name="connsiteX275" fmla="*/ 1988 w 10000"/>
                    <a:gd name="connsiteY275" fmla="*/ 3662 h 10768"/>
                    <a:gd name="connsiteX276" fmla="*/ 1788 w 10000"/>
                    <a:gd name="connsiteY276" fmla="*/ 3391 h 10768"/>
                    <a:gd name="connsiteX277" fmla="*/ 1617 w 10000"/>
                    <a:gd name="connsiteY277" fmla="*/ 3126 h 10768"/>
                    <a:gd name="connsiteX278" fmla="*/ 1454 w 10000"/>
                    <a:gd name="connsiteY278" fmla="*/ 2849 h 10768"/>
                    <a:gd name="connsiteX279" fmla="*/ 1313 w 10000"/>
                    <a:gd name="connsiteY279" fmla="*/ 2563 h 10768"/>
                    <a:gd name="connsiteX280" fmla="*/ 1175 w 10000"/>
                    <a:gd name="connsiteY280" fmla="*/ 2253 h 10768"/>
                    <a:gd name="connsiteX281" fmla="*/ 1046 w 10000"/>
                    <a:gd name="connsiteY281" fmla="*/ 1919 h 10768"/>
                    <a:gd name="connsiteX282" fmla="*/ 1033 w 10000"/>
                    <a:gd name="connsiteY282" fmla="*/ 1859 h 10768"/>
                    <a:gd name="connsiteX283" fmla="*/ 1000 w 10000"/>
                    <a:gd name="connsiteY283" fmla="*/ 1776 h 10768"/>
                    <a:gd name="connsiteX284" fmla="*/ 979 w 10000"/>
                    <a:gd name="connsiteY284" fmla="*/ 1684 h 10768"/>
                    <a:gd name="connsiteX285" fmla="*/ 950 w 10000"/>
                    <a:gd name="connsiteY285" fmla="*/ 1591 h 10768"/>
                    <a:gd name="connsiteX286" fmla="*/ 925 w 10000"/>
                    <a:gd name="connsiteY286" fmla="*/ 1490 h 10768"/>
                    <a:gd name="connsiteX287" fmla="*/ 917 w 10000"/>
                    <a:gd name="connsiteY287" fmla="*/ 1397 h 10768"/>
                    <a:gd name="connsiteX288" fmla="*/ 917 w 10000"/>
                    <a:gd name="connsiteY288" fmla="*/ 1311 h 10768"/>
                    <a:gd name="connsiteX289" fmla="*/ 933 w 10000"/>
                    <a:gd name="connsiteY289" fmla="*/ 1234 h 10768"/>
                    <a:gd name="connsiteX290" fmla="*/ 963 w 10000"/>
                    <a:gd name="connsiteY290" fmla="*/ 1180 h 10768"/>
                    <a:gd name="connsiteX291" fmla="*/ 1000 w 10000"/>
                    <a:gd name="connsiteY291" fmla="*/ 1192 h 10768"/>
                    <a:gd name="connsiteX292" fmla="*/ 1033 w 10000"/>
                    <a:gd name="connsiteY292" fmla="*/ 1496 h 10768"/>
                    <a:gd name="connsiteX293" fmla="*/ 1108 w 10000"/>
                    <a:gd name="connsiteY293" fmla="*/ 1800 h 10768"/>
                    <a:gd name="connsiteX294" fmla="*/ 1221 w 10000"/>
                    <a:gd name="connsiteY294" fmla="*/ 2098 h 10768"/>
                    <a:gd name="connsiteX295" fmla="*/ 1358 w 10000"/>
                    <a:gd name="connsiteY295" fmla="*/ 2372 h 10768"/>
                    <a:gd name="connsiteX296" fmla="*/ 1508 w 10000"/>
                    <a:gd name="connsiteY296" fmla="*/ 2628 h 10768"/>
                    <a:gd name="connsiteX297" fmla="*/ 1646 w 10000"/>
                    <a:gd name="connsiteY297" fmla="*/ 2795 h 10768"/>
                    <a:gd name="connsiteX298" fmla="*/ 1629 w 10000"/>
                    <a:gd name="connsiteY298" fmla="*/ 2801 h 10768"/>
                    <a:gd name="connsiteX299" fmla="*/ 1629 w 10000"/>
                    <a:gd name="connsiteY299" fmla="*/ 2807 h 10768"/>
                    <a:gd name="connsiteX300" fmla="*/ 1638 w 10000"/>
                    <a:gd name="connsiteY300" fmla="*/ 2813 h 10768"/>
                    <a:gd name="connsiteX301" fmla="*/ 1646 w 10000"/>
                    <a:gd name="connsiteY301" fmla="*/ 2816 h 10768"/>
                    <a:gd name="connsiteX302" fmla="*/ 1663 w 10000"/>
                    <a:gd name="connsiteY302" fmla="*/ 2822 h 10768"/>
                    <a:gd name="connsiteX303" fmla="*/ 1667 w 10000"/>
                    <a:gd name="connsiteY303" fmla="*/ 2834 h 10768"/>
                    <a:gd name="connsiteX304" fmla="*/ 1675 w 10000"/>
                    <a:gd name="connsiteY304" fmla="*/ 2840 h 10768"/>
                    <a:gd name="connsiteX305" fmla="*/ 1683 w 10000"/>
                    <a:gd name="connsiteY305" fmla="*/ 2849 h 10768"/>
                    <a:gd name="connsiteX306" fmla="*/ 1683 w 10000"/>
                    <a:gd name="connsiteY306" fmla="*/ 2843 h 10768"/>
                    <a:gd name="connsiteX307" fmla="*/ 1675 w 10000"/>
                    <a:gd name="connsiteY307" fmla="*/ 2840 h 10768"/>
                    <a:gd name="connsiteX308" fmla="*/ 1675 w 10000"/>
                    <a:gd name="connsiteY308" fmla="*/ 2840 h 10768"/>
                    <a:gd name="connsiteX309" fmla="*/ 1646 w 10000"/>
                    <a:gd name="connsiteY309" fmla="*/ 2795 h 10768"/>
                    <a:gd name="connsiteX310" fmla="*/ 1746 w 10000"/>
                    <a:gd name="connsiteY310" fmla="*/ 2741 h 10768"/>
                    <a:gd name="connsiteX311" fmla="*/ 1842 w 10000"/>
                    <a:gd name="connsiteY311" fmla="*/ 2649 h 10768"/>
                    <a:gd name="connsiteX312" fmla="*/ 1933 w 10000"/>
                    <a:gd name="connsiteY312" fmla="*/ 2542 h 10768"/>
                    <a:gd name="connsiteX313" fmla="*/ 2017 w 10000"/>
                    <a:gd name="connsiteY313" fmla="*/ 2411 h 10768"/>
                    <a:gd name="connsiteX314" fmla="*/ 2092 w 10000"/>
                    <a:gd name="connsiteY314" fmla="*/ 2265 h 10768"/>
                    <a:gd name="connsiteX315" fmla="*/ 2163 w 10000"/>
                    <a:gd name="connsiteY315" fmla="*/ 2113 h 10768"/>
                    <a:gd name="connsiteX316" fmla="*/ 2221 w 10000"/>
                    <a:gd name="connsiteY316" fmla="*/ 1955 h 10768"/>
                    <a:gd name="connsiteX317" fmla="*/ 2275 w 10000"/>
                    <a:gd name="connsiteY317" fmla="*/ 1803 h 10768"/>
                    <a:gd name="connsiteX318" fmla="*/ 2321 w 10000"/>
                    <a:gd name="connsiteY318" fmla="*/ 1657 h 10768"/>
                    <a:gd name="connsiteX319" fmla="*/ 2329 w 10000"/>
                    <a:gd name="connsiteY319" fmla="*/ 1853 h 10768"/>
                    <a:gd name="connsiteX320" fmla="*/ 2321 w 10000"/>
                    <a:gd name="connsiteY320" fmla="*/ 2032 h 10768"/>
                    <a:gd name="connsiteX321" fmla="*/ 2283 w 10000"/>
                    <a:gd name="connsiteY321" fmla="*/ 2199 h 10768"/>
                    <a:gd name="connsiteX322" fmla="*/ 2229 w 10000"/>
                    <a:gd name="connsiteY322" fmla="*/ 2366 h 10768"/>
                    <a:gd name="connsiteX323" fmla="*/ 2154 w 10000"/>
                    <a:gd name="connsiteY323" fmla="*/ 2524 h 10768"/>
                    <a:gd name="connsiteX324" fmla="*/ 2046 w 10000"/>
                    <a:gd name="connsiteY324" fmla="*/ 2682 h 10768"/>
                    <a:gd name="connsiteX325" fmla="*/ 1796 w 10000"/>
                    <a:gd name="connsiteY325" fmla="*/ 3027 h 10768"/>
                    <a:gd name="connsiteX326" fmla="*/ 2054 w 10000"/>
                    <a:gd name="connsiteY326" fmla="*/ 3305 h 10768"/>
                    <a:gd name="connsiteX327" fmla="*/ 2333 w 10000"/>
                    <a:gd name="connsiteY327" fmla="*/ 3564 h 10768"/>
                    <a:gd name="connsiteX328" fmla="*/ 2638 w 10000"/>
                    <a:gd name="connsiteY328" fmla="*/ 3808 h 10768"/>
                    <a:gd name="connsiteX329" fmla="*/ 2963 w 10000"/>
                    <a:gd name="connsiteY329" fmla="*/ 4032 h 10768"/>
                    <a:gd name="connsiteX330" fmla="*/ 4129 w 10000"/>
                    <a:gd name="connsiteY330" fmla="*/ 4610 h 10768"/>
                    <a:gd name="connsiteX331" fmla="*/ 4167 w 10000"/>
                    <a:gd name="connsiteY331" fmla="*/ 4589 h 10768"/>
                    <a:gd name="connsiteX332" fmla="*/ 4071 w 10000"/>
                    <a:gd name="connsiteY332" fmla="*/ 4333 h 10768"/>
                    <a:gd name="connsiteX333" fmla="*/ 3996 w 10000"/>
                    <a:gd name="connsiteY333" fmla="*/ 4058 h 10768"/>
                    <a:gd name="connsiteX334" fmla="*/ 3933 w 10000"/>
                    <a:gd name="connsiteY334" fmla="*/ 3760 h 10768"/>
                    <a:gd name="connsiteX335" fmla="*/ 3904 w 10000"/>
                    <a:gd name="connsiteY335" fmla="*/ 3456 h 10768"/>
                    <a:gd name="connsiteX336" fmla="*/ 3879 w 10000"/>
                    <a:gd name="connsiteY336" fmla="*/ 3138 h 10768"/>
                    <a:gd name="connsiteX337" fmla="*/ 3879 w 10000"/>
                    <a:gd name="connsiteY337" fmla="*/ 2813 h 10768"/>
                    <a:gd name="connsiteX338" fmla="*/ 3896 w 10000"/>
                    <a:gd name="connsiteY338" fmla="*/ 2485 h 10768"/>
                    <a:gd name="connsiteX339" fmla="*/ 3933 w 10000"/>
                    <a:gd name="connsiteY339" fmla="*/ 2160 h 10768"/>
                    <a:gd name="connsiteX340" fmla="*/ 3988 w 10000"/>
                    <a:gd name="connsiteY340" fmla="*/ 1836 h 10768"/>
                    <a:gd name="connsiteX341" fmla="*/ 4046 w 10000"/>
                    <a:gd name="connsiteY341" fmla="*/ 1523 h 10768"/>
                    <a:gd name="connsiteX342" fmla="*/ 4129 w 10000"/>
                    <a:gd name="connsiteY342" fmla="*/ 1219 h 10768"/>
                    <a:gd name="connsiteX343" fmla="*/ 4229 w 10000"/>
                    <a:gd name="connsiteY343" fmla="*/ 933 h 10768"/>
                    <a:gd name="connsiteX344" fmla="*/ 4333 w 10000"/>
                    <a:gd name="connsiteY344" fmla="*/ 662 h 10768"/>
                    <a:gd name="connsiteX345" fmla="*/ 4454 w 10000"/>
                    <a:gd name="connsiteY345" fmla="*/ 417 h 10768"/>
                    <a:gd name="connsiteX346" fmla="*/ 4583 w 10000"/>
                    <a:gd name="connsiteY346" fmla="*/ 194 h 10768"/>
                    <a:gd name="connsiteX347" fmla="*/ 4738 w 10000"/>
                    <a:gd name="connsiteY347" fmla="*/ 0 h 10768"/>
                    <a:gd name="connsiteX0" fmla="*/ 4738 w 10000"/>
                    <a:gd name="connsiteY0" fmla="*/ 0 h 10714"/>
                    <a:gd name="connsiteX1" fmla="*/ 4721 w 10000"/>
                    <a:gd name="connsiteY1" fmla="*/ 48 h 10714"/>
                    <a:gd name="connsiteX2" fmla="*/ 4713 w 10000"/>
                    <a:gd name="connsiteY2" fmla="*/ 80 h 10714"/>
                    <a:gd name="connsiteX3" fmla="*/ 4704 w 10000"/>
                    <a:gd name="connsiteY3" fmla="*/ 101 h 10714"/>
                    <a:gd name="connsiteX4" fmla="*/ 4704 w 10000"/>
                    <a:gd name="connsiteY4" fmla="*/ 113 h 10714"/>
                    <a:gd name="connsiteX5" fmla="*/ 4713 w 10000"/>
                    <a:gd name="connsiteY5" fmla="*/ 119 h 10714"/>
                    <a:gd name="connsiteX6" fmla="*/ 4713 w 10000"/>
                    <a:gd name="connsiteY6" fmla="*/ 125 h 10714"/>
                    <a:gd name="connsiteX7" fmla="*/ 4721 w 10000"/>
                    <a:gd name="connsiteY7" fmla="*/ 125 h 10714"/>
                    <a:gd name="connsiteX8" fmla="*/ 4721 w 10000"/>
                    <a:gd name="connsiteY8" fmla="*/ 125 h 10714"/>
                    <a:gd name="connsiteX9" fmla="*/ 4721 w 10000"/>
                    <a:gd name="connsiteY9" fmla="*/ 134 h 10714"/>
                    <a:gd name="connsiteX10" fmla="*/ 4713 w 10000"/>
                    <a:gd name="connsiteY10" fmla="*/ 152 h 10714"/>
                    <a:gd name="connsiteX11" fmla="*/ 4704 w 10000"/>
                    <a:gd name="connsiteY11" fmla="*/ 179 h 10714"/>
                    <a:gd name="connsiteX12" fmla="*/ 4692 w 10000"/>
                    <a:gd name="connsiteY12" fmla="*/ 221 h 10714"/>
                    <a:gd name="connsiteX13" fmla="*/ 4667 w 10000"/>
                    <a:gd name="connsiteY13" fmla="*/ 280 h 10714"/>
                    <a:gd name="connsiteX14" fmla="*/ 4629 w 10000"/>
                    <a:gd name="connsiteY14" fmla="*/ 364 h 10714"/>
                    <a:gd name="connsiteX15" fmla="*/ 4592 w 10000"/>
                    <a:gd name="connsiteY15" fmla="*/ 465 h 10714"/>
                    <a:gd name="connsiteX16" fmla="*/ 4533 w 10000"/>
                    <a:gd name="connsiteY16" fmla="*/ 596 h 10714"/>
                    <a:gd name="connsiteX17" fmla="*/ 4463 w 10000"/>
                    <a:gd name="connsiteY17" fmla="*/ 754 h 10714"/>
                    <a:gd name="connsiteX18" fmla="*/ 4379 w 10000"/>
                    <a:gd name="connsiteY18" fmla="*/ 1001 h 10714"/>
                    <a:gd name="connsiteX19" fmla="*/ 4321 w 10000"/>
                    <a:gd name="connsiteY19" fmla="*/ 1266 h 10714"/>
                    <a:gd name="connsiteX20" fmla="*/ 4275 w 10000"/>
                    <a:gd name="connsiteY20" fmla="*/ 1538 h 10714"/>
                    <a:gd name="connsiteX21" fmla="*/ 4213 w 10000"/>
                    <a:gd name="connsiteY21" fmla="*/ 1827 h 10714"/>
                    <a:gd name="connsiteX22" fmla="*/ 4204 w 10000"/>
                    <a:gd name="connsiteY22" fmla="*/ 1889 h 10714"/>
                    <a:gd name="connsiteX23" fmla="*/ 4192 w 10000"/>
                    <a:gd name="connsiteY23" fmla="*/ 1982 h 10714"/>
                    <a:gd name="connsiteX24" fmla="*/ 4183 w 10000"/>
                    <a:gd name="connsiteY24" fmla="*/ 2080 h 10714"/>
                    <a:gd name="connsiteX25" fmla="*/ 4175 w 10000"/>
                    <a:gd name="connsiteY25" fmla="*/ 2187 h 10714"/>
                    <a:gd name="connsiteX26" fmla="*/ 4175 w 10000"/>
                    <a:gd name="connsiteY26" fmla="*/ 2297 h 10714"/>
                    <a:gd name="connsiteX27" fmla="*/ 4192 w 10000"/>
                    <a:gd name="connsiteY27" fmla="*/ 2396 h 10714"/>
                    <a:gd name="connsiteX28" fmla="*/ 4213 w 10000"/>
                    <a:gd name="connsiteY28" fmla="*/ 2482 h 10714"/>
                    <a:gd name="connsiteX29" fmla="*/ 4250 w 10000"/>
                    <a:gd name="connsiteY29" fmla="*/ 2542 h 10714"/>
                    <a:gd name="connsiteX30" fmla="*/ 4450 w 10000"/>
                    <a:gd name="connsiteY30" fmla="*/ 2530 h 10714"/>
                    <a:gd name="connsiteX31" fmla="*/ 4646 w 10000"/>
                    <a:gd name="connsiteY31" fmla="*/ 2482 h 10714"/>
                    <a:gd name="connsiteX32" fmla="*/ 4833 w 10000"/>
                    <a:gd name="connsiteY32" fmla="*/ 2405 h 10714"/>
                    <a:gd name="connsiteX33" fmla="*/ 5025 w 10000"/>
                    <a:gd name="connsiteY33" fmla="*/ 2297 h 10714"/>
                    <a:gd name="connsiteX34" fmla="*/ 5200 w 10000"/>
                    <a:gd name="connsiteY34" fmla="*/ 2172 h 10714"/>
                    <a:gd name="connsiteX35" fmla="*/ 5371 w 10000"/>
                    <a:gd name="connsiteY35" fmla="*/ 2020 h 10714"/>
                    <a:gd name="connsiteX36" fmla="*/ 5533 w 10000"/>
                    <a:gd name="connsiteY36" fmla="*/ 1859 h 10714"/>
                    <a:gd name="connsiteX37" fmla="*/ 5683 w 10000"/>
                    <a:gd name="connsiteY37" fmla="*/ 1690 h 10714"/>
                    <a:gd name="connsiteX38" fmla="*/ 5829 w 10000"/>
                    <a:gd name="connsiteY38" fmla="*/ 1511 h 10714"/>
                    <a:gd name="connsiteX39" fmla="*/ 5954 w 10000"/>
                    <a:gd name="connsiteY39" fmla="*/ 1326 h 10714"/>
                    <a:gd name="connsiteX40" fmla="*/ 6071 w 10000"/>
                    <a:gd name="connsiteY40" fmla="*/ 1147 h 10714"/>
                    <a:gd name="connsiteX41" fmla="*/ 6167 w 10000"/>
                    <a:gd name="connsiteY41" fmla="*/ 974 h 10714"/>
                    <a:gd name="connsiteX42" fmla="*/ 6213 w 10000"/>
                    <a:gd name="connsiteY42" fmla="*/ 974 h 10714"/>
                    <a:gd name="connsiteX43" fmla="*/ 6213 w 10000"/>
                    <a:gd name="connsiteY43" fmla="*/ 992 h 10714"/>
                    <a:gd name="connsiteX44" fmla="*/ 6138 w 10000"/>
                    <a:gd name="connsiteY44" fmla="*/ 1165 h 10714"/>
                    <a:gd name="connsiteX45" fmla="*/ 6054 w 10000"/>
                    <a:gd name="connsiteY45" fmla="*/ 1344 h 10714"/>
                    <a:gd name="connsiteX46" fmla="*/ 5963 w 10000"/>
                    <a:gd name="connsiteY46" fmla="*/ 1517 h 10714"/>
                    <a:gd name="connsiteX47" fmla="*/ 5871 w 10000"/>
                    <a:gd name="connsiteY47" fmla="*/ 1684 h 10714"/>
                    <a:gd name="connsiteX48" fmla="*/ 5775 w 10000"/>
                    <a:gd name="connsiteY48" fmla="*/ 1847 h 10714"/>
                    <a:gd name="connsiteX49" fmla="*/ 5667 w 10000"/>
                    <a:gd name="connsiteY49" fmla="*/ 1999 h 10714"/>
                    <a:gd name="connsiteX50" fmla="*/ 5554 w 10000"/>
                    <a:gd name="connsiteY50" fmla="*/ 2145 h 10714"/>
                    <a:gd name="connsiteX51" fmla="*/ 5417 w 10000"/>
                    <a:gd name="connsiteY51" fmla="*/ 2279 h 10714"/>
                    <a:gd name="connsiteX52" fmla="*/ 5275 w 10000"/>
                    <a:gd name="connsiteY52" fmla="*/ 2411 h 10714"/>
                    <a:gd name="connsiteX53" fmla="*/ 5108 w 10000"/>
                    <a:gd name="connsiteY53" fmla="*/ 2518 h 10714"/>
                    <a:gd name="connsiteX54" fmla="*/ 4917 w 10000"/>
                    <a:gd name="connsiteY54" fmla="*/ 2616 h 10714"/>
                    <a:gd name="connsiteX55" fmla="*/ 4704 w 10000"/>
                    <a:gd name="connsiteY55" fmla="*/ 2703 h 10714"/>
                    <a:gd name="connsiteX56" fmla="*/ 4479 w 10000"/>
                    <a:gd name="connsiteY56" fmla="*/ 2768 h 10714"/>
                    <a:gd name="connsiteX57" fmla="*/ 4213 w 10000"/>
                    <a:gd name="connsiteY57" fmla="*/ 2813 h 10714"/>
                    <a:gd name="connsiteX58" fmla="*/ 4221 w 10000"/>
                    <a:gd name="connsiteY58" fmla="*/ 3126 h 10714"/>
                    <a:gd name="connsiteX59" fmla="*/ 4258 w 10000"/>
                    <a:gd name="connsiteY59" fmla="*/ 3424 h 10714"/>
                    <a:gd name="connsiteX60" fmla="*/ 4321 w 10000"/>
                    <a:gd name="connsiteY60" fmla="*/ 3707 h 10714"/>
                    <a:gd name="connsiteX61" fmla="*/ 4404 w 10000"/>
                    <a:gd name="connsiteY61" fmla="*/ 3975 h 10714"/>
                    <a:gd name="connsiteX62" fmla="*/ 4508 w 10000"/>
                    <a:gd name="connsiteY62" fmla="*/ 4231 h 10714"/>
                    <a:gd name="connsiteX63" fmla="*/ 4621 w 10000"/>
                    <a:gd name="connsiteY63" fmla="*/ 4476 h 10714"/>
                    <a:gd name="connsiteX64" fmla="*/ 4750 w 10000"/>
                    <a:gd name="connsiteY64" fmla="*/ 4708 h 10714"/>
                    <a:gd name="connsiteX65" fmla="*/ 4879 w 10000"/>
                    <a:gd name="connsiteY65" fmla="*/ 4934 h 10714"/>
                    <a:gd name="connsiteX66" fmla="*/ 4917 w 10000"/>
                    <a:gd name="connsiteY66" fmla="*/ 4988 h 10714"/>
                    <a:gd name="connsiteX67" fmla="*/ 4950 w 10000"/>
                    <a:gd name="connsiteY67" fmla="*/ 5054 h 10714"/>
                    <a:gd name="connsiteX68" fmla="*/ 4996 w 10000"/>
                    <a:gd name="connsiteY68" fmla="*/ 5125 h 10714"/>
                    <a:gd name="connsiteX69" fmla="*/ 5038 w 10000"/>
                    <a:gd name="connsiteY69" fmla="*/ 5200 h 10714"/>
                    <a:gd name="connsiteX70" fmla="*/ 5092 w 10000"/>
                    <a:gd name="connsiteY70" fmla="*/ 5271 h 10714"/>
                    <a:gd name="connsiteX71" fmla="*/ 5154 w 10000"/>
                    <a:gd name="connsiteY71" fmla="*/ 5331 h 10714"/>
                    <a:gd name="connsiteX72" fmla="*/ 5229 w 10000"/>
                    <a:gd name="connsiteY72" fmla="*/ 5384 h 10714"/>
                    <a:gd name="connsiteX73" fmla="*/ 5313 w 10000"/>
                    <a:gd name="connsiteY73" fmla="*/ 5423 h 10714"/>
                    <a:gd name="connsiteX74" fmla="*/ 5413 w 10000"/>
                    <a:gd name="connsiteY74" fmla="*/ 5438 h 10714"/>
                    <a:gd name="connsiteX75" fmla="*/ 5517 w 10000"/>
                    <a:gd name="connsiteY75" fmla="*/ 5435 h 10714"/>
                    <a:gd name="connsiteX76" fmla="*/ 5704 w 10000"/>
                    <a:gd name="connsiteY76" fmla="*/ 5390 h 10714"/>
                    <a:gd name="connsiteX77" fmla="*/ 5871 w 10000"/>
                    <a:gd name="connsiteY77" fmla="*/ 5316 h 10714"/>
                    <a:gd name="connsiteX78" fmla="*/ 6033 w 10000"/>
                    <a:gd name="connsiteY78" fmla="*/ 5223 h 10714"/>
                    <a:gd name="connsiteX79" fmla="*/ 6167 w 10000"/>
                    <a:gd name="connsiteY79" fmla="*/ 5113 h 10714"/>
                    <a:gd name="connsiteX80" fmla="*/ 6296 w 10000"/>
                    <a:gd name="connsiteY80" fmla="*/ 4994 h 10714"/>
                    <a:gd name="connsiteX81" fmla="*/ 6417 w 10000"/>
                    <a:gd name="connsiteY81" fmla="*/ 4869 h 10714"/>
                    <a:gd name="connsiteX82" fmla="*/ 6525 w 10000"/>
                    <a:gd name="connsiteY82" fmla="*/ 4750 h 10714"/>
                    <a:gd name="connsiteX83" fmla="*/ 6617 w 10000"/>
                    <a:gd name="connsiteY83" fmla="*/ 4636 h 10714"/>
                    <a:gd name="connsiteX84" fmla="*/ 6821 w 10000"/>
                    <a:gd name="connsiteY84" fmla="*/ 4377 h 10714"/>
                    <a:gd name="connsiteX85" fmla="*/ 7017 w 10000"/>
                    <a:gd name="connsiteY85" fmla="*/ 4085 h 10714"/>
                    <a:gd name="connsiteX86" fmla="*/ 7213 w 10000"/>
                    <a:gd name="connsiteY86" fmla="*/ 3766 h 10714"/>
                    <a:gd name="connsiteX87" fmla="*/ 7396 w 10000"/>
                    <a:gd name="connsiteY87" fmla="*/ 3418 h 10714"/>
                    <a:gd name="connsiteX88" fmla="*/ 7563 w 10000"/>
                    <a:gd name="connsiteY88" fmla="*/ 3051 h 10714"/>
                    <a:gd name="connsiteX89" fmla="*/ 7713 w 10000"/>
                    <a:gd name="connsiteY89" fmla="*/ 2661 h 10714"/>
                    <a:gd name="connsiteX90" fmla="*/ 7850 w 10000"/>
                    <a:gd name="connsiteY90" fmla="*/ 2253 h 10714"/>
                    <a:gd name="connsiteX91" fmla="*/ 7950 w 10000"/>
                    <a:gd name="connsiteY91" fmla="*/ 1830 h 10714"/>
                    <a:gd name="connsiteX92" fmla="*/ 8025 w 10000"/>
                    <a:gd name="connsiteY92" fmla="*/ 1397 h 10714"/>
                    <a:gd name="connsiteX93" fmla="*/ 8071 w 10000"/>
                    <a:gd name="connsiteY93" fmla="*/ 954 h 10714"/>
                    <a:gd name="connsiteX94" fmla="*/ 8108 w 10000"/>
                    <a:gd name="connsiteY94" fmla="*/ 974 h 10714"/>
                    <a:gd name="connsiteX95" fmla="*/ 8138 w 10000"/>
                    <a:gd name="connsiteY95" fmla="*/ 1025 h 10714"/>
                    <a:gd name="connsiteX96" fmla="*/ 8163 w 10000"/>
                    <a:gd name="connsiteY96" fmla="*/ 1100 h 10714"/>
                    <a:gd name="connsiteX97" fmla="*/ 8175 w 10000"/>
                    <a:gd name="connsiteY97" fmla="*/ 1198 h 10714"/>
                    <a:gd name="connsiteX98" fmla="*/ 8183 w 10000"/>
                    <a:gd name="connsiteY98" fmla="*/ 1311 h 10714"/>
                    <a:gd name="connsiteX99" fmla="*/ 8183 w 10000"/>
                    <a:gd name="connsiteY99" fmla="*/ 1442 h 10714"/>
                    <a:gd name="connsiteX100" fmla="*/ 8183 w 10000"/>
                    <a:gd name="connsiteY100" fmla="*/ 1582 h 10714"/>
                    <a:gd name="connsiteX101" fmla="*/ 8175 w 10000"/>
                    <a:gd name="connsiteY101" fmla="*/ 1734 h 10714"/>
                    <a:gd name="connsiteX102" fmla="*/ 8163 w 10000"/>
                    <a:gd name="connsiteY102" fmla="*/ 1889 h 10714"/>
                    <a:gd name="connsiteX103" fmla="*/ 8146 w 10000"/>
                    <a:gd name="connsiteY103" fmla="*/ 2047 h 10714"/>
                    <a:gd name="connsiteX104" fmla="*/ 8121 w 10000"/>
                    <a:gd name="connsiteY104" fmla="*/ 2205 h 10714"/>
                    <a:gd name="connsiteX105" fmla="*/ 8108 w 10000"/>
                    <a:gd name="connsiteY105" fmla="*/ 2357 h 10714"/>
                    <a:gd name="connsiteX106" fmla="*/ 8083 w 10000"/>
                    <a:gd name="connsiteY106" fmla="*/ 2497 h 10714"/>
                    <a:gd name="connsiteX107" fmla="*/ 8063 w 10000"/>
                    <a:gd name="connsiteY107" fmla="*/ 2628 h 10714"/>
                    <a:gd name="connsiteX108" fmla="*/ 8038 w 10000"/>
                    <a:gd name="connsiteY108" fmla="*/ 2741 h 10714"/>
                    <a:gd name="connsiteX109" fmla="*/ 8017 w 10000"/>
                    <a:gd name="connsiteY109" fmla="*/ 2834 h 10714"/>
                    <a:gd name="connsiteX110" fmla="*/ 8000 w 10000"/>
                    <a:gd name="connsiteY110" fmla="*/ 2908 h 10714"/>
                    <a:gd name="connsiteX111" fmla="*/ 7700 w 10000"/>
                    <a:gd name="connsiteY111" fmla="*/ 3754 h 10714"/>
                    <a:gd name="connsiteX112" fmla="*/ 7942 w 10000"/>
                    <a:gd name="connsiteY112" fmla="*/ 3737 h 10714"/>
                    <a:gd name="connsiteX113" fmla="*/ 8167 w 10000"/>
                    <a:gd name="connsiteY113" fmla="*/ 3695 h 10714"/>
                    <a:gd name="connsiteX114" fmla="*/ 8379 w 10000"/>
                    <a:gd name="connsiteY114" fmla="*/ 3635 h 10714"/>
                    <a:gd name="connsiteX115" fmla="*/ 8583 w 10000"/>
                    <a:gd name="connsiteY115" fmla="*/ 3558 h 10714"/>
                    <a:gd name="connsiteX116" fmla="*/ 8767 w 10000"/>
                    <a:gd name="connsiteY116" fmla="*/ 3471 h 10714"/>
                    <a:gd name="connsiteX117" fmla="*/ 8933 w 10000"/>
                    <a:gd name="connsiteY117" fmla="*/ 3376 h 10714"/>
                    <a:gd name="connsiteX118" fmla="*/ 9092 w 10000"/>
                    <a:gd name="connsiteY118" fmla="*/ 3278 h 10714"/>
                    <a:gd name="connsiteX119" fmla="*/ 9238 w 10000"/>
                    <a:gd name="connsiteY119" fmla="*/ 3185 h 10714"/>
                    <a:gd name="connsiteX120" fmla="*/ 9250 w 10000"/>
                    <a:gd name="connsiteY120" fmla="*/ 3230 h 10714"/>
                    <a:gd name="connsiteX121" fmla="*/ 9117 w 10000"/>
                    <a:gd name="connsiteY121" fmla="*/ 3376 h 10714"/>
                    <a:gd name="connsiteX122" fmla="*/ 8954 w 10000"/>
                    <a:gd name="connsiteY122" fmla="*/ 3516 h 10714"/>
                    <a:gd name="connsiteX123" fmla="*/ 8758 w 10000"/>
                    <a:gd name="connsiteY123" fmla="*/ 3641 h 10714"/>
                    <a:gd name="connsiteX124" fmla="*/ 8538 w 10000"/>
                    <a:gd name="connsiteY124" fmla="*/ 3754 h 10714"/>
                    <a:gd name="connsiteX125" fmla="*/ 8304 w 10000"/>
                    <a:gd name="connsiteY125" fmla="*/ 3856 h 10714"/>
                    <a:gd name="connsiteX126" fmla="*/ 8054 w 10000"/>
                    <a:gd name="connsiteY126" fmla="*/ 3945 h 10714"/>
                    <a:gd name="connsiteX127" fmla="*/ 7796 w 10000"/>
                    <a:gd name="connsiteY127" fmla="*/ 4014 h 10714"/>
                    <a:gd name="connsiteX128" fmla="*/ 7533 w 10000"/>
                    <a:gd name="connsiteY128" fmla="*/ 4064 h 10714"/>
                    <a:gd name="connsiteX129" fmla="*/ 7479 w 10000"/>
                    <a:gd name="connsiteY129" fmla="*/ 4184 h 10714"/>
                    <a:gd name="connsiteX130" fmla="*/ 7404 w 10000"/>
                    <a:gd name="connsiteY130" fmla="*/ 4324 h 10714"/>
                    <a:gd name="connsiteX131" fmla="*/ 7321 w 10000"/>
                    <a:gd name="connsiteY131" fmla="*/ 4470 h 10714"/>
                    <a:gd name="connsiteX132" fmla="*/ 7213 w 10000"/>
                    <a:gd name="connsiteY132" fmla="*/ 4628 h 10714"/>
                    <a:gd name="connsiteX133" fmla="*/ 7100 w 10000"/>
                    <a:gd name="connsiteY133" fmla="*/ 4794 h 10714"/>
                    <a:gd name="connsiteX134" fmla="*/ 6979 w 10000"/>
                    <a:gd name="connsiteY134" fmla="*/ 4958 h 10714"/>
                    <a:gd name="connsiteX135" fmla="*/ 6850 w 10000"/>
                    <a:gd name="connsiteY135" fmla="*/ 5113 h 10714"/>
                    <a:gd name="connsiteX136" fmla="*/ 6721 w 10000"/>
                    <a:gd name="connsiteY136" fmla="*/ 5265 h 10714"/>
                    <a:gd name="connsiteX137" fmla="*/ 6600 w 10000"/>
                    <a:gd name="connsiteY137" fmla="*/ 5405 h 10714"/>
                    <a:gd name="connsiteX138" fmla="*/ 6471 w 10000"/>
                    <a:gd name="connsiteY138" fmla="*/ 5530 h 10714"/>
                    <a:gd name="connsiteX139" fmla="*/ 6358 w 10000"/>
                    <a:gd name="connsiteY139" fmla="*/ 5641 h 10714"/>
                    <a:gd name="connsiteX140" fmla="*/ 6250 w 10000"/>
                    <a:gd name="connsiteY140" fmla="*/ 5721 h 10714"/>
                    <a:gd name="connsiteX141" fmla="*/ 6267 w 10000"/>
                    <a:gd name="connsiteY141" fmla="*/ 5781 h 10714"/>
                    <a:gd name="connsiteX142" fmla="*/ 6296 w 10000"/>
                    <a:gd name="connsiteY142" fmla="*/ 5793 h 10714"/>
                    <a:gd name="connsiteX143" fmla="*/ 6479 w 10000"/>
                    <a:gd name="connsiteY143" fmla="*/ 5754 h 10714"/>
                    <a:gd name="connsiteX144" fmla="*/ 6663 w 10000"/>
                    <a:gd name="connsiteY144" fmla="*/ 5736 h 10714"/>
                    <a:gd name="connsiteX145" fmla="*/ 6858 w 10000"/>
                    <a:gd name="connsiteY145" fmla="*/ 5736 h 10714"/>
                    <a:gd name="connsiteX146" fmla="*/ 7046 w 10000"/>
                    <a:gd name="connsiteY146" fmla="*/ 5742 h 10714"/>
                    <a:gd name="connsiteX147" fmla="*/ 7246 w 10000"/>
                    <a:gd name="connsiteY147" fmla="*/ 5748 h 10714"/>
                    <a:gd name="connsiteX148" fmla="*/ 7425 w 10000"/>
                    <a:gd name="connsiteY148" fmla="*/ 5748 h 10714"/>
                    <a:gd name="connsiteX149" fmla="*/ 7600 w 10000"/>
                    <a:gd name="connsiteY149" fmla="*/ 5733 h 10714"/>
                    <a:gd name="connsiteX150" fmla="*/ 7950 w 10000"/>
                    <a:gd name="connsiteY150" fmla="*/ 5673 h 10714"/>
                    <a:gd name="connsiteX151" fmla="*/ 8275 w 10000"/>
                    <a:gd name="connsiteY151" fmla="*/ 5596 h 10714"/>
                    <a:gd name="connsiteX152" fmla="*/ 8579 w 10000"/>
                    <a:gd name="connsiteY152" fmla="*/ 5504 h 10714"/>
                    <a:gd name="connsiteX153" fmla="*/ 8858 w 10000"/>
                    <a:gd name="connsiteY153" fmla="*/ 5390 h 10714"/>
                    <a:gd name="connsiteX154" fmla="*/ 9117 w 10000"/>
                    <a:gd name="connsiteY154" fmla="*/ 5265 h 10714"/>
                    <a:gd name="connsiteX155" fmla="*/ 9350 w 10000"/>
                    <a:gd name="connsiteY155" fmla="*/ 5119 h 10714"/>
                    <a:gd name="connsiteX156" fmla="*/ 9563 w 10000"/>
                    <a:gd name="connsiteY156" fmla="*/ 4967 h 10714"/>
                    <a:gd name="connsiteX157" fmla="*/ 9758 w 10000"/>
                    <a:gd name="connsiteY157" fmla="*/ 4794 h 10714"/>
                    <a:gd name="connsiteX158" fmla="*/ 9933 w 10000"/>
                    <a:gd name="connsiteY158" fmla="*/ 4610 h 10714"/>
                    <a:gd name="connsiteX159" fmla="*/ 10000 w 10000"/>
                    <a:gd name="connsiteY159" fmla="*/ 4648 h 10714"/>
                    <a:gd name="connsiteX160" fmla="*/ 10000 w 10000"/>
                    <a:gd name="connsiteY160" fmla="*/ 4660 h 10714"/>
                    <a:gd name="connsiteX161" fmla="*/ 9904 w 10000"/>
                    <a:gd name="connsiteY161" fmla="*/ 4827 h 10714"/>
                    <a:gd name="connsiteX162" fmla="*/ 9767 w 10000"/>
                    <a:gd name="connsiteY162" fmla="*/ 5000 h 10714"/>
                    <a:gd name="connsiteX163" fmla="*/ 9600 w 10000"/>
                    <a:gd name="connsiteY163" fmla="*/ 5173 h 10714"/>
                    <a:gd name="connsiteX164" fmla="*/ 9404 w 10000"/>
                    <a:gd name="connsiteY164" fmla="*/ 5343 h 10714"/>
                    <a:gd name="connsiteX165" fmla="*/ 9183 w 10000"/>
                    <a:gd name="connsiteY165" fmla="*/ 5504 h 10714"/>
                    <a:gd name="connsiteX166" fmla="*/ 8950 w 10000"/>
                    <a:gd name="connsiteY166" fmla="*/ 5662 h 10714"/>
                    <a:gd name="connsiteX167" fmla="*/ 8704 w 10000"/>
                    <a:gd name="connsiteY167" fmla="*/ 5802 h 10714"/>
                    <a:gd name="connsiteX168" fmla="*/ 8463 w 10000"/>
                    <a:gd name="connsiteY168" fmla="*/ 5927 h 10714"/>
                    <a:gd name="connsiteX169" fmla="*/ 8229 w 10000"/>
                    <a:gd name="connsiteY169" fmla="*/ 6025 h 10714"/>
                    <a:gd name="connsiteX170" fmla="*/ 8000 w 10000"/>
                    <a:gd name="connsiteY170" fmla="*/ 6105 h 10714"/>
                    <a:gd name="connsiteX171" fmla="*/ 7879 w 10000"/>
                    <a:gd name="connsiteY171" fmla="*/ 6132 h 10714"/>
                    <a:gd name="connsiteX172" fmla="*/ 7729 w 10000"/>
                    <a:gd name="connsiteY172" fmla="*/ 6153 h 10714"/>
                    <a:gd name="connsiteX173" fmla="*/ 7563 w 10000"/>
                    <a:gd name="connsiteY173" fmla="*/ 6177 h 10714"/>
                    <a:gd name="connsiteX174" fmla="*/ 7388 w 10000"/>
                    <a:gd name="connsiteY174" fmla="*/ 6198 h 10714"/>
                    <a:gd name="connsiteX175" fmla="*/ 7204 w 10000"/>
                    <a:gd name="connsiteY175" fmla="*/ 6219 h 10714"/>
                    <a:gd name="connsiteX176" fmla="*/ 7017 w 10000"/>
                    <a:gd name="connsiteY176" fmla="*/ 6240 h 10714"/>
                    <a:gd name="connsiteX177" fmla="*/ 6842 w 10000"/>
                    <a:gd name="connsiteY177" fmla="*/ 6263 h 10714"/>
                    <a:gd name="connsiteX178" fmla="*/ 6675 w 10000"/>
                    <a:gd name="connsiteY178" fmla="*/ 6290 h 10714"/>
                    <a:gd name="connsiteX179" fmla="*/ 6517 w 10000"/>
                    <a:gd name="connsiteY179" fmla="*/ 6329 h 10714"/>
                    <a:gd name="connsiteX180" fmla="*/ 6388 w 10000"/>
                    <a:gd name="connsiteY180" fmla="*/ 6365 h 10714"/>
                    <a:gd name="connsiteX181" fmla="*/ 6288 w 10000"/>
                    <a:gd name="connsiteY181" fmla="*/ 6415 h 10714"/>
                    <a:gd name="connsiteX182" fmla="*/ 6213 w 10000"/>
                    <a:gd name="connsiteY182" fmla="*/ 6475 h 10714"/>
                    <a:gd name="connsiteX183" fmla="*/ 6092 w 10000"/>
                    <a:gd name="connsiteY183" fmla="*/ 6648 h 10714"/>
                    <a:gd name="connsiteX184" fmla="*/ 6008 w 10000"/>
                    <a:gd name="connsiteY184" fmla="*/ 6836 h 10714"/>
                    <a:gd name="connsiteX185" fmla="*/ 5942 w 10000"/>
                    <a:gd name="connsiteY185" fmla="*/ 7032 h 10714"/>
                    <a:gd name="connsiteX186" fmla="*/ 5904 w 10000"/>
                    <a:gd name="connsiteY186" fmla="*/ 7232 h 10714"/>
                    <a:gd name="connsiteX187" fmla="*/ 5888 w 10000"/>
                    <a:gd name="connsiteY187" fmla="*/ 7443 h 10714"/>
                    <a:gd name="connsiteX188" fmla="*/ 5879 w 10000"/>
                    <a:gd name="connsiteY188" fmla="*/ 7655 h 10714"/>
                    <a:gd name="connsiteX189" fmla="*/ 5888 w 10000"/>
                    <a:gd name="connsiteY189" fmla="*/ 7867 h 10714"/>
                    <a:gd name="connsiteX190" fmla="*/ 5904 w 10000"/>
                    <a:gd name="connsiteY190" fmla="*/ 8084 h 10714"/>
                    <a:gd name="connsiteX191" fmla="*/ 5925 w 10000"/>
                    <a:gd name="connsiteY191" fmla="*/ 8299 h 10714"/>
                    <a:gd name="connsiteX192" fmla="*/ 5950 w 10000"/>
                    <a:gd name="connsiteY192" fmla="*/ 8510 h 10714"/>
                    <a:gd name="connsiteX193" fmla="*/ 5954 w 10000"/>
                    <a:gd name="connsiteY193" fmla="*/ 8820 h 10714"/>
                    <a:gd name="connsiteX194" fmla="*/ 5933 w 10000"/>
                    <a:gd name="connsiteY194" fmla="*/ 9130 h 10714"/>
                    <a:gd name="connsiteX195" fmla="*/ 5896 w 10000"/>
                    <a:gd name="connsiteY195" fmla="*/ 9428 h 10714"/>
                    <a:gd name="connsiteX196" fmla="*/ 5850 w 10000"/>
                    <a:gd name="connsiteY196" fmla="*/ 9720 h 10714"/>
                    <a:gd name="connsiteX197" fmla="*/ 5756 w 10000"/>
                    <a:gd name="connsiteY197" fmla="*/ 10714 h 10714"/>
                    <a:gd name="connsiteX198" fmla="*/ 4117 w 10000"/>
                    <a:gd name="connsiteY198" fmla="*/ 10686 h 10714"/>
                    <a:gd name="connsiteX199" fmla="*/ 3043 w 10000"/>
                    <a:gd name="connsiteY199" fmla="*/ 9881 h 10714"/>
                    <a:gd name="connsiteX200" fmla="*/ 4546 w 10000"/>
                    <a:gd name="connsiteY200" fmla="*/ 9848 h 10714"/>
                    <a:gd name="connsiteX201" fmla="*/ 4629 w 10000"/>
                    <a:gd name="connsiteY201" fmla="*/ 9687 h 10714"/>
                    <a:gd name="connsiteX202" fmla="*/ 4700 w 10000"/>
                    <a:gd name="connsiteY202" fmla="*/ 9508 h 10714"/>
                    <a:gd name="connsiteX203" fmla="*/ 4767 w 10000"/>
                    <a:gd name="connsiteY203" fmla="*/ 9309 h 10714"/>
                    <a:gd name="connsiteX204" fmla="*/ 4829 w 10000"/>
                    <a:gd name="connsiteY204" fmla="*/ 9097 h 10714"/>
                    <a:gd name="connsiteX205" fmla="*/ 4879 w 10000"/>
                    <a:gd name="connsiteY205" fmla="*/ 8868 h 10714"/>
                    <a:gd name="connsiteX206" fmla="*/ 4917 w 10000"/>
                    <a:gd name="connsiteY206" fmla="*/ 8635 h 10714"/>
                    <a:gd name="connsiteX207" fmla="*/ 4954 w 10000"/>
                    <a:gd name="connsiteY207" fmla="*/ 8391 h 10714"/>
                    <a:gd name="connsiteX208" fmla="*/ 4979 w 10000"/>
                    <a:gd name="connsiteY208" fmla="*/ 8144 h 10714"/>
                    <a:gd name="connsiteX209" fmla="*/ 5000 w 10000"/>
                    <a:gd name="connsiteY209" fmla="*/ 7887 h 10714"/>
                    <a:gd name="connsiteX210" fmla="*/ 5000 w 10000"/>
                    <a:gd name="connsiteY210" fmla="*/ 7634 h 10714"/>
                    <a:gd name="connsiteX211" fmla="*/ 5000 w 10000"/>
                    <a:gd name="connsiteY211" fmla="*/ 7384 h 10714"/>
                    <a:gd name="connsiteX212" fmla="*/ 4979 w 10000"/>
                    <a:gd name="connsiteY212" fmla="*/ 7133 h 10714"/>
                    <a:gd name="connsiteX213" fmla="*/ 4950 w 10000"/>
                    <a:gd name="connsiteY213" fmla="*/ 6892 h 10714"/>
                    <a:gd name="connsiteX214" fmla="*/ 4913 w 10000"/>
                    <a:gd name="connsiteY214" fmla="*/ 6657 h 10714"/>
                    <a:gd name="connsiteX215" fmla="*/ 4858 w 10000"/>
                    <a:gd name="connsiteY215" fmla="*/ 6430 h 10714"/>
                    <a:gd name="connsiteX216" fmla="*/ 4783 w 10000"/>
                    <a:gd name="connsiteY216" fmla="*/ 6219 h 10714"/>
                    <a:gd name="connsiteX217" fmla="*/ 4700 w 10000"/>
                    <a:gd name="connsiteY217" fmla="*/ 6019 h 10714"/>
                    <a:gd name="connsiteX218" fmla="*/ 4600 w 10000"/>
                    <a:gd name="connsiteY218" fmla="*/ 5840 h 10714"/>
                    <a:gd name="connsiteX219" fmla="*/ 4488 w 10000"/>
                    <a:gd name="connsiteY219" fmla="*/ 5682 h 10714"/>
                    <a:gd name="connsiteX220" fmla="*/ 4358 w 10000"/>
                    <a:gd name="connsiteY220" fmla="*/ 5542 h 10714"/>
                    <a:gd name="connsiteX221" fmla="*/ 4213 w 10000"/>
                    <a:gd name="connsiteY221" fmla="*/ 5429 h 10714"/>
                    <a:gd name="connsiteX222" fmla="*/ 4046 w 10000"/>
                    <a:gd name="connsiteY222" fmla="*/ 5343 h 10714"/>
                    <a:gd name="connsiteX223" fmla="*/ 3904 w 10000"/>
                    <a:gd name="connsiteY223" fmla="*/ 5292 h 10714"/>
                    <a:gd name="connsiteX224" fmla="*/ 3746 w 10000"/>
                    <a:gd name="connsiteY224" fmla="*/ 5271 h 10714"/>
                    <a:gd name="connsiteX225" fmla="*/ 3583 w 10000"/>
                    <a:gd name="connsiteY225" fmla="*/ 5271 h 10714"/>
                    <a:gd name="connsiteX226" fmla="*/ 3413 w 10000"/>
                    <a:gd name="connsiteY226" fmla="*/ 5286 h 10714"/>
                    <a:gd name="connsiteX227" fmla="*/ 3246 w 10000"/>
                    <a:gd name="connsiteY227" fmla="*/ 5310 h 10714"/>
                    <a:gd name="connsiteX228" fmla="*/ 3079 w 10000"/>
                    <a:gd name="connsiteY228" fmla="*/ 5343 h 10714"/>
                    <a:gd name="connsiteX229" fmla="*/ 2913 w 10000"/>
                    <a:gd name="connsiteY229" fmla="*/ 5369 h 10714"/>
                    <a:gd name="connsiteX230" fmla="*/ 2750 w 10000"/>
                    <a:gd name="connsiteY230" fmla="*/ 5396 h 10714"/>
                    <a:gd name="connsiteX231" fmla="*/ 2600 w 10000"/>
                    <a:gd name="connsiteY231" fmla="*/ 5411 h 10714"/>
                    <a:gd name="connsiteX232" fmla="*/ 2258 w 10000"/>
                    <a:gd name="connsiteY232" fmla="*/ 5423 h 10714"/>
                    <a:gd name="connsiteX233" fmla="*/ 1925 w 10000"/>
                    <a:gd name="connsiteY233" fmla="*/ 5411 h 10714"/>
                    <a:gd name="connsiteX234" fmla="*/ 1617 w 10000"/>
                    <a:gd name="connsiteY234" fmla="*/ 5384 h 10714"/>
                    <a:gd name="connsiteX235" fmla="*/ 1321 w 10000"/>
                    <a:gd name="connsiteY235" fmla="*/ 5346 h 10714"/>
                    <a:gd name="connsiteX236" fmla="*/ 1033 w 10000"/>
                    <a:gd name="connsiteY236" fmla="*/ 5298 h 10714"/>
                    <a:gd name="connsiteX237" fmla="*/ 758 w 10000"/>
                    <a:gd name="connsiteY237" fmla="*/ 5250 h 10714"/>
                    <a:gd name="connsiteX238" fmla="*/ 500 w 10000"/>
                    <a:gd name="connsiteY238" fmla="*/ 5197 h 10714"/>
                    <a:gd name="connsiteX239" fmla="*/ 517 w 10000"/>
                    <a:gd name="connsiteY239" fmla="*/ 5137 h 10714"/>
                    <a:gd name="connsiteX240" fmla="*/ 871 w 10000"/>
                    <a:gd name="connsiteY240" fmla="*/ 5173 h 10714"/>
                    <a:gd name="connsiteX241" fmla="*/ 1221 w 10000"/>
                    <a:gd name="connsiteY241" fmla="*/ 5197 h 10714"/>
                    <a:gd name="connsiteX242" fmla="*/ 1563 w 10000"/>
                    <a:gd name="connsiteY242" fmla="*/ 5206 h 10714"/>
                    <a:gd name="connsiteX243" fmla="*/ 1896 w 10000"/>
                    <a:gd name="connsiteY243" fmla="*/ 5197 h 10714"/>
                    <a:gd name="connsiteX244" fmla="*/ 2221 w 10000"/>
                    <a:gd name="connsiteY244" fmla="*/ 5164 h 10714"/>
                    <a:gd name="connsiteX245" fmla="*/ 2538 w 10000"/>
                    <a:gd name="connsiteY245" fmla="*/ 5113 h 10714"/>
                    <a:gd name="connsiteX246" fmla="*/ 2842 w 10000"/>
                    <a:gd name="connsiteY246" fmla="*/ 5045 h 10714"/>
                    <a:gd name="connsiteX247" fmla="*/ 3129 w 10000"/>
                    <a:gd name="connsiteY247" fmla="*/ 4946 h 10714"/>
                    <a:gd name="connsiteX248" fmla="*/ 3500 w 10000"/>
                    <a:gd name="connsiteY248" fmla="*/ 4815 h 10714"/>
                    <a:gd name="connsiteX249" fmla="*/ 2821 w 10000"/>
                    <a:gd name="connsiteY249" fmla="*/ 4389 h 10714"/>
                    <a:gd name="connsiteX250" fmla="*/ 2213 w 10000"/>
                    <a:gd name="connsiteY250" fmla="*/ 3912 h 10714"/>
                    <a:gd name="connsiteX251" fmla="*/ 1879 w 10000"/>
                    <a:gd name="connsiteY251" fmla="*/ 3939 h 10714"/>
                    <a:gd name="connsiteX252" fmla="*/ 1554 w 10000"/>
                    <a:gd name="connsiteY252" fmla="*/ 3939 h 10714"/>
                    <a:gd name="connsiteX253" fmla="*/ 1258 w 10000"/>
                    <a:gd name="connsiteY253" fmla="*/ 3912 h 10714"/>
                    <a:gd name="connsiteX254" fmla="*/ 979 w 10000"/>
                    <a:gd name="connsiteY254" fmla="*/ 3856 h 10714"/>
                    <a:gd name="connsiteX255" fmla="*/ 721 w 10000"/>
                    <a:gd name="connsiteY255" fmla="*/ 3775 h 10714"/>
                    <a:gd name="connsiteX256" fmla="*/ 496 w 10000"/>
                    <a:gd name="connsiteY256" fmla="*/ 3674 h 10714"/>
                    <a:gd name="connsiteX257" fmla="*/ 296 w 10000"/>
                    <a:gd name="connsiteY257" fmla="*/ 3549 h 10714"/>
                    <a:gd name="connsiteX258" fmla="*/ 129 w 10000"/>
                    <a:gd name="connsiteY258" fmla="*/ 3403 h 10714"/>
                    <a:gd name="connsiteX259" fmla="*/ 0 w 10000"/>
                    <a:gd name="connsiteY259" fmla="*/ 3245 h 10714"/>
                    <a:gd name="connsiteX260" fmla="*/ 17 w 10000"/>
                    <a:gd name="connsiteY260" fmla="*/ 3218 h 10714"/>
                    <a:gd name="connsiteX261" fmla="*/ 71 w 10000"/>
                    <a:gd name="connsiteY261" fmla="*/ 3245 h 10714"/>
                    <a:gd name="connsiteX262" fmla="*/ 138 w 10000"/>
                    <a:gd name="connsiteY262" fmla="*/ 3349 h 10714"/>
                    <a:gd name="connsiteX263" fmla="*/ 246 w 10000"/>
                    <a:gd name="connsiteY263" fmla="*/ 3439 h 10714"/>
                    <a:gd name="connsiteX264" fmla="*/ 379 w 10000"/>
                    <a:gd name="connsiteY264" fmla="*/ 3528 h 10714"/>
                    <a:gd name="connsiteX265" fmla="*/ 538 w 10000"/>
                    <a:gd name="connsiteY265" fmla="*/ 3597 h 10714"/>
                    <a:gd name="connsiteX266" fmla="*/ 721 w 10000"/>
                    <a:gd name="connsiteY266" fmla="*/ 3656 h 10714"/>
                    <a:gd name="connsiteX267" fmla="*/ 913 w 10000"/>
                    <a:gd name="connsiteY267" fmla="*/ 3701 h 10714"/>
                    <a:gd name="connsiteX268" fmla="*/ 1117 w 10000"/>
                    <a:gd name="connsiteY268" fmla="*/ 3728 h 10714"/>
                    <a:gd name="connsiteX269" fmla="*/ 1329 w 10000"/>
                    <a:gd name="connsiteY269" fmla="*/ 3737 h 10714"/>
                    <a:gd name="connsiteX270" fmla="*/ 1533 w 10000"/>
                    <a:gd name="connsiteY270" fmla="*/ 3734 h 10714"/>
                    <a:gd name="connsiteX271" fmla="*/ 1646 w 10000"/>
                    <a:gd name="connsiteY271" fmla="*/ 3722 h 10714"/>
                    <a:gd name="connsiteX272" fmla="*/ 1746 w 10000"/>
                    <a:gd name="connsiteY272" fmla="*/ 3722 h 10714"/>
                    <a:gd name="connsiteX273" fmla="*/ 1833 w 10000"/>
                    <a:gd name="connsiteY273" fmla="*/ 3710 h 10714"/>
                    <a:gd name="connsiteX274" fmla="*/ 1917 w 10000"/>
                    <a:gd name="connsiteY274" fmla="*/ 3695 h 10714"/>
                    <a:gd name="connsiteX275" fmla="*/ 1988 w 10000"/>
                    <a:gd name="connsiteY275" fmla="*/ 3662 h 10714"/>
                    <a:gd name="connsiteX276" fmla="*/ 1788 w 10000"/>
                    <a:gd name="connsiteY276" fmla="*/ 3391 h 10714"/>
                    <a:gd name="connsiteX277" fmla="*/ 1617 w 10000"/>
                    <a:gd name="connsiteY277" fmla="*/ 3126 h 10714"/>
                    <a:gd name="connsiteX278" fmla="*/ 1454 w 10000"/>
                    <a:gd name="connsiteY278" fmla="*/ 2849 h 10714"/>
                    <a:gd name="connsiteX279" fmla="*/ 1313 w 10000"/>
                    <a:gd name="connsiteY279" fmla="*/ 2563 h 10714"/>
                    <a:gd name="connsiteX280" fmla="*/ 1175 w 10000"/>
                    <a:gd name="connsiteY280" fmla="*/ 2253 h 10714"/>
                    <a:gd name="connsiteX281" fmla="*/ 1046 w 10000"/>
                    <a:gd name="connsiteY281" fmla="*/ 1919 h 10714"/>
                    <a:gd name="connsiteX282" fmla="*/ 1033 w 10000"/>
                    <a:gd name="connsiteY282" fmla="*/ 1859 h 10714"/>
                    <a:gd name="connsiteX283" fmla="*/ 1000 w 10000"/>
                    <a:gd name="connsiteY283" fmla="*/ 1776 h 10714"/>
                    <a:gd name="connsiteX284" fmla="*/ 979 w 10000"/>
                    <a:gd name="connsiteY284" fmla="*/ 1684 h 10714"/>
                    <a:gd name="connsiteX285" fmla="*/ 950 w 10000"/>
                    <a:gd name="connsiteY285" fmla="*/ 1591 h 10714"/>
                    <a:gd name="connsiteX286" fmla="*/ 925 w 10000"/>
                    <a:gd name="connsiteY286" fmla="*/ 1490 h 10714"/>
                    <a:gd name="connsiteX287" fmla="*/ 917 w 10000"/>
                    <a:gd name="connsiteY287" fmla="*/ 1397 h 10714"/>
                    <a:gd name="connsiteX288" fmla="*/ 917 w 10000"/>
                    <a:gd name="connsiteY288" fmla="*/ 1311 h 10714"/>
                    <a:gd name="connsiteX289" fmla="*/ 933 w 10000"/>
                    <a:gd name="connsiteY289" fmla="*/ 1234 h 10714"/>
                    <a:gd name="connsiteX290" fmla="*/ 963 w 10000"/>
                    <a:gd name="connsiteY290" fmla="*/ 1180 h 10714"/>
                    <a:gd name="connsiteX291" fmla="*/ 1000 w 10000"/>
                    <a:gd name="connsiteY291" fmla="*/ 1192 h 10714"/>
                    <a:gd name="connsiteX292" fmla="*/ 1033 w 10000"/>
                    <a:gd name="connsiteY292" fmla="*/ 1496 h 10714"/>
                    <a:gd name="connsiteX293" fmla="*/ 1108 w 10000"/>
                    <a:gd name="connsiteY293" fmla="*/ 1800 h 10714"/>
                    <a:gd name="connsiteX294" fmla="*/ 1221 w 10000"/>
                    <a:gd name="connsiteY294" fmla="*/ 2098 h 10714"/>
                    <a:gd name="connsiteX295" fmla="*/ 1358 w 10000"/>
                    <a:gd name="connsiteY295" fmla="*/ 2372 h 10714"/>
                    <a:gd name="connsiteX296" fmla="*/ 1508 w 10000"/>
                    <a:gd name="connsiteY296" fmla="*/ 2628 h 10714"/>
                    <a:gd name="connsiteX297" fmla="*/ 1646 w 10000"/>
                    <a:gd name="connsiteY297" fmla="*/ 2795 h 10714"/>
                    <a:gd name="connsiteX298" fmla="*/ 1629 w 10000"/>
                    <a:gd name="connsiteY298" fmla="*/ 2801 h 10714"/>
                    <a:gd name="connsiteX299" fmla="*/ 1629 w 10000"/>
                    <a:gd name="connsiteY299" fmla="*/ 2807 h 10714"/>
                    <a:gd name="connsiteX300" fmla="*/ 1638 w 10000"/>
                    <a:gd name="connsiteY300" fmla="*/ 2813 h 10714"/>
                    <a:gd name="connsiteX301" fmla="*/ 1646 w 10000"/>
                    <a:gd name="connsiteY301" fmla="*/ 2816 h 10714"/>
                    <a:gd name="connsiteX302" fmla="*/ 1663 w 10000"/>
                    <a:gd name="connsiteY302" fmla="*/ 2822 h 10714"/>
                    <a:gd name="connsiteX303" fmla="*/ 1667 w 10000"/>
                    <a:gd name="connsiteY303" fmla="*/ 2834 h 10714"/>
                    <a:gd name="connsiteX304" fmla="*/ 1675 w 10000"/>
                    <a:gd name="connsiteY304" fmla="*/ 2840 h 10714"/>
                    <a:gd name="connsiteX305" fmla="*/ 1683 w 10000"/>
                    <a:gd name="connsiteY305" fmla="*/ 2849 h 10714"/>
                    <a:gd name="connsiteX306" fmla="*/ 1683 w 10000"/>
                    <a:gd name="connsiteY306" fmla="*/ 2843 h 10714"/>
                    <a:gd name="connsiteX307" fmla="*/ 1675 w 10000"/>
                    <a:gd name="connsiteY307" fmla="*/ 2840 h 10714"/>
                    <a:gd name="connsiteX308" fmla="*/ 1675 w 10000"/>
                    <a:gd name="connsiteY308" fmla="*/ 2840 h 10714"/>
                    <a:gd name="connsiteX309" fmla="*/ 1646 w 10000"/>
                    <a:gd name="connsiteY309" fmla="*/ 2795 h 10714"/>
                    <a:gd name="connsiteX310" fmla="*/ 1746 w 10000"/>
                    <a:gd name="connsiteY310" fmla="*/ 2741 h 10714"/>
                    <a:gd name="connsiteX311" fmla="*/ 1842 w 10000"/>
                    <a:gd name="connsiteY311" fmla="*/ 2649 h 10714"/>
                    <a:gd name="connsiteX312" fmla="*/ 1933 w 10000"/>
                    <a:gd name="connsiteY312" fmla="*/ 2542 h 10714"/>
                    <a:gd name="connsiteX313" fmla="*/ 2017 w 10000"/>
                    <a:gd name="connsiteY313" fmla="*/ 2411 h 10714"/>
                    <a:gd name="connsiteX314" fmla="*/ 2092 w 10000"/>
                    <a:gd name="connsiteY314" fmla="*/ 2265 h 10714"/>
                    <a:gd name="connsiteX315" fmla="*/ 2163 w 10000"/>
                    <a:gd name="connsiteY315" fmla="*/ 2113 h 10714"/>
                    <a:gd name="connsiteX316" fmla="*/ 2221 w 10000"/>
                    <a:gd name="connsiteY316" fmla="*/ 1955 h 10714"/>
                    <a:gd name="connsiteX317" fmla="*/ 2275 w 10000"/>
                    <a:gd name="connsiteY317" fmla="*/ 1803 h 10714"/>
                    <a:gd name="connsiteX318" fmla="*/ 2321 w 10000"/>
                    <a:gd name="connsiteY318" fmla="*/ 1657 h 10714"/>
                    <a:gd name="connsiteX319" fmla="*/ 2329 w 10000"/>
                    <a:gd name="connsiteY319" fmla="*/ 1853 h 10714"/>
                    <a:gd name="connsiteX320" fmla="*/ 2321 w 10000"/>
                    <a:gd name="connsiteY320" fmla="*/ 2032 h 10714"/>
                    <a:gd name="connsiteX321" fmla="*/ 2283 w 10000"/>
                    <a:gd name="connsiteY321" fmla="*/ 2199 h 10714"/>
                    <a:gd name="connsiteX322" fmla="*/ 2229 w 10000"/>
                    <a:gd name="connsiteY322" fmla="*/ 2366 h 10714"/>
                    <a:gd name="connsiteX323" fmla="*/ 2154 w 10000"/>
                    <a:gd name="connsiteY323" fmla="*/ 2524 h 10714"/>
                    <a:gd name="connsiteX324" fmla="*/ 2046 w 10000"/>
                    <a:gd name="connsiteY324" fmla="*/ 2682 h 10714"/>
                    <a:gd name="connsiteX325" fmla="*/ 1796 w 10000"/>
                    <a:gd name="connsiteY325" fmla="*/ 3027 h 10714"/>
                    <a:gd name="connsiteX326" fmla="*/ 2054 w 10000"/>
                    <a:gd name="connsiteY326" fmla="*/ 3305 h 10714"/>
                    <a:gd name="connsiteX327" fmla="*/ 2333 w 10000"/>
                    <a:gd name="connsiteY327" fmla="*/ 3564 h 10714"/>
                    <a:gd name="connsiteX328" fmla="*/ 2638 w 10000"/>
                    <a:gd name="connsiteY328" fmla="*/ 3808 h 10714"/>
                    <a:gd name="connsiteX329" fmla="*/ 2963 w 10000"/>
                    <a:gd name="connsiteY329" fmla="*/ 4032 h 10714"/>
                    <a:gd name="connsiteX330" fmla="*/ 4129 w 10000"/>
                    <a:gd name="connsiteY330" fmla="*/ 4610 h 10714"/>
                    <a:gd name="connsiteX331" fmla="*/ 4167 w 10000"/>
                    <a:gd name="connsiteY331" fmla="*/ 4589 h 10714"/>
                    <a:gd name="connsiteX332" fmla="*/ 4071 w 10000"/>
                    <a:gd name="connsiteY332" fmla="*/ 4333 h 10714"/>
                    <a:gd name="connsiteX333" fmla="*/ 3996 w 10000"/>
                    <a:gd name="connsiteY333" fmla="*/ 4058 h 10714"/>
                    <a:gd name="connsiteX334" fmla="*/ 3933 w 10000"/>
                    <a:gd name="connsiteY334" fmla="*/ 3760 h 10714"/>
                    <a:gd name="connsiteX335" fmla="*/ 3904 w 10000"/>
                    <a:gd name="connsiteY335" fmla="*/ 3456 h 10714"/>
                    <a:gd name="connsiteX336" fmla="*/ 3879 w 10000"/>
                    <a:gd name="connsiteY336" fmla="*/ 3138 h 10714"/>
                    <a:gd name="connsiteX337" fmla="*/ 3879 w 10000"/>
                    <a:gd name="connsiteY337" fmla="*/ 2813 h 10714"/>
                    <a:gd name="connsiteX338" fmla="*/ 3896 w 10000"/>
                    <a:gd name="connsiteY338" fmla="*/ 2485 h 10714"/>
                    <a:gd name="connsiteX339" fmla="*/ 3933 w 10000"/>
                    <a:gd name="connsiteY339" fmla="*/ 2160 h 10714"/>
                    <a:gd name="connsiteX340" fmla="*/ 3988 w 10000"/>
                    <a:gd name="connsiteY340" fmla="*/ 1836 h 10714"/>
                    <a:gd name="connsiteX341" fmla="*/ 4046 w 10000"/>
                    <a:gd name="connsiteY341" fmla="*/ 1523 h 10714"/>
                    <a:gd name="connsiteX342" fmla="*/ 4129 w 10000"/>
                    <a:gd name="connsiteY342" fmla="*/ 1219 h 10714"/>
                    <a:gd name="connsiteX343" fmla="*/ 4229 w 10000"/>
                    <a:gd name="connsiteY343" fmla="*/ 933 h 10714"/>
                    <a:gd name="connsiteX344" fmla="*/ 4333 w 10000"/>
                    <a:gd name="connsiteY344" fmla="*/ 662 h 10714"/>
                    <a:gd name="connsiteX345" fmla="*/ 4454 w 10000"/>
                    <a:gd name="connsiteY345" fmla="*/ 417 h 10714"/>
                    <a:gd name="connsiteX346" fmla="*/ 4583 w 10000"/>
                    <a:gd name="connsiteY346" fmla="*/ 194 h 10714"/>
                    <a:gd name="connsiteX347" fmla="*/ 4738 w 10000"/>
                    <a:gd name="connsiteY347" fmla="*/ 0 h 10714"/>
                    <a:gd name="connsiteX0" fmla="*/ 4738 w 10000"/>
                    <a:gd name="connsiteY0" fmla="*/ 0 h 10714"/>
                    <a:gd name="connsiteX1" fmla="*/ 4721 w 10000"/>
                    <a:gd name="connsiteY1" fmla="*/ 48 h 10714"/>
                    <a:gd name="connsiteX2" fmla="*/ 4713 w 10000"/>
                    <a:gd name="connsiteY2" fmla="*/ 80 h 10714"/>
                    <a:gd name="connsiteX3" fmla="*/ 4704 w 10000"/>
                    <a:gd name="connsiteY3" fmla="*/ 101 h 10714"/>
                    <a:gd name="connsiteX4" fmla="*/ 4704 w 10000"/>
                    <a:gd name="connsiteY4" fmla="*/ 113 h 10714"/>
                    <a:gd name="connsiteX5" fmla="*/ 4713 w 10000"/>
                    <a:gd name="connsiteY5" fmla="*/ 119 h 10714"/>
                    <a:gd name="connsiteX6" fmla="*/ 4713 w 10000"/>
                    <a:gd name="connsiteY6" fmla="*/ 125 h 10714"/>
                    <a:gd name="connsiteX7" fmla="*/ 4721 w 10000"/>
                    <a:gd name="connsiteY7" fmla="*/ 125 h 10714"/>
                    <a:gd name="connsiteX8" fmla="*/ 4721 w 10000"/>
                    <a:gd name="connsiteY8" fmla="*/ 125 h 10714"/>
                    <a:gd name="connsiteX9" fmla="*/ 4721 w 10000"/>
                    <a:gd name="connsiteY9" fmla="*/ 134 h 10714"/>
                    <a:gd name="connsiteX10" fmla="*/ 4713 w 10000"/>
                    <a:gd name="connsiteY10" fmla="*/ 152 h 10714"/>
                    <a:gd name="connsiteX11" fmla="*/ 4704 w 10000"/>
                    <a:gd name="connsiteY11" fmla="*/ 179 h 10714"/>
                    <a:gd name="connsiteX12" fmla="*/ 4692 w 10000"/>
                    <a:gd name="connsiteY12" fmla="*/ 221 h 10714"/>
                    <a:gd name="connsiteX13" fmla="*/ 4667 w 10000"/>
                    <a:gd name="connsiteY13" fmla="*/ 280 h 10714"/>
                    <a:gd name="connsiteX14" fmla="*/ 4629 w 10000"/>
                    <a:gd name="connsiteY14" fmla="*/ 364 h 10714"/>
                    <a:gd name="connsiteX15" fmla="*/ 4592 w 10000"/>
                    <a:gd name="connsiteY15" fmla="*/ 465 h 10714"/>
                    <a:gd name="connsiteX16" fmla="*/ 4533 w 10000"/>
                    <a:gd name="connsiteY16" fmla="*/ 596 h 10714"/>
                    <a:gd name="connsiteX17" fmla="*/ 4463 w 10000"/>
                    <a:gd name="connsiteY17" fmla="*/ 754 h 10714"/>
                    <a:gd name="connsiteX18" fmla="*/ 4379 w 10000"/>
                    <a:gd name="connsiteY18" fmla="*/ 1001 h 10714"/>
                    <a:gd name="connsiteX19" fmla="*/ 4321 w 10000"/>
                    <a:gd name="connsiteY19" fmla="*/ 1266 h 10714"/>
                    <a:gd name="connsiteX20" fmla="*/ 4275 w 10000"/>
                    <a:gd name="connsiteY20" fmla="*/ 1538 h 10714"/>
                    <a:gd name="connsiteX21" fmla="*/ 4213 w 10000"/>
                    <a:gd name="connsiteY21" fmla="*/ 1827 h 10714"/>
                    <a:gd name="connsiteX22" fmla="*/ 4204 w 10000"/>
                    <a:gd name="connsiteY22" fmla="*/ 1889 h 10714"/>
                    <a:gd name="connsiteX23" fmla="*/ 4192 w 10000"/>
                    <a:gd name="connsiteY23" fmla="*/ 1982 h 10714"/>
                    <a:gd name="connsiteX24" fmla="*/ 4183 w 10000"/>
                    <a:gd name="connsiteY24" fmla="*/ 2080 h 10714"/>
                    <a:gd name="connsiteX25" fmla="*/ 4175 w 10000"/>
                    <a:gd name="connsiteY25" fmla="*/ 2187 h 10714"/>
                    <a:gd name="connsiteX26" fmla="*/ 4175 w 10000"/>
                    <a:gd name="connsiteY26" fmla="*/ 2297 h 10714"/>
                    <a:gd name="connsiteX27" fmla="*/ 4192 w 10000"/>
                    <a:gd name="connsiteY27" fmla="*/ 2396 h 10714"/>
                    <a:gd name="connsiteX28" fmla="*/ 4213 w 10000"/>
                    <a:gd name="connsiteY28" fmla="*/ 2482 h 10714"/>
                    <a:gd name="connsiteX29" fmla="*/ 4250 w 10000"/>
                    <a:gd name="connsiteY29" fmla="*/ 2542 h 10714"/>
                    <a:gd name="connsiteX30" fmla="*/ 4450 w 10000"/>
                    <a:gd name="connsiteY30" fmla="*/ 2530 h 10714"/>
                    <a:gd name="connsiteX31" fmla="*/ 4646 w 10000"/>
                    <a:gd name="connsiteY31" fmla="*/ 2482 h 10714"/>
                    <a:gd name="connsiteX32" fmla="*/ 4833 w 10000"/>
                    <a:gd name="connsiteY32" fmla="*/ 2405 h 10714"/>
                    <a:gd name="connsiteX33" fmla="*/ 5025 w 10000"/>
                    <a:gd name="connsiteY33" fmla="*/ 2297 h 10714"/>
                    <a:gd name="connsiteX34" fmla="*/ 5200 w 10000"/>
                    <a:gd name="connsiteY34" fmla="*/ 2172 h 10714"/>
                    <a:gd name="connsiteX35" fmla="*/ 5371 w 10000"/>
                    <a:gd name="connsiteY35" fmla="*/ 2020 h 10714"/>
                    <a:gd name="connsiteX36" fmla="*/ 5533 w 10000"/>
                    <a:gd name="connsiteY36" fmla="*/ 1859 h 10714"/>
                    <a:gd name="connsiteX37" fmla="*/ 5683 w 10000"/>
                    <a:gd name="connsiteY37" fmla="*/ 1690 h 10714"/>
                    <a:gd name="connsiteX38" fmla="*/ 5829 w 10000"/>
                    <a:gd name="connsiteY38" fmla="*/ 1511 h 10714"/>
                    <a:gd name="connsiteX39" fmla="*/ 5954 w 10000"/>
                    <a:gd name="connsiteY39" fmla="*/ 1326 h 10714"/>
                    <a:gd name="connsiteX40" fmla="*/ 6071 w 10000"/>
                    <a:gd name="connsiteY40" fmla="*/ 1147 h 10714"/>
                    <a:gd name="connsiteX41" fmla="*/ 6167 w 10000"/>
                    <a:gd name="connsiteY41" fmla="*/ 974 h 10714"/>
                    <a:gd name="connsiteX42" fmla="*/ 6213 w 10000"/>
                    <a:gd name="connsiteY42" fmla="*/ 974 h 10714"/>
                    <a:gd name="connsiteX43" fmla="*/ 6213 w 10000"/>
                    <a:gd name="connsiteY43" fmla="*/ 992 h 10714"/>
                    <a:gd name="connsiteX44" fmla="*/ 6138 w 10000"/>
                    <a:gd name="connsiteY44" fmla="*/ 1165 h 10714"/>
                    <a:gd name="connsiteX45" fmla="*/ 6054 w 10000"/>
                    <a:gd name="connsiteY45" fmla="*/ 1344 h 10714"/>
                    <a:gd name="connsiteX46" fmla="*/ 5963 w 10000"/>
                    <a:gd name="connsiteY46" fmla="*/ 1517 h 10714"/>
                    <a:gd name="connsiteX47" fmla="*/ 5871 w 10000"/>
                    <a:gd name="connsiteY47" fmla="*/ 1684 h 10714"/>
                    <a:gd name="connsiteX48" fmla="*/ 5775 w 10000"/>
                    <a:gd name="connsiteY48" fmla="*/ 1847 h 10714"/>
                    <a:gd name="connsiteX49" fmla="*/ 5667 w 10000"/>
                    <a:gd name="connsiteY49" fmla="*/ 1999 h 10714"/>
                    <a:gd name="connsiteX50" fmla="*/ 5554 w 10000"/>
                    <a:gd name="connsiteY50" fmla="*/ 2145 h 10714"/>
                    <a:gd name="connsiteX51" fmla="*/ 5417 w 10000"/>
                    <a:gd name="connsiteY51" fmla="*/ 2279 h 10714"/>
                    <a:gd name="connsiteX52" fmla="*/ 5275 w 10000"/>
                    <a:gd name="connsiteY52" fmla="*/ 2411 h 10714"/>
                    <a:gd name="connsiteX53" fmla="*/ 5108 w 10000"/>
                    <a:gd name="connsiteY53" fmla="*/ 2518 h 10714"/>
                    <a:gd name="connsiteX54" fmla="*/ 4917 w 10000"/>
                    <a:gd name="connsiteY54" fmla="*/ 2616 h 10714"/>
                    <a:gd name="connsiteX55" fmla="*/ 4704 w 10000"/>
                    <a:gd name="connsiteY55" fmla="*/ 2703 h 10714"/>
                    <a:gd name="connsiteX56" fmla="*/ 4479 w 10000"/>
                    <a:gd name="connsiteY56" fmla="*/ 2768 h 10714"/>
                    <a:gd name="connsiteX57" fmla="*/ 4213 w 10000"/>
                    <a:gd name="connsiteY57" fmla="*/ 2813 h 10714"/>
                    <a:gd name="connsiteX58" fmla="*/ 4221 w 10000"/>
                    <a:gd name="connsiteY58" fmla="*/ 3126 h 10714"/>
                    <a:gd name="connsiteX59" fmla="*/ 4258 w 10000"/>
                    <a:gd name="connsiteY59" fmla="*/ 3424 h 10714"/>
                    <a:gd name="connsiteX60" fmla="*/ 4321 w 10000"/>
                    <a:gd name="connsiteY60" fmla="*/ 3707 h 10714"/>
                    <a:gd name="connsiteX61" fmla="*/ 4404 w 10000"/>
                    <a:gd name="connsiteY61" fmla="*/ 3975 h 10714"/>
                    <a:gd name="connsiteX62" fmla="*/ 4508 w 10000"/>
                    <a:gd name="connsiteY62" fmla="*/ 4231 h 10714"/>
                    <a:gd name="connsiteX63" fmla="*/ 4621 w 10000"/>
                    <a:gd name="connsiteY63" fmla="*/ 4476 h 10714"/>
                    <a:gd name="connsiteX64" fmla="*/ 4750 w 10000"/>
                    <a:gd name="connsiteY64" fmla="*/ 4708 h 10714"/>
                    <a:gd name="connsiteX65" fmla="*/ 4879 w 10000"/>
                    <a:gd name="connsiteY65" fmla="*/ 4934 h 10714"/>
                    <a:gd name="connsiteX66" fmla="*/ 4917 w 10000"/>
                    <a:gd name="connsiteY66" fmla="*/ 4988 h 10714"/>
                    <a:gd name="connsiteX67" fmla="*/ 4950 w 10000"/>
                    <a:gd name="connsiteY67" fmla="*/ 5054 h 10714"/>
                    <a:gd name="connsiteX68" fmla="*/ 4996 w 10000"/>
                    <a:gd name="connsiteY68" fmla="*/ 5125 h 10714"/>
                    <a:gd name="connsiteX69" fmla="*/ 5038 w 10000"/>
                    <a:gd name="connsiteY69" fmla="*/ 5200 h 10714"/>
                    <a:gd name="connsiteX70" fmla="*/ 5092 w 10000"/>
                    <a:gd name="connsiteY70" fmla="*/ 5271 h 10714"/>
                    <a:gd name="connsiteX71" fmla="*/ 5154 w 10000"/>
                    <a:gd name="connsiteY71" fmla="*/ 5331 h 10714"/>
                    <a:gd name="connsiteX72" fmla="*/ 5229 w 10000"/>
                    <a:gd name="connsiteY72" fmla="*/ 5384 h 10714"/>
                    <a:gd name="connsiteX73" fmla="*/ 5313 w 10000"/>
                    <a:gd name="connsiteY73" fmla="*/ 5423 h 10714"/>
                    <a:gd name="connsiteX74" fmla="*/ 5413 w 10000"/>
                    <a:gd name="connsiteY74" fmla="*/ 5438 h 10714"/>
                    <a:gd name="connsiteX75" fmla="*/ 5517 w 10000"/>
                    <a:gd name="connsiteY75" fmla="*/ 5435 h 10714"/>
                    <a:gd name="connsiteX76" fmla="*/ 5704 w 10000"/>
                    <a:gd name="connsiteY76" fmla="*/ 5390 h 10714"/>
                    <a:gd name="connsiteX77" fmla="*/ 5871 w 10000"/>
                    <a:gd name="connsiteY77" fmla="*/ 5316 h 10714"/>
                    <a:gd name="connsiteX78" fmla="*/ 6033 w 10000"/>
                    <a:gd name="connsiteY78" fmla="*/ 5223 h 10714"/>
                    <a:gd name="connsiteX79" fmla="*/ 6167 w 10000"/>
                    <a:gd name="connsiteY79" fmla="*/ 5113 h 10714"/>
                    <a:gd name="connsiteX80" fmla="*/ 6296 w 10000"/>
                    <a:gd name="connsiteY80" fmla="*/ 4994 h 10714"/>
                    <a:gd name="connsiteX81" fmla="*/ 6417 w 10000"/>
                    <a:gd name="connsiteY81" fmla="*/ 4869 h 10714"/>
                    <a:gd name="connsiteX82" fmla="*/ 6525 w 10000"/>
                    <a:gd name="connsiteY82" fmla="*/ 4750 h 10714"/>
                    <a:gd name="connsiteX83" fmla="*/ 6617 w 10000"/>
                    <a:gd name="connsiteY83" fmla="*/ 4636 h 10714"/>
                    <a:gd name="connsiteX84" fmla="*/ 6821 w 10000"/>
                    <a:gd name="connsiteY84" fmla="*/ 4377 h 10714"/>
                    <a:gd name="connsiteX85" fmla="*/ 7017 w 10000"/>
                    <a:gd name="connsiteY85" fmla="*/ 4085 h 10714"/>
                    <a:gd name="connsiteX86" fmla="*/ 7213 w 10000"/>
                    <a:gd name="connsiteY86" fmla="*/ 3766 h 10714"/>
                    <a:gd name="connsiteX87" fmla="*/ 7396 w 10000"/>
                    <a:gd name="connsiteY87" fmla="*/ 3418 h 10714"/>
                    <a:gd name="connsiteX88" fmla="*/ 7563 w 10000"/>
                    <a:gd name="connsiteY88" fmla="*/ 3051 h 10714"/>
                    <a:gd name="connsiteX89" fmla="*/ 7713 w 10000"/>
                    <a:gd name="connsiteY89" fmla="*/ 2661 h 10714"/>
                    <a:gd name="connsiteX90" fmla="*/ 7850 w 10000"/>
                    <a:gd name="connsiteY90" fmla="*/ 2253 h 10714"/>
                    <a:gd name="connsiteX91" fmla="*/ 7950 w 10000"/>
                    <a:gd name="connsiteY91" fmla="*/ 1830 h 10714"/>
                    <a:gd name="connsiteX92" fmla="*/ 8025 w 10000"/>
                    <a:gd name="connsiteY92" fmla="*/ 1397 h 10714"/>
                    <a:gd name="connsiteX93" fmla="*/ 8071 w 10000"/>
                    <a:gd name="connsiteY93" fmla="*/ 954 h 10714"/>
                    <a:gd name="connsiteX94" fmla="*/ 8108 w 10000"/>
                    <a:gd name="connsiteY94" fmla="*/ 974 h 10714"/>
                    <a:gd name="connsiteX95" fmla="*/ 8138 w 10000"/>
                    <a:gd name="connsiteY95" fmla="*/ 1025 h 10714"/>
                    <a:gd name="connsiteX96" fmla="*/ 8163 w 10000"/>
                    <a:gd name="connsiteY96" fmla="*/ 1100 h 10714"/>
                    <a:gd name="connsiteX97" fmla="*/ 8175 w 10000"/>
                    <a:gd name="connsiteY97" fmla="*/ 1198 h 10714"/>
                    <a:gd name="connsiteX98" fmla="*/ 8183 w 10000"/>
                    <a:gd name="connsiteY98" fmla="*/ 1311 h 10714"/>
                    <a:gd name="connsiteX99" fmla="*/ 8183 w 10000"/>
                    <a:gd name="connsiteY99" fmla="*/ 1442 h 10714"/>
                    <a:gd name="connsiteX100" fmla="*/ 8183 w 10000"/>
                    <a:gd name="connsiteY100" fmla="*/ 1582 h 10714"/>
                    <a:gd name="connsiteX101" fmla="*/ 8175 w 10000"/>
                    <a:gd name="connsiteY101" fmla="*/ 1734 h 10714"/>
                    <a:gd name="connsiteX102" fmla="*/ 8163 w 10000"/>
                    <a:gd name="connsiteY102" fmla="*/ 1889 h 10714"/>
                    <a:gd name="connsiteX103" fmla="*/ 8146 w 10000"/>
                    <a:gd name="connsiteY103" fmla="*/ 2047 h 10714"/>
                    <a:gd name="connsiteX104" fmla="*/ 8121 w 10000"/>
                    <a:gd name="connsiteY104" fmla="*/ 2205 h 10714"/>
                    <a:gd name="connsiteX105" fmla="*/ 8108 w 10000"/>
                    <a:gd name="connsiteY105" fmla="*/ 2357 h 10714"/>
                    <a:gd name="connsiteX106" fmla="*/ 8083 w 10000"/>
                    <a:gd name="connsiteY106" fmla="*/ 2497 h 10714"/>
                    <a:gd name="connsiteX107" fmla="*/ 8063 w 10000"/>
                    <a:gd name="connsiteY107" fmla="*/ 2628 h 10714"/>
                    <a:gd name="connsiteX108" fmla="*/ 8038 w 10000"/>
                    <a:gd name="connsiteY108" fmla="*/ 2741 h 10714"/>
                    <a:gd name="connsiteX109" fmla="*/ 8017 w 10000"/>
                    <a:gd name="connsiteY109" fmla="*/ 2834 h 10714"/>
                    <a:gd name="connsiteX110" fmla="*/ 8000 w 10000"/>
                    <a:gd name="connsiteY110" fmla="*/ 2908 h 10714"/>
                    <a:gd name="connsiteX111" fmla="*/ 7700 w 10000"/>
                    <a:gd name="connsiteY111" fmla="*/ 3754 h 10714"/>
                    <a:gd name="connsiteX112" fmla="*/ 7942 w 10000"/>
                    <a:gd name="connsiteY112" fmla="*/ 3737 h 10714"/>
                    <a:gd name="connsiteX113" fmla="*/ 8167 w 10000"/>
                    <a:gd name="connsiteY113" fmla="*/ 3695 h 10714"/>
                    <a:gd name="connsiteX114" fmla="*/ 8379 w 10000"/>
                    <a:gd name="connsiteY114" fmla="*/ 3635 h 10714"/>
                    <a:gd name="connsiteX115" fmla="*/ 8583 w 10000"/>
                    <a:gd name="connsiteY115" fmla="*/ 3558 h 10714"/>
                    <a:gd name="connsiteX116" fmla="*/ 8767 w 10000"/>
                    <a:gd name="connsiteY116" fmla="*/ 3471 h 10714"/>
                    <a:gd name="connsiteX117" fmla="*/ 8933 w 10000"/>
                    <a:gd name="connsiteY117" fmla="*/ 3376 h 10714"/>
                    <a:gd name="connsiteX118" fmla="*/ 9092 w 10000"/>
                    <a:gd name="connsiteY118" fmla="*/ 3278 h 10714"/>
                    <a:gd name="connsiteX119" fmla="*/ 9238 w 10000"/>
                    <a:gd name="connsiteY119" fmla="*/ 3185 h 10714"/>
                    <a:gd name="connsiteX120" fmla="*/ 9250 w 10000"/>
                    <a:gd name="connsiteY120" fmla="*/ 3230 h 10714"/>
                    <a:gd name="connsiteX121" fmla="*/ 9117 w 10000"/>
                    <a:gd name="connsiteY121" fmla="*/ 3376 h 10714"/>
                    <a:gd name="connsiteX122" fmla="*/ 8954 w 10000"/>
                    <a:gd name="connsiteY122" fmla="*/ 3516 h 10714"/>
                    <a:gd name="connsiteX123" fmla="*/ 8758 w 10000"/>
                    <a:gd name="connsiteY123" fmla="*/ 3641 h 10714"/>
                    <a:gd name="connsiteX124" fmla="*/ 8538 w 10000"/>
                    <a:gd name="connsiteY124" fmla="*/ 3754 h 10714"/>
                    <a:gd name="connsiteX125" fmla="*/ 8304 w 10000"/>
                    <a:gd name="connsiteY125" fmla="*/ 3856 h 10714"/>
                    <a:gd name="connsiteX126" fmla="*/ 8054 w 10000"/>
                    <a:gd name="connsiteY126" fmla="*/ 3945 h 10714"/>
                    <a:gd name="connsiteX127" fmla="*/ 7796 w 10000"/>
                    <a:gd name="connsiteY127" fmla="*/ 4014 h 10714"/>
                    <a:gd name="connsiteX128" fmla="*/ 7533 w 10000"/>
                    <a:gd name="connsiteY128" fmla="*/ 4064 h 10714"/>
                    <a:gd name="connsiteX129" fmla="*/ 7479 w 10000"/>
                    <a:gd name="connsiteY129" fmla="*/ 4184 h 10714"/>
                    <a:gd name="connsiteX130" fmla="*/ 7404 w 10000"/>
                    <a:gd name="connsiteY130" fmla="*/ 4324 h 10714"/>
                    <a:gd name="connsiteX131" fmla="*/ 7321 w 10000"/>
                    <a:gd name="connsiteY131" fmla="*/ 4470 h 10714"/>
                    <a:gd name="connsiteX132" fmla="*/ 7213 w 10000"/>
                    <a:gd name="connsiteY132" fmla="*/ 4628 h 10714"/>
                    <a:gd name="connsiteX133" fmla="*/ 7100 w 10000"/>
                    <a:gd name="connsiteY133" fmla="*/ 4794 h 10714"/>
                    <a:gd name="connsiteX134" fmla="*/ 6979 w 10000"/>
                    <a:gd name="connsiteY134" fmla="*/ 4958 h 10714"/>
                    <a:gd name="connsiteX135" fmla="*/ 6850 w 10000"/>
                    <a:gd name="connsiteY135" fmla="*/ 5113 h 10714"/>
                    <a:gd name="connsiteX136" fmla="*/ 6721 w 10000"/>
                    <a:gd name="connsiteY136" fmla="*/ 5265 h 10714"/>
                    <a:gd name="connsiteX137" fmla="*/ 6600 w 10000"/>
                    <a:gd name="connsiteY137" fmla="*/ 5405 h 10714"/>
                    <a:gd name="connsiteX138" fmla="*/ 6471 w 10000"/>
                    <a:gd name="connsiteY138" fmla="*/ 5530 h 10714"/>
                    <a:gd name="connsiteX139" fmla="*/ 6358 w 10000"/>
                    <a:gd name="connsiteY139" fmla="*/ 5641 h 10714"/>
                    <a:gd name="connsiteX140" fmla="*/ 6250 w 10000"/>
                    <a:gd name="connsiteY140" fmla="*/ 5721 h 10714"/>
                    <a:gd name="connsiteX141" fmla="*/ 6267 w 10000"/>
                    <a:gd name="connsiteY141" fmla="*/ 5781 h 10714"/>
                    <a:gd name="connsiteX142" fmla="*/ 6296 w 10000"/>
                    <a:gd name="connsiteY142" fmla="*/ 5793 h 10714"/>
                    <a:gd name="connsiteX143" fmla="*/ 6479 w 10000"/>
                    <a:gd name="connsiteY143" fmla="*/ 5754 h 10714"/>
                    <a:gd name="connsiteX144" fmla="*/ 6663 w 10000"/>
                    <a:gd name="connsiteY144" fmla="*/ 5736 h 10714"/>
                    <a:gd name="connsiteX145" fmla="*/ 6858 w 10000"/>
                    <a:gd name="connsiteY145" fmla="*/ 5736 h 10714"/>
                    <a:gd name="connsiteX146" fmla="*/ 7046 w 10000"/>
                    <a:gd name="connsiteY146" fmla="*/ 5742 h 10714"/>
                    <a:gd name="connsiteX147" fmla="*/ 7246 w 10000"/>
                    <a:gd name="connsiteY147" fmla="*/ 5748 h 10714"/>
                    <a:gd name="connsiteX148" fmla="*/ 7425 w 10000"/>
                    <a:gd name="connsiteY148" fmla="*/ 5748 h 10714"/>
                    <a:gd name="connsiteX149" fmla="*/ 7600 w 10000"/>
                    <a:gd name="connsiteY149" fmla="*/ 5733 h 10714"/>
                    <a:gd name="connsiteX150" fmla="*/ 7950 w 10000"/>
                    <a:gd name="connsiteY150" fmla="*/ 5673 h 10714"/>
                    <a:gd name="connsiteX151" fmla="*/ 8275 w 10000"/>
                    <a:gd name="connsiteY151" fmla="*/ 5596 h 10714"/>
                    <a:gd name="connsiteX152" fmla="*/ 8579 w 10000"/>
                    <a:gd name="connsiteY152" fmla="*/ 5504 h 10714"/>
                    <a:gd name="connsiteX153" fmla="*/ 8858 w 10000"/>
                    <a:gd name="connsiteY153" fmla="*/ 5390 h 10714"/>
                    <a:gd name="connsiteX154" fmla="*/ 9117 w 10000"/>
                    <a:gd name="connsiteY154" fmla="*/ 5265 h 10714"/>
                    <a:gd name="connsiteX155" fmla="*/ 9350 w 10000"/>
                    <a:gd name="connsiteY155" fmla="*/ 5119 h 10714"/>
                    <a:gd name="connsiteX156" fmla="*/ 9563 w 10000"/>
                    <a:gd name="connsiteY156" fmla="*/ 4967 h 10714"/>
                    <a:gd name="connsiteX157" fmla="*/ 9758 w 10000"/>
                    <a:gd name="connsiteY157" fmla="*/ 4794 h 10714"/>
                    <a:gd name="connsiteX158" fmla="*/ 9933 w 10000"/>
                    <a:gd name="connsiteY158" fmla="*/ 4610 h 10714"/>
                    <a:gd name="connsiteX159" fmla="*/ 10000 w 10000"/>
                    <a:gd name="connsiteY159" fmla="*/ 4648 h 10714"/>
                    <a:gd name="connsiteX160" fmla="*/ 10000 w 10000"/>
                    <a:gd name="connsiteY160" fmla="*/ 4660 h 10714"/>
                    <a:gd name="connsiteX161" fmla="*/ 9904 w 10000"/>
                    <a:gd name="connsiteY161" fmla="*/ 4827 h 10714"/>
                    <a:gd name="connsiteX162" fmla="*/ 9767 w 10000"/>
                    <a:gd name="connsiteY162" fmla="*/ 5000 h 10714"/>
                    <a:gd name="connsiteX163" fmla="*/ 9600 w 10000"/>
                    <a:gd name="connsiteY163" fmla="*/ 5173 h 10714"/>
                    <a:gd name="connsiteX164" fmla="*/ 9404 w 10000"/>
                    <a:gd name="connsiteY164" fmla="*/ 5343 h 10714"/>
                    <a:gd name="connsiteX165" fmla="*/ 9183 w 10000"/>
                    <a:gd name="connsiteY165" fmla="*/ 5504 h 10714"/>
                    <a:gd name="connsiteX166" fmla="*/ 8950 w 10000"/>
                    <a:gd name="connsiteY166" fmla="*/ 5662 h 10714"/>
                    <a:gd name="connsiteX167" fmla="*/ 8704 w 10000"/>
                    <a:gd name="connsiteY167" fmla="*/ 5802 h 10714"/>
                    <a:gd name="connsiteX168" fmla="*/ 8463 w 10000"/>
                    <a:gd name="connsiteY168" fmla="*/ 5927 h 10714"/>
                    <a:gd name="connsiteX169" fmla="*/ 8229 w 10000"/>
                    <a:gd name="connsiteY169" fmla="*/ 6025 h 10714"/>
                    <a:gd name="connsiteX170" fmla="*/ 8000 w 10000"/>
                    <a:gd name="connsiteY170" fmla="*/ 6105 h 10714"/>
                    <a:gd name="connsiteX171" fmla="*/ 7879 w 10000"/>
                    <a:gd name="connsiteY171" fmla="*/ 6132 h 10714"/>
                    <a:gd name="connsiteX172" fmla="*/ 7729 w 10000"/>
                    <a:gd name="connsiteY172" fmla="*/ 6153 h 10714"/>
                    <a:gd name="connsiteX173" fmla="*/ 7563 w 10000"/>
                    <a:gd name="connsiteY173" fmla="*/ 6177 h 10714"/>
                    <a:gd name="connsiteX174" fmla="*/ 7388 w 10000"/>
                    <a:gd name="connsiteY174" fmla="*/ 6198 h 10714"/>
                    <a:gd name="connsiteX175" fmla="*/ 7204 w 10000"/>
                    <a:gd name="connsiteY175" fmla="*/ 6219 h 10714"/>
                    <a:gd name="connsiteX176" fmla="*/ 7017 w 10000"/>
                    <a:gd name="connsiteY176" fmla="*/ 6240 h 10714"/>
                    <a:gd name="connsiteX177" fmla="*/ 6842 w 10000"/>
                    <a:gd name="connsiteY177" fmla="*/ 6263 h 10714"/>
                    <a:gd name="connsiteX178" fmla="*/ 6675 w 10000"/>
                    <a:gd name="connsiteY178" fmla="*/ 6290 h 10714"/>
                    <a:gd name="connsiteX179" fmla="*/ 6517 w 10000"/>
                    <a:gd name="connsiteY179" fmla="*/ 6329 h 10714"/>
                    <a:gd name="connsiteX180" fmla="*/ 6388 w 10000"/>
                    <a:gd name="connsiteY180" fmla="*/ 6365 h 10714"/>
                    <a:gd name="connsiteX181" fmla="*/ 6288 w 10000"/>
                    <a:gd name="connsiteY181" fmla="*/ 6415 h 10714"/>
                    <a:gd name="connsiteX182" fmla="*/ 6213 w 10000"/>
                    <a:gd name="connsiteY182" fmla="*/ 6475 h 10714"/>
                    <a:gd name="connsiteX183" fmla="*/ 6092 w 10000"/>
                    <a:gd name="connsiteY183" fmla="*/ 6648 h 10714"/>
                    <a:gd name="connsiteX184" fmla="*/ 6008 w 10000"/>
                    <a:gd name="connsiteY184" fmla="*/ 6836 h 10714"/>
                    <a:gd name="connsiteX185" fmla="*/ 5942 w 10000"/>
                    <a:gd name="connsiteY185" fmla="*/ 7032 h 10714"/>
                    <a:gd name="connsiteX186" fmla="*/ 5904 w 10000"/>
                    <a:gd name="connsiteY186" fmla="*/ 7232 h 10714"/>
                    <a:gd name="connsiteX187" fmla="*/ 5888 w 10000"/>
                    <a:gd name="connsiteY187" fmla="*/ 7443 h 10714"/>
                    <a:gd name="connsiteX188" fmla="*/ 5879 w 10000"/>
                    <a:gd name="connsiteY188" fmla="*/ 7655 h 10714"/>
                    <a:gd name="connsiteX189" fmla="*/ 5888 w 10000"/>
                    <a:gd name="connsiteY189" fmla="*/ 7867 h 10714"/>
                    <a:gd name="connsiteX190" fmla="*/ 5904 w 10000"/>
                    <a:gd name="connsiteY190" fmla="*/ 8084 h 10714"/>
                    <a:gd name="connsiteX191" fmla="*/ 5925 w 10000"/>
                    <a:gd name="connsiteY191" fmla="*/ 8299 h 10714"/>
                    <a:gd name="connsiteX192" fmla="*/ 5950 w 10000"/>
                    <a:gd name="connsiteY192" fmla="*/ 8510 h 10714"/>
                    <a:gd name="connsiteX193" fmla="*/ 5954 w 10000"/>
                    <a:gd name="connsiteY193" fmla="*/ 8820 h 10714"/>
                    <a:gd name="connsiteX194" fmla="*/ 5933 w 10000"/>
                    <a:gd name="connsiteY194" fmla="*/ 9130 h 10714"/>
                    <a:gd name="connsiteX195" fmla="*/ 5896 w 10000"/>
                    <a:gd name="connsiteY195" fmla="*/ 9428 h 10714"/>
                    <a:gd name="connsiteX196" fmla="*/ 5850 w 10000"/>
                    <a:gd name="connsiteY196" fmla="*/ 9720 h 10714"/>
                    <a:gd name="connsiteX197" fmla="*/ 5756 w 10000"/>
                    <a:gd name="connsiteY197" fmla="*/ 10714 h 10714"/>
                    <a:gd name="connsiteX198" fmla="*/ 4117 w 10000"/>
                    <a:gd name="connsiteY198" fmla="*/ 10686 h 10714"/>
                    <a:gd name="connsiteX199" fmla="*/ 4309 w 10000"/>
                    <a:gd name="connsiteY199" fmla="*/ 10293 h 10714"/>
                    <a:gd name="connsiteX200" fmla="*/ 4546 w 10000"/>
                    <a:gd name="connsiteY200" fmla="*/ 9848 h 10714"/>
                    <a:gd name="connsiteX201" fmla="*/ 4629 w 10000"/>
                    <a:gd name="connsiteY201" fmla="*/ 9687 h 10714"/>
                    <a:gd name="connsiteX202" fmla="*/ 4700 w 10000"/>
                    <a:gd name="connsiteY202" fmla="*/ 9508 h 10714"/>
                    <a:gd name="connsiteX203" fmla="*/ 4767 w 10000"/>
                    <a:gd name="connsiteY203" fmla="*/ 9309 h 10714"/>
                    <a:gd name="connsiteX204" fmla="*/ 4829 w 10000"/>
                    <a:gd name="connsiteY204" fmla="*/ 9097 h 10714"/>
                    <a:gd name="connsiteX205" fmla="*/ 4879 w 10000"/>
                    <a:gd name="connsiteY205" fmla="*/ 8868 h 10714"/>
                    <a:gd name="connsiteX206" fmla="*/ 4917 w 10000"/>
                    <a:gd name="connsiteY206" fmla="*/ 8635 h 10714"/>
                    <a:gd name="connsiteX207" fmla="*/ 4954 w 10000"/>
                    <a:gd name="connsiteY207" fmla="*/ 8391 h 10714"/>
                    <a:gd name="connsiteX208" fmla="*/ 4979 w 10000"/>
                    <a:gd name="connsiteY208" fmla="*/ 8144 h 10714"/>
                    <a:gd name="connsiteX209" fmla="*/ 5000 w 10000"/>
                    <a:gd name="connsiteY209" fmla="*/ 7887 h 10714"/>
                    <a:gd name="connsiteX210" fmla="*/ 5000 w 10000"/>
                    <a:gd name="connsiteY210" fmla="*/ 7634 h 10714"/>
                    <a:gd name="connsiteX211" fmla="*/ 5000 w 10000"/>
                    <a:gd name="connsiteY211" fmla="*/ 7384 h 10714"/>
                    <a:gd name="connsiteX212" fmla="*/ 4979 w 10000"/>
                    <a:gd name="connsiteY212" fmla="*/ 7133 h 10714"/>
                    <a:gd name="connsiteX213" fmla="*/ 4950 w 10000"/>
                    <a:gd name="connsiteY213" fmla="*/ 6892 h 10714"/>
                    <a:gd name="connsiteX214" fmla="*/ 4913 w 10000"/>
                    <a:gd name="connsiteY214" fmla="*/ 6657 h 10714"/>
                    <a:gd name="connsiteX215" fmla="*/ 4858 w 10000"/>
                    <a:gd name="connsiteY215" fmla="*/ 6430 h 10714"/>
                    <a:gd name="connsiteX216" fmla="*/ 4783 w 10000"/>
                    <a:gd name="connsiteY216" fmla="*/ 6219 h 10714"/>
                    <a:gd name="connsiteX217" fmla="*/ 4700 w 10000"/>
                    <a:gd name="connsiteY217" fmla="*/ 6019 h 10714"/>
                    <a:gd name="connsiteX218" fmla="*/ 4600 w 10000"/>
                    <a:gd name="connsiteY218" fmla="*/ 5840 h 10714"/>
                    <a:gd name="connsiteX219" fmla="*/ 4488 w 10000"/>
                    <a:gd name="connsiteY219" fmla="*/ 5682 h 10714"/>
                    <a:gd name="connsiteX220" fmla="*/ 4358 w 10000"/>
                    <a:gd name="connsiteY220" fmla="*/ 5542 h 10714"/>
                    <a:gd name="connsiteX221" fmla="*/ 4213 w 10000"/>
                    <a:gd name="connsiteY221" fmla="*/ 5429 h 10714"/>
                    <a:gd name="connsiteX222" fmla="*/ 4046 w 10000"/>
                    <a:gd name="connsiteY222" fmla="*/ 5343 h 10714"/>
                    <a:gd name="connsiteX223" fmla="*/ 3904 w 10000"/>
                    <a:gd name="connsiteY223" fmla="*/ 5292 h 10714"/>
                    <a:gd name="connsiteX224" fmla="*/ 3746 w 10000"/>
                    <a:gd name="connsiteY224" fmla="*/ 5271 h 10714"/>
                    <a:gd name="connsiteX225" fmla="*/ 3583 w 10000"/>
                    <a:gd name="connsiteY225" fmla="*/ 5271 h 10714"/>
                    <a:gd name="connsiteX226" fmla="*/ 3413 w 10000"/>
                    <a:gd name="connsiteY226" fmla="*/ 5286 h 10714"/>
                    <a:gd name="connsiteX227" fmla="*/ 3246 w 10000"/>
                    <a:gd name="connsiteY227" fmla="*/ 5310 h 10714"/>
                    <a:gd name="connsiteX228" fmla="*/ 3079 w 10000"/>
                    <a:gd name="connsiteY228" fmla="*/ 5343 h 10714"/>
                    <a:gd name="connsiteX229" fmla="*/ 2913 w 10000"/>
                    <a:gd name="connsiteY229" fmla="*/ 5369 h 10714"/>
                    <a:gd name="connsiteX230" fmla="*/ 2750 w 10000"/>
                    <a:gd name="connsiteY230" fmla="*/ 5396 h 10714"/>
                    <a:gd name="connsiteX231" fmla="*/ 2600 w 10000"/>
                    <a:gd name="connsiteY231" fmla="*/ 5411 h 10714"/>
                    <a:gd name="connsiteX232" fmla="*/ 2258 w 10000"/>
                    <a:gd name="connsiteY232" fmla="*/ 5423 h 10714"/>
                    <a:gd name="connsiteX233" fmla="*/ 1925 w 10000"/>
                    <a:gd name="connsiteY233" fmla="*/ 5411 h 10714"/>
                    <a:gd name="connsiteX234" fmla="*/ 1617 w 10000"/>
                    <a:gd name="connsiteY234" fmla="*/ 5384 h 10714"/>
                    <a:gd name="connsiteX235" fmla="*/ 1321 w 10000"/>
                    <a:gd name="connsiteY235" fmla="*/ 5346 h 10714"/>
                    <a:gd name="connsiteX236" fmla="*/ 1033 w 10000"/>
                    <a:gd name="connsiteY236" fmla="*/ 5298 h 10714"/>
                    <a:gd name="connsiteX237" fmla="*/ 758 w 10000"/>
                    <a:gd name="connsiteY237" fmla="*/ 5250 h 10714"/>
                    <a:gd name="connsiteX238" fmla="*/ 500 w 10000"/>
                    <a:gd name="connsiteY238" fmla="*/ 5197 h 10714"/>
                    <a:gd name="connsiteX239" fmla="*/ 517 w 10000"/>
                    <a:gd name="connsiteY239" fmla="*/ 5137 h 10714"/>
                    <a:gd name="connsiteX240" fmla="*/ 871 w 10000"/>
                    <a:gd name="connsiteY240" fmla="*/ 5173 h 10714"/>
                    <a:gd name="connsiteX241" fmla="*/ 1221 w 10000"/>
                    <a:gd name="connsiteY241" fmla="*/ 5197 h 10714"/>
                    <a:gd name="connsiteX242" fmla="*/ 1563 w 10000"/>
                    <a:gd name="connsiteY242" fmla="*/ 5206 h 10714"/>
                    <a:gd name="connsiteX243" fmla="*/ 1896 w 10000"/>
                    <a:gd name="connsiteY243" fmla="*/ 5197 h 10714"/>
                    <a:gd name="connsiteX244" fmla="*/ 2221 w 10000"/>
                    <a:gd name="connsiteY244" fmla="*/ 5164 h 10714"/>
                    <a:gd name="connsiteX245" fmla="*/ 2538 w 10000"/>
                    <a:gd name="connsiteY245" fmla="*/ 5113 h 10714"/>
                    <a:gd name="connsiteX246" fmla="*/ 2842 w 10000"/>
                    <a:gd name="connsiteY246" fmla="*/ 5045 h 10714"/>
                    <a:gd name="connsiteX247" fmla="*/ 3129 w 10000"/>
                    <a:gd name="connsiteY247" fmla="*/ 4946 h 10714"/>
                    <a:gd name="connsiteX248" fmla="*/ 3500 w 10000"/>
                    <a:gd name="connsiteY248" fmla="*/ 4815 h 10714"/>
                    <a:gd name="connsiteX249" fmla="*/ 2821 w 10000"/>
                    <a:gd name="connsiteY249" fmla="*/ 4389 h 10714"/>
                    <a:gd name="connsiteX250" fmla="*/ 2213 w 10000"/>
                    <a:gd name="connsiteY250" fmla="*/ 3912 h 10714"/>
                    <a:gd name="connsiteX251" fmla="*/ 1879 w 10000"/>
                    <a:gd name="connsiteY251" fmla="*/ 3939 h 10714"/>
                    <a:gd name="connsiteX252" fmla="*/ 1554 w 10000"/>
                    <a:gd name="connsiteY252" fmla="*/ 3939 h 10714"/>
                    <a:gd name="connsiteX253" fmla="*/ 1258 w 10000"/>
                    <a:gd name="connsiteY253" fmla="*/ 3912 h 10714"/>
                    <a:gd name="connsiteX254" fmla="*/ 979 w 10000"/>
                    <a:gd name="connsiteY254" fmla="*/ 3856 h 10714"/>
                    <a:gd name="connsiteX255" fmla="*/ 721 w 10000"/>
                    <a:gd name="connsiteY255" fmla="*/ 3775 h 10714"/>
                    <a:gd name="connsiteX256" fmla="*/ 496 w 10000"/>
                    <a:gd name="connsiteY256" fmla="*/ 3674 h 10714"/>
                    <a:gd name="connsiteX257" fmla="*/ 296 w 10000"/>
                    <a:gd name="connsiteY257" fmla="*/ 3549 h 10714"/>
                    <a:gd name="connsiteX258" fmla="*/ 129 w 10000"/>
                    <a:gd name="connsiteY258" fmla="*/ 3403 h 10714"/>
                    <a:gd name="connsiteX259" fmla="*/ 0 w 10000"/>
                    <a:gd name="connsiteY259" fmla="*/ 3245 h 10714"/>
                    <a:gd name="connsiteX260" fmla="*/ 17 w 10000"/>
                    <a:gd name="connsiteY260" fmla="*/ 3218 h 10714"/>
                    <a:gd name="connsiteX261" fmla="*/ 71 w 10000"/>
                    <a:gd name="connsiteY261" fmla="*/ 3245 h 10714"/>
                    <a:gd name="connsiteX262" fmla="*/ 138 w 10000"/>
                    <a:gd name="connsiteY262" fmla="*/ 3349 h 10714"/>
                    <a:gd name="connsiteX263" fmla="*/ 246 w 10000"/>
                    <a:gd name="connsiteY263" fmla="*/ 3439 h 10714"/>
                    <a:gd name="connsiteX264" fmla="*/ 379 w 10000"/>
                    <a:gd name="connsiteY264" fmla="*/ 3528 h 10714"/>
                    <a:gd name="connsiteX265" fmla="*/ 538 w 10000"/>
                    <a:gd name="connsiteY265" fmla="*/ 3597 h 10714"/>
                    <a:gd name="connsiteX266" fmla="*/ 721 w 10000"/>
                    <a:gd name="connsiteY266" fmla="*/ 3656 h 10714"/>
                    <a:gd name="connsiteX267" fmla="*/ 913 w 10000"/>
                    <a:gd name="connsiteY267" fmla="*/ 3701 h 10714"/>
                    <a:gd name="connsiteX268" fmla="*/ 1117 w 10000"/>
                    <a:gd name="connsiteY268" fmla="*/ 3728 h 10714"/>
                    <a:gd name="connsiteX269" fmla="*/ 1329 w 10000"/>
                    <a:gd name="connsiteY269" fmla="*/ 3737 h 10714"/>
                    <a:gd name="connsiteX270" fmla="*/ 1533 w 10000"/>
                    <a:gd name="connsiteY270" fmla="*/ 3734 h 10714"/>
                    <a:gd name="connsiteX271" fmla="*/ 1646 w 10000"/>
                    <a:gd name="connsiteY271" fmla="*/ 3722 h 10714"/>
                    <a:gd name="connsiteX272" fmla="*/ 1746 w 10000"/>
                    <a:gd name="connsiteY272" fmla="*/ 3722 h 10714"/>
                    <a:gd name="connsiteX273" fmla="*/ 1833 w 10000"/>
                    <a:gd name="connsiteY273" fmla="*/ 3710 h 10714"/>
                    <a:gd name="connsiteX274" fmla="*/ 1917 w 10000"/>
                    <a:gd name="connsiteY274" fmla="*/ 3695 h 10714"/>
                    <a:gd name="connsiteX275" fmla="*/ 1988 w 10000"/>
                    <a:gd name="connsiteY275" fmla="*/ 3662 h 10714"/>
                    <a:gd name="connsiteX276" fmla="*/ 1788 w 10000"/>
                    <a:gd name="connsiteY276" fmla="*/ 3391 h 10714"/>
                    <a:gd name="connsiteX277" fmla="*/ 1617 w 10000"/>
                    <a:gd name="connsiteY277" fmla="*/ 3126 h 10714"/>
                    <a:gd name="connsiteX278" fmla="*/ 1454 w 10000"/>
                    <a:gd name="connsiteY278" fmla="*/ 2849 h 10714"/>
                    <a:gd name="connsiteX279" fmla="*/ 1313 w 10000"/>
                    <a:gd name="connsiteY279" fmla="*/ 2563 h 10714"/>
                    <a:gd name="connsiteX280" fmla="*/ 1175 w 10000"/>
                    <a:gd name="connsiteY280" fmla="*/ 2253 h 10714"/>
                    <a:gd name="connsiteX281" fmla="*/ 1046 w 10000"/>
                    <a:gd name="connsiteY281" fmla="*/ 1919 h 10714"/>
                    <a:gd name="connsiteX282" fmla="*/ 1033 w 10000"/>
                    <a:gd name="connsiteY282" fmla="*/ 1859 h 10714"/>
                    <a:gd name="connsiteX283" fmla="*/ 1000 w 10000"/>
                    <a:gd name="connsiteY283" fmla="*/ 1776 h 10714"/>
                    <a:gd name="connsiteX284" fmla="*/ 979 w 10000"/>
                    <a:gd name="connsiteY284" fmla="*/ 1684 h 10714"/>
                    <a:gd name="connsiteX285" fmla="*/ 950 w 10000"/>
                    <a:gd name="connsiteY285" fmla="*/ 1591 h 10714"/>
                    <a:gd name="connsiteX286" fmla="*/ 925 w 10000"/>
                    <a:gd name="connsiteY286" fmla="*/ 1490 h 10714"/>
                    <a:gd name="connsiteX287" fmla="*/ 917 w 10000"/>
                    <a:gd name="connsiteY287" fmla="*/ 1397 h 10714"/>
                    <a:gd name="connsiteX288" fmla="*/ 917 w 10000"/>
                    <a:gd name="connsiteY288" fmla="*/ 1311 h 10714"/>
                    <a:gd name="connsiteX289" fmla="*/ 933 w 10000"/>
                    <a:gd name="connsiteY289" fmla="*/ 1234 h 10714"/>
                    <a:gd name="connsiteX290" fmla="*/ 963 w 10000"/>
                    <a:gd name="connsiteY290" fmla="*/ 1180 h 10714"/>
                    <a:gd name="connsiteX291" fmla="*/ 1000 w 10000"/>
                    <a:gd name="connsiteY291" fmla="*/ 1192 h 10714"/>
                    <a:gd name="connsiteX292" fmla="*/ 1033 w 10000"/>
                    <a:gd name="connsiteY292" fmla="*/ 1496 h 10714"/>
                    <a:gd name="connsiteX293" fmla="*/ 1108 w 10000"/>
                    <a:gd name="connsiteY293" fmla="*/ 1800 h 10714"/>
                    <a:gd name="connsiteX294" fmla="*/ 1221 w 10000"/>
                    <a:gd name="connsiteY294" fmla="*/ 2098 h 10714"/>
                    <a:gd name="connsiteX295" fmla="*/ 1358 w 10000"/>
                    <a:gd name="connsiteY295" fmla="*/ 2372 h 10714"/>
                    <a:gd name="connsiteX296" fmla="*/ 1508 w 10000"/>
                    <a:gd name="connsiteY296" fmla="*/ 2628 h 10714"/>
                    <a:gd name="connsiteX297" fmla="*/ 1646 w 10000"/>
                    <a:gd name="connsiteY297" fmla="*/ 2795 h 10714"/>
                    <a:gd name="connsiteX298" fmla="*/ 1629 w 10000"/>
                    <a:gd name="connsiteY298" fmla="*/ 2801 h 10714"/>
                    <a:gd name="connsiteX299" fmla="*/ 1629 w 10000"/>
                    <a:gd name="connsiteY299" fmla="*/ 2807 h 10714"/>
                    <a:gd name="connsiteX300" fmla="*/ 1638 w 10000"/>
                    <a:gd name="connsiteY300" fmla="*/ 2813 h 10714"/>
                    <a:gd name="connsiteX301" fmla="*/ 1646 w 10000"/>
                    <a:gd name="connsiteY301" fmla="*/ 2816 h 10714"/>
                    <a:gd name="connsiteX302" fmla="*/ 1663 w 10000"/>
                    <a:gd name="connsiteY302" fmla="*/ 2822 h 10714"/>
                    <a:gd name="connsiteX303" fmla="*/ 1667 w 10000"/>
                    <a:gd name="connsiteY303" fmla="*/ 2834 h 10714"/>
                    <a:gd name="connsiteX304" fmla="*/ 1675 w 10000"/>
                    <a:gd name="connsiteY304" fmla="*/ 2840 h 10714"/>
                    <a:gd name="connsiteX305" fmla="*/ 1683 w 10000"/>
                    <a:gd name="connsiteY305" fmla="*/ 2849 h 10714"/>
                    <a:gd name="connsiteX306" fmla="*/ 1683 w 10000"/>
                    <a:gd name="connsiteY306" fmla="*/ 2843 h 10714"/>
                    <a:gd name="connsiteX307" fmla="*/ 1675 w 10000"/>
                    <a:gd name="connsiteY307" fmla="*/ 2840 h 10714"/>
                    <a:gd name="connsiteX308" fmla="*/ 1675 w 10000"/>
                    <a:gd name="connsiteY308" fmla="*/ 2840 h 10714"/>
                    <a:gd name="connsiteX309" fmla="*/ 1646 w 10000"/>
                    <a:gd name="connsiteY309" fmla="*/ 2795 h 10714"/>
                    <a:gd name="connsiteX310" fmla="*/ 1746 w 10000"/>
                    <a:gd name="connsiteY310" fmla="*/ 2741 h 10714"/>
                    <a:gd name="connsiteX311" fmla="*/ 1842 w 10000"/>
                    <a:gd name="connsiteY311" fmla="*/ 2649 h 10714"/>
                    <a:gd name="connsiteX312" fmla="*/ 1933 w 10000"/>
                    <a:gd name="connsiteY312" fmla="*/ 2542 h 10714"/>
                    <a:gd name="connsiteX313" fmla="*/ 2017 w 10000"/>
                    <a:gd name="connsiteY313" fmla="*/ 2411 h 10714"/>
                    <a:gd name="connsiteX314" fmla="*/ 2092 w 10000"/>
                    <a:gd name="connsiteY314" fmla="*/ 2265 h 10714"/>
                    <a:gd name="connsiteX315" fmla="*/ 2163 w 10000"/>
                    <a:gd name="connsiteY315" fmla="*/ 2113 h 10714"/>
                    <a:gd name="connsiteX316" fmla="*/ 2221 w 10000"/>
                    <a:gd name="connsiteY316" fmla="*/ 1955 h 10714"/>
                    <a:gd name="connsiteX317" fmla="*/ 2275 w 10000"/>
                    <a:gd name="connsiteY317" fmla="*/ 1803 h 10714"/>
                    <a:gd name="connsiteX318" fmla="*/ 2321 w 10000"/>
                    <a:gd name="connsiteY318" fmla="*/ 1657 h 10714"/>
                    <a:gd name="connsiteX319" fmla="*/ 2329 w 10000"/>
                    <a:gd name="connsiteY319" fmla="*/ 1853 h 10714"/>
                    <a:gd name="connsiteX320" fmla="*/ 2321 w 10000"/>
                    <a:gd name="connsiteY320" fmla="*/ 2032 h 10714"/>
                    <a:gd name="connsiteX321" fmla="*/ 2283 w 10000"/>
                    <a:gd name="connsiteY321" fmla="*/ 2199 h 10714"/>
                    <a:gd name="connsiteX322" fmla="*/ 2229 w 10000"/>
                    <a:gd name="connsiteY322" fmla="*/ 2366 h 10714"/>
                    <a:gd name="connsiteX323" fmla="*/ 2154 w 10000"/>
                    <a:gd name="connsiteY323" fmla="*/ 2524 h 10714"/>
                    <a:gd name="connsiteX324" fmla="*/ 2046 w 10000"/>
                    <a:gd name="connsiteY324" fmla="*/ 2682 h 10714"/>
                    <a:gd name="connsiteX325" fmla="*/ 1796 w 10000"/>
                    <a:gd name="connsiteY325" fmla="*/ 3027 h 10714"/>
                    <a:gd name="connsiteX326" fmla="*/ 2054 w 10000"/>
                    <a:gd name="connsiteY326" fmla="*/ 3305 h 10714"/>
                    <a:gd name="connsiteX327" fmla="*/ 2333 w 10000"/>
                    <a:gd name="connsiteY327" fmla="*/ 3564 h 10714"/>
                    <a:gd name="connsiteX328" fmla="*/ 2638 w 10000"/>
                    <a:gd name="connsiteY328" fmla="*/ 3808 h 10714"/>
                    <a:gd name="connsiteX329" fmla="*/ 2963 w 10000"/>
                    <a:gd name="connsiteY329" fmla="*/ 4032 h 10714"/>
                    <a:gd name="connsiteX330" fmla="*/ 4129 w 10000"/>
                    <a:gd name="connsiteY330" fmla="*/ 4610 h 10714"/>
                    <a:gd name="connsiteX331" fmla="*/ 4167 w 10000"/>
                    <a:gd name="connsiteY331" fmla="*/ 4589 h 10714"/>
                    <a:gd name="connsiteX332" fmla="*/ 4071 w 10000"/>
                    <a:gd name="connsiteY332" fmla="*/ 4333 h 10714"/>
                    <a:gd name="connsiteX333" fmla="*/ 3996 w 10000"/>
                    <a:gd name="connsiteY333" fmla="*/ 4058 h 10714"/>
                    <a:gd name="connsiteX334" fmla="*/ 3933 w 10000"/>
                    <a:gd name="connsiteY334" fmla="*/ 3760 h 10714"/>
                    <a:gd name="connsiteX335" fmla="*/ 3904 w 10000"/>
                    <a:gd name="connsiteY335" fmla="*/ 3456 h 10714"/>
                    <a:gd name="connsiteX336" fmla="*/ 3879 w 10000"/>
                    <a:gd name="connsiteY336" fmla="*/ 3138 h 10714"/>
                    <a:gd name="connsiteX337" fmla="*/ 3879 w 10000"/>
                    <a:gd name="connsiteY337" fmla="*/ 2813 h 10714"/>
                    <a:gd name="connsiteX338" fmla="*/ 3896 w 10000"/>
                    <a:gd name="connsiteY338" fmla="*/ 2485 h 10714"/>
                    <a:gd name="connsiteX339" fmla="*/ 3933 w 10000"/>
                    <a:gd name="connsiteY339" fmla="*/ 2160 h 10714"/>
                    <a:gd name="connsiteX340" fmla="*/ 3988 w 10000"/>
                    <a:gd name="connsiteY340" fmla="*/ 1836 h 10714"/>
                    <a:gd name="connsiteX341" fmla="*/ 4046 w 10000"/>
                    <a:gd name="connsiteY341" fmla="*/ 1523 h 10714"/>
                    <a:gd name="connsiteX342" fmla="*/ 4129 w 10000"/>
                    <a:gd name="connsiteY342" fmla="*/ 1219 h 10714"/>
                    <a:gd name="connsiteX343" fmla="*/ 4229 w 10000"/>
                    <a:gd name="connsiteY343" fmla="*/ 933 h 10714"/>
                    <a:gd name="connsiteX344" fmla="*/ 4333 w 10000"/>
                    <a:gd name="connsiteY344" fmla="*/ 662 h 10714"/>
                    <a:gd name="connsiteX345" fmla="*/ 4454 w 10000"/>
                    <a:gd name="connsiteY345" fmla="*/ 417 h 10714"/>
                    <a:gd name="connsiteX346" fmla="*/ 4583 w 10000"/>
                    <a:gd name="connsiteY346" fmla="*/ 194 h 10714"/>
                    <a:gd name="connsiteX347" fmla="*/ 4738 w 10000"/>
                    <a:gd name="connsiteY347" fmla="*/ 0 h 10714"/>
                    <a:gd name="connsiteX0" fmla="*/ 4738 w 10000"/>
                    <a:gd name="connsiteY0" fmla="*/ 0 h 10741"/>
                    <a:gd name="connsiteX1" fmla="*/ 4721 w 10000"/>
                    <a:gd name="connsiteY1" fmla="*/ 48 h 10741"/>
                    <a:gd name="connsiteX2" fmla="*/ 4713 w 10000"/>
                    <a:gd name="connsiteY2" fmla="*/ 80 h 10741"/>
                    <a:gd name="connsiteX3" fmla="*/ 4704 w 10000"/>
                    <a:gd name="connsiteY3" fmla="*/ 101 h 10741"/>
                    <a:gd name="connsiteX4" fmla="*/ 4704 w 10000"/>
                    <a:gd name="connsiteY4" fmla="*/ 113 h 10741"/>
                    <a:gd name="connsiteX5" fmla="*/ 4713 w 10000"/>
                    <a:gd name="connsiteY5" fmla="*/ 119 h 10741"/>
                    <a:gd name="connsiteX6" fmla="*/ 4713 w 10000"/>
                    <a:gd name="connsiteY6" fmla="*/ 125 h 10741"/>
                    <a:gd name="connsiteX7" fmla="*/ 4721 w 10000"/>
                    <a:gd name="connsiteY7" fmla="*/ 125 h 10741"/>
                    <a:gd name="connsiteX8" fmla="*/ 4721 w 10000"/>
                    <a:gd name="connsiteY8" fmla="*/ 125 h 10741"/>
                    <a:gd name="connsiteX9" fmla="*/ 4721 w 10000"/>
                    <a:gd name="connsiteY9" fmla="*/ 134 h 10741"/>
                    <a:gd name="connsiteX10" fmla="*/ 4713 w 10000"/>
                    <a:gd name="connsiteY10" fmla="*/ 152 h 10741"/>
                    <a:gd name="connsiteX11" fmla="*/ 4704 w 10000"/>
                    <a:gd name="connsiteY11" fmla="*/ 179 h 10741"/>
                    <a:gd name="connsiteX12" fmla="*/ 4692 w 10000"/>
                    <a:gd name="connsiteY12" fmla="*/ 221 h 10741"/>
                    <a:gd name="connsiteX13" fmla="*/ 4667 w 10000"/>
                    <a:gd name="connsiteY13" fmla="*/ 280 h 10741"/>
                    <a:gd name="connsiteX14" fmla="*/ 4629 w 10000"/>
                    <a:gd name="connsiteY14" fmla="*/ 364 h 10741"/>
                    <a:gd name="connsiteX15" fmla="*/ 4592 w 10000"/>
                    <a:gd name="connsiteY15" fmla="*/ 465 h 10741"/>
                    <a:gd name="connsiteX16" fmla="*/ 4533 w 10000"/>
                    <a:gd name="connsiteY16" fmla="*/ 596 h 10741"/>
                    <a:gd name="connsiteX17" fmla="*/ 4463 w 10000"/>
                    <a:gd name="connsiteY17" fmla="*/ 754 h 10741"/>
                    <a:gd name="connsiteX18" fmla="*/ 4379 w 10000"/>
                    <a:gd name="connsiteY18" fmla="*/ 1001 h 10741"/>
                    <a:gd name="connsiteX19" fmla="*/ 4321 w 10000"/>
                    <a:gd name="connsiteY19" fmla="*/ 1266 h 10741"/>
                    <a:gd name="connsiteX20" fmla="*/ 4275 w 10000"/>
                    <a:gd name="connsiteY20" fmla="*/ 1538 h 10741"/>
                    <a:gd name="connsiteX21" fmla="*/ 4213 w 10000"/>
                    <a:gd name="connsiteY21" fmla="*/ 1827 h 10741"/>
                    <a:gd name="connsiteX22" fmla="*/ 4204 w 10000"/>
                    <a:gd name="connsiteY22" fmla="*/ 1889 h 10741"/>
                    <a:gd name="connsiteX23" fmla="*/ 4192 w 10000"/>
                    <a:gd name="connsiteY23" fmla="*/ 1982 h 10741"/>
                    <a:gd name="connsiteX24" fmla="*/ 4183 w 10000"/>
                    <a:gd name="connsiteY24" fmla="*/ 2080 h 10741"/>
                    <a:gd name="connsiteX25" fmla="*/ 4175 w 10000"/>
                    <a:gd name="connsiteY25" fmla="*/ 2187 h 10741"/>
                    <a:gd name="connsiteX26" fmla="*/ 4175 w 10000"/>
                    <a:gd name="connsiteY26" fmla="*/ 2297 h 10741"/>
                    <a:gd name="connsiteX27" fmla="*/ 4192 w 10000"/>
                    <a:gd name="connsiteY27" fmla="*/ 2396 h 10741"/>
                    <a:gd name="connsiteX28" fmla="*/ 4213 w 10000"/>
                    <a:gd name="connsiteY28" fmla="*/ 2482 h 10741"/>
                    <a:gd name="connsiteX29" fmla="*/ 4250 w 10000"/>
                    <a:gd name="connsiteY29" fmla="*/ 2542 h 10741"/>
                    <a:gd name="connsiteX30" fmla="*/ 4450 w 10000"/>
                    <a:gd name="connsiteY30" fmla="*/ 2530 h 10741"/>
                    <a:gd name="connsiteX31" fmla="*/ 4646 w 10000"/>
                    <a:gd name="connsiteY31" fmla="*/ 2482 h 10741"/>
                    <a:gd name="connsiteX32" fmla="*/ 4833 w 10000"/>
                    <a:gd name="connsiteY32" fmla="*/ 2405 h 10741"/>
                    <a:gd name="connsiteX33" fmla="*/ 5025 w 10000"/>
                    <a:gd name="connsiteY33" fmla="*/ 2297 h 10741"/>
                    <a:gd name="connsiteX34" fmla="*/ 5200 w 10000"/>
                    <a:gd name="connsiteY34" fmla="*/ 2172 h 10741"/>
                    <a:gd name="connsiteX35" fmla="*/ 5371 w 10000"/>
                    <a:gd name="connsiteY35" fmla="*/ 2020 h 10741"/>
                    <a:gd name="connsiteX36" fmla="*/ 5533 w 10000"/>
                    <a:gd name="connsiteY36" fmla="*/ 1859 h 10741"/>
                    <a:gd name="connsiteX37" fmla="*/ 5683 w 10000"/>
                    <a:gd name="connsiteY37" fmla="*/ 1690 h 10741"/>
                    <a:gd name="connsiteX38" fmla="*/ 5829 w 10000"/>
                    <a:gd name="connsiteY38" fmla="*/ 1511 h 10741"/>
                    <a:gd name="connsiteX39" fmla="*/ 5954 w 10000"/>
                    <a:gd name="connsiteY39" fmla="*/ 1326 h 10741"/>
                    <a:gd name="connsiteX40" fmla="*/ 6071 w 10000"/>
                    <a:gd name="connsiteY40" fmla="*/ 1147 h 10741"/>
                    <a:gd name="connsiteX41" fmla="*/ 6167 w 10000"/>
                    <a:gd name="connsiteY41" fmla="*/ 974 h 10741"/>
                    <a:gd name="connsiteX42" fmla="*/ 6213 w 10000"/>
                    <a:gd name="connsiteY42" fmla="*/ 974 h 10741"/>
                    <a:gd name="connsiteX43" fmla="*/ 6213 w 10000"/>
                    <a:gd name="connsiteY43" fmla="*/ 992 h 10741"/>
                    <a:gd name="connsiteX44" fmla="*/ 6138 w 10000"/>
                    <a:gd name="connsiteY44" fmla="*/ 1165 h 10741"/>
                    <a:gd name="connsiteX45" fmla="*/ 6054 w 10000"/>
                    <a:gd name="connsiteY45" fmla="*/ 1344 h 10741"/>
                    <a:gd name="connsiteX46" fmla="*/ 5963 w 10000"/>
                    <a:gd name="connsiteY46" fmla="*/ 1517 h 10741"/>
                    <a:gd name="connsiteX47" fmla="*/ 5871 w 10000"/>
                    <a:gd name="connsiteY47" fmla="*/ 1684 h 10741"/>
                    <a:gd name="connsiteX48" fmla="*/ 5775 w 10000"/>
                    <a:gd name="connsiteY48" fmla="*/ 1847 h 10741"/>
                    <a:gd name="connsiteX49" fmla="*/ 5667 w 10000"/>
                    <a:gd name="connsiteY49" fmla="*/ 1999 h 10741"/>
                    <a:gd name="connsiteX50" fmla="*/ 5554 w 10000"/>
                    <a:gd name="connsiteY50" fmla="*/ 2145 h 10741"/>
                    <a:gd name="connsiteX51" fmla="*/ 5417 w 10000"/>
                    <a:gd name="connsiteY51" fmla="*/ 2279 h 10741"/>
                    <a:gd name="connsiteX52" fmla="*/ 5275 w 10000"/>
                    <a:gd name="connsiteY52" fmla="*/ 2411 h 10741"/>
                    <a:gd name="connsiteX53" fmla="*/ 5108 w 10000"/>
                    <a:gd name="connsiteY53" fmla="*/ 2518 h 10741"/>
                    <a:gd name="connsiteX54" fmla="*/ 4917 w 10000"/>
                    <a:gd name="connsiteY54" fmla="*/ 2616 h 10741"/>
                    <a:gd name="connsiteX55" fmla="*/ 4704 w 10000"/>
                    <a:gd name="connsiteY55" fmla="*/ 2703 h 10741"/>
                    <a:gd name="connsiteX56" fmla="*/ 4479 w 10000"/>
                    <a:gd name="connsiteY56" fmla="*/ 2768 h 10741"/>
                    <a:gd name="connsiteX57" fmla="*/ 4213 w 10000"/>
                    <a:gd name="connsiteY57" fmla="*/ 2813 h 10741"/>
                    <a:gd name="connsiteX58" fmla="*/ 4221 w 10000"/>
                    <a:gd name="connsiteY58" fmla="*/ 3126 h 10741"/>
                    <a:gd name="connsiteX59" fmla="*/ 4258 w 10000"/>
                    <a:gd name="connsiteY59" fmla="*/ 3424 h 10741"/>
                    <a:gd name="connsiteX60" fmla="*/ 4321 w 10000"/>
                    <a:gd name="connsiteY60" fmla="*/ 3707 h 10741"/>
                    <a:gd name="connsiteX61" fmla="*/ 4404 w 10000"/>
                    <a:gd name="connsiteY61" fmla="*/ 3975 h 10741"/>
                    <a:gd name="connsiteX62" fmla="*/ 4508 w 10000"/>
                    <a:gd name="connsiteY62" fmla="*/ 4231 h 10741"/>
                    <a:gd name="connsiteX63" fmla="*/ 4621 w 10000"/>
                    <a:gd name="connsiteY63" fmla="*/ 4476 h 10741"/>
                    <a:gd name="connsiteX64" fmla="*/ 4750 w 10000"/>
                    <a:gd name="connsiteY64" fmla="*/ 4708 h 10741"/>
                    <a:gd name="connsiteX65" fmla="*/ 4879 w 10000"/>
                    <a:gd name="connsiteY65" fmla="*/ 4934 h 10741"/>
                    <a:gd name="connsiteX66" fmla="*/ 4917 w 10000"/>
                    <a:gd name="connsiteY66" fmla="*/ 4988 h 10741"/>
                    <a:gd name="connsiteX67" fmla="*/ 4950 w 10000"/>
                    <a:gd name="connsiteY67" fmla="*/ 5054 h 10741"/>
                    <a:gd name="connsiteX68" fmla="*/ 4996 w 10000"/>
                    <a:gd name="connsiteY68" fmla="*/ 5125 h 10741"/>
                    <a:gd name="connsiteX69" fmla="*/ 5038 w 10000"/>
                    <a:gd name="connsiteY69" fmla="*/ 5200 h 10741"/>
                    <a:gd name="connsiteX70" fmla="*/ 5092 w 10000"/>
                    <a:gd name="connsiteY70" fmla="*/ 5271 h 10741"/>
                    <a:gd name="connsiteX71" fmla="*/ 5154 w 10000"/>
                    <a:gd name="connsiteY71" fmla="*/ 5331 h 10741"/>
                    <a:gd name="connsiteX72" fmla="*/ 5229 w 10000"/>
                    <a:gd name="connsiteY72" fmla="*/ 5384 h 10741"/>
                    <a:gd name="connsiteX73" fmla="*/ 5313 w 10000"/>
                    <a:gd name="connsiteY73" fmla="*/ 5423 h 10741"/>
                    <a:gd name="connsiteX74" fmla="*/ 5413 w 10000"/>
                    <a:gd name="connsiteY74" fmla="*/ 5438 h 10741"/>
                    <a:gd name="connsiteX75" fmla="*/ 5517 w 10000"/>
                    <a:gd name="connsiteY75" fmla="*/ 5435 h 10741"/>
                    <a:gd name="connsiteX76" fmla="*/ 5704 w 10000"/>
                    <a:gd name="connsiteY76" fmla="*/ 5390 h 10741"/>
                    <a:gd name="connsiteX77" fmla="*/ 5871 w 10000"/>
                    <a:gd name="connsiteY77" fmla="*/ 5316 h 10741"/>
                    <a:gd name="connsiteX78" fmla="*/ 6033 w 10000"/>
                    <a:gd name="connsiteY78" fmla="*/ 5223 h 10741"/>
                    <a:gd name="connsiteX79" fmla="*/ 6167 w 10000"/>
                    <a:gd name="connsiteY79" fmla="*/ 5113 h 10741"/>
                    <a:gd name="connsiteX80" fmla="*/ 6296 w 10000"/>
                    <a:gd name="connsiteY80" fmla="*/ 4994 h 10741"/>
                    <a:gd name="connsiteX81" fmla="*/ 6417 w 10000"/>
                    <a:gd name="connsiteY81" fmla="*/ 4869 h 10741"/>
                    <a:gd name="connsiteX82" fmla="*/ 6525 w 10000"/>
                    <a:gd name="connsiteY82" fmla="*/ 4750 h 10741"/>
                    <a:gd name="connsiteX83" fmla="*/ 6617 w 10000"/>
                    <a:gd name="connsiteY83" fmla="*/ 4636 h 10741"/>
                    <a:gd name="connsiteX84" fmla="*/ 6821 w 10000"/>
                    <a:gd name="connsiteY84" fmla="*/ 4377 h 10741"/>
                    <a:gd name="connsiteX85" fmla="*/ 7017 w 10000"/>
                    <a:gd name="connsiteY85" fmla="*/ 4085 h 10741"/>
                    <a:gd name="connsiteX86" fmla="*/ 7213 w 10000"/>
                    <a:gd name="connsiteY86" fmla="*/ 3766 h 10741"/>
                    <a:gd name="connsiteX87" fmla="*/ 7396 w 10000"/>
                    <a:gd name="connsiteY87" fmla="*/ 3418 h 10741"/>
                    <a:gd name="connsiteX88" fmla="*/ 7563 w 10000"/>
                    <a:gd name="connsiteY88" fmla="*/ 3051 h 10741"/>
                    <a:gd name="connsiteX89" fmla="*/ 7713 w 10000"/>
                    <a:gd name="connsiteY89" fmla="*/ 2661 h 10741"/>
                    <a:gd name="connsiteX90" fmla="*/ 7850 w 10000"/>
                    <a:gd name="connsiteY90" fmla="*/ 2253 h 10741"/>
                    <a:gd name="connsiteX91" fmla="*/ 7950 w 10000"/>
                    <a:gd name="connsiteY91" fmla="*/ 1830 h 10741"/>
                    <a:gd name="connsiteX92" fmla="*/ 8025 w 10000"/>
                    <a:gd name="connsiteY92" fmla="*/ 1397 h 10741"/>
                    <a:gd name="connsiteX93" fmla="*/ 8071 w 10000"/>
                    <a:gd name="connsiteY93" fmla="*/ 954 h 10741"/>
                    <a:gd name="connsiteX94" fmla="*/ 8108 w 10000"/>
                    <a:gd name="connsiteY94" fmla="*/ 974 h 10741"/>
                    <a:gd name="connsiteX95" fmla="*/ 8138 w 10000"/>
                    <a:gd name="connsiteY95" fmla="*/ 1025 h 10741"/>
                    <a:gd name="connsiteX96" fmla="*/ 8163 w 10000"/>
                    <a:gd name="connsiteY96" fmla="*/ 1100 h 10741"/>
                    <a:gd name="connsiteX97" fmla="*/ 8175 w 10000"/>
                    <a:gd name="connsiteY97" fmla="*/ 1198 h 10741"/>
                    <a:gd name="connsiteX98" fmla="*/ 8183 w 10000"/>
                    <a:gd name="connsiteY98" fmla="*/ 1311 h 10741"/>
                    <a:gd name="connsiteX99" fmla="*/ 8183 w 10000"/>
                    <a:gd name="connsiteY99" fmla="*/ 1442 h 10741"/>
                    <a:gd name="connsiteX100" fmla="*/ 8183 w 10000"/>
                    <a:gd name="connsiteY100" fmla="*/ 1582 h 10741"/>
                    <a:gd name="connsiteX101" fmla="*/ 8175 w 10000"/>
                    <a:gd name="connsiteY101" fmla="*/ 1734 h 10741"/>
                    <a:gd name="connsiteX102" fmla="*/ 8163 w 10000"/>
                    <a:gd name="connsiteY102" fmla="*/ 1889 h 10741"/>
                    <a:gd name="connsiteX103" fmla="*/ 8146 w 10000"/>
                    <a:gd name="connsiteY103" fmla="*/ 2047 h 10741"/>
                    <a:gd name="connsiteX104" fmla="*/ 8121 w 10000"/>
                    <a:gd name="connsiteY104" fmla="*/ 2205 h 10741"/>
                    <a:gd name="connsiteX105" fmla="*/ 8108 w 10000"/>
                    <a:gd name="connsiteY105" fmla="*/ 2357 h 10741"/>
                    <a:gd name="connsiteX106" fmla="*/ 8083 w 10000"/>
                    <a:gd name="connsiteY106" fmla="*/ 2497 h 10741"/>
                    <a:gd name="connsiteX107" fmla="*/ 8063 w 10000"/>
                    <a:gd name="connsiteY107" fmla="*/ 2628 h 10741"/>
                    <a:gd name="connsiteX108" fmla="*/ 8038 w 10000"/>
                    <a:gd name="connsiteY108" fmla="*/ 2741 h 10741"/>
                    <a:gd name="connsiteX109" fmla="*/ 8017 w 10000"/>
                    <a:gd name="connsiteY109" fmla="*/ 2834 h 10741"/>
                    <a:gd name="connsiteX110" fmla="*/ 8000 w 10000"/>
                    <a:gd name="connsiteY110" fmla="*/ 2908 h 10741"/>
                    <a:gd name="connsiteX111" fmla="*/ 7700 w 10000"/>
                    <a:gd name="connsiteY111" fmla="*/ 3754 h 10741"/>
                    <a:gd name="connsiteX112" fmla="*/ 7942 w 10000"/>
                    <a:gd name="connsiteY112" fmla="*/ 3737 h 10741"/>
                    <a:gd name="connsiteX113" fmla="*/ 8167 w 10000"/>
                    <a:gd name="connsiteY113" fmla="*/ 3695 h 10741"/>
                    <a:gd name="connsiteX114" fmla="*/ 8379 w 10000"/>
                    <a:gd name="connsiteY114" fmla="*/ 3635 h 10741"/>
                    <a:gd name="connsiteX115" fmla="*/ 8583 w 10000"/>
                    <a:gd name="connsiteY115" fmla="*/ 3558 h 10741"/>
                    <a:gd name="connsiteX116" fmla="*/ 8767 w 10000"/>
                    <a:gd name="connsiteY116" fmla="*/ 3471 h 10741"/>
                    <a:gd name="connsiteX117" fmla="*/ 8933 w 10000"/>
                    <a:gd name="connsiteY117" fmla="*/ 3376 h 10741"/>
                    <a:gd name="connsiteX118" fmla="*/ 9092 w 10000"/>
                    <a:gd name="connsiteY118" fmla="*/ 3278 h 10741"/>
                    <a:gd name="connsiteX119" fmla="*/ 9238 w 10000"/>
                    <a:gd name="connsiteY119" fmla="*/ 3185 h 10741"/>
                    <a:gd name="connsiteX120" fmla="*/ 9250 w 10000"/>
                    <a:gd name="connsiteY120" fmla="*/ 3230 h 10741"/>
                    <a:gd name="connsiteX121" fmla="*/ 9117 w 10000"/>
                    <a:gd name="connsiteY121" fmla="*/ 3376 h 10741"/>
                    <a:gd name="connsiteX122" fmla="*/ 8954 w 10000"/>
                    <a:gd name="connsiteY122" fmla="*/ 3516 h 10741"/>
                    <a:gd name="connsiteX123" fmla="*/ 8758 w 10000"/>
                    <a:gd name="connsiteY123" fmla="*/ 3641 h 10741"/>
                    <a:gd name="connsiteX124" fmla="*/ 8538 w 10000"/>
                    <a:gd name="connsiteY124" fmla="*/ 3754 h 10741"/>
                    <a:gd name="connsiteX125" fmla="*/ 8304 w 10000"/>
                    <a:gd name="connsiteY125" fmla="*/ 3856 h 10741"/>
                    <a:gd name="connsiteX126" fmla="*/ 8054 w 10000"/>
                    <a:gd name="connsiteY126" fmla="*/ 3945 h 10741"/>
                    <a:gd name="connsiteX127" fmla="*/ 7796 w 10000"/>
                    <a:gd name="connsiteY127" fmla="*/ 4014 h 10741"/>
                    <a:gd name="connsiteX128" fmla="*/ 7533 w 10000"/>
                    <a:gd name="connsiteY128" fmla="*/ 4064 h 10741"/>
                    <a:gd name="connsiteX129" fmla="*/ 7479 w 10000"/>
                    <a:gd name="connsiteY129" fmla="*/ 4184 h 10741"/>
                    <a:gd name="connsiteX130" fmla="*/ 7404 w 10000"/>
                    <a:gd name="connsiteY130" fmla="*/ 4324 h 10741"/>
                    <a:gd name="connsiteX131" fmla="*/ 7321 w 10000"/>
                    <a:gd name="connsiteY131" fmla="*/ 4470 h 10741"/>
                    <a:gd name="connsiteX132" fmla="*/ 7213 w 10000"/>
                    <a:gd name="connsiteY132" fmla="*/ 4628 h 10741"/>
                    <a:gd name="connsiteX133" fmla="*/ 7100 w 10000"/>
                    <a:gd name="connsiteY133" fmla="*/ 4794 h 10741"/>
                    <a:gd name="connsiteX134" fmla="*/ 6979 w 10000"/>
                    <a:gd name="connsiteY134" fmla="*/ 4958 h 10741"/>
                    <a:gd name="connsiteX135" fmla="*/ 6850 w 10000"/>
                    <a:gd name="connsiteY135" fmla="*/ 5113 h 10741"/>
                    <a:gd name="connsiteX136" fmla="*/ 6721 w 10000"/>
                    <a:gd name="connsiteY136" fmla="*/ 5265 h 10741"/>
                    <a:gd name="connsiteX137" fmla="*/ 6600 w 10000"/>
                    <a:gd name="connsiteY137" fmla="*/ 5405 h 10741"/>
                    <a:gd name="connsiteX138" fmla="*/ 6471 w 10000"/>
                    <a:gd name="connsiteY138" fmla="*/ 5530 h 10741"/>
                    <a:gd name="connsiteX139" fmla="*/ 6358 w 10000"/>
                    <a:gd name="connsiteY139" fmla="*/ 5641 h 10741"/>
                    <a:gd name="connsiteX140" fmla="*/ 6250 w 10000"/>
                    <a:gd name="connsiteY140" fmla="*/ 5721 h 10741"/>
                    <a:gd name="connsiteX141" fmla="*/ 6267 w 10000"/>
                    <a:gd name="connsiteY141" fmla="*/ 5781 h 10741"/>
                    <a:gd name="connsiteX142" fmla="*/ 6296 w 10000"/>
                    <a:gd name="connsiteY142" fmla="*/ 5793 h 10741"/>
                    <a:gd name="connsiteX143" fmla="*/ 6479 w 10000"/>
                    <a:gd name="connsiteY143" fmla="*/ 5754 h 10741"/>
                    <a:gd name="connsiteX144" fmla="*/ 6663 w 10000"/>
                    <a:gd name="connsiteY144" fmla="*/ 5736 h 10741"/>
                    <a:gd name="connsiteX145" fmla="*/ 6858 w 10000"/>
                    <a:gd name="connsiteY145" fmla="*/ 5736 h 10741"/>
                    <a:gd name="connsiteX146" fmla="*/ 7046 w 10000"/>
                    <a:gd name="connsiteY146" fmla="*/ 5742 h 10741"/>
                    <a:gd name="connsiteX147" fmla="*/ 7246 w 10000"/>
                    <a:gd name="connsiteY147" fmla="*/ 5748 h 10741"/>
                    <a:gd name="connsiteX148" fmla="*/ 7425 w 10000"/>
                    <a:gd name="connsiteY148" fmla="*/ 5748 h 10741"/>
                    <a:gd name="connsiteX149" fmla="*/ 7600 w 10000"/>
                    <a:gd name="connsiteY149" fmla="*/ 5733 h 10741"/>
                    <a:gd name="connsiteX150" fmla="*/ 7950 w 10000"/>
                    <a:gd name="connsiteY150" fmla="*/ 5673 h 10741"/>
                    <a:gd name="connsiteX151" fmla="*/ 8275 w 10000"/>
                    <a:gd name="connsiteY151" fmla="*/ 5596 h 10741"/>
                    <a:gd name="connsiteX152" fmla="*/ 8579 w 10000"/>
                    <a:gd name="connsiteY152" fmla="*/ 5504 h 10741"/>
                    <a:gd name="connsiteX153" fmla="*/ 8858 w 10000"/>
                    <a:gd name="connsiteY153" fmla="*/ 5390 h 10741"/>
                    <a:gd name="connsiteX154" fmla="*/ 9117 w 10000"/>
                    <a:gd name="connsiteY154" fmla="*/ 5265 h 10741"/>
                    <a:gd name="connsiteX155" fmla="*/ 9350 w 10000"/>
                    <a:gd name="connsiteY155" fmla="*/ 5119 h 10741"/>
                    <a:gd name="connsiteX156" fmla="*/ 9563 w 10000"/>
                    <a:gd name="connsiteY156" fmla="*/ 4967 h 10741"/>
                    <a:gd name="connsiteX157" fmla="*/ 9758 w 10000"/>
                    <a:gd name="connsiteY157" fmla="*/ 4794 h 10741"/>
                    <a:gd name="connsiteX158" fmla="*/ 9933 w 10000"/>
                    <a:gd name="connsiteY158" fmla="*/ 4610 h 10741"/>
                    <a:gd name="connsiteX159" fmla="*/ 10000 w 10000"/>
                    <a:gd name="connsiteY159" fmla="*/ 4648 h 10741"/>
                    <a:gd name="connsiteX160" fmla="*/ 10000 w 10000"/>
                    <a:gd name="connsiteY160" fmla="*/ 4660 h 10741"/>
                    <a:gd name="connsiteX161" fmla="*/ 9904 w 10000"/>
                    <a:gd name="connsiteY161" fmla="*/ 4827 h 10741"/>
                    <a:gd name="connsiteX162" fmla="*/ 9767 w 10000"/>
                    <a:gd name="connsiteY162" fmla="*/ 5000 h 10741"/>
                    <a:gd name="connsiteX163" fmla="*/ 9600 w 10000"/>
                    <a:gd name="connsiteY163" fmla="*/ 5173 h 10741"/>
                    <a:gd name="connsiteX164" fmla="*/ 9404 w 10000"/>
                    <a:gd name="connsiteY164" fmla="*/ 5343 h 10741"/>
                    <a:gd name="connsiteX165" fmla="*/ 9183 w 10000"/>
                    <a:gd name="connsiteY165" fmla="*/ 5504 h 10741"/>
                    <a:gd name="connsiteX166" fmla="*/ 8950 w 10000"/>
                    <a:gd name="connsiteY166" fmla="*/ 5662 h 10741"/>
                    <a:gd name="connsiteX167" fmla="*/ 8704 w 10000"/>
                    <a:gd name="connsiteY167" fmla="*/ 5802 h 10741"/>
                    <a:gd name="connsiteX168" fmla="*/ 8463 w 10000"/>
                    <a:gd name="connsiteY168" fmla="*/ 5927 h 10741"/>
                    <a:gd name="connsiteX169" fmla="*/ 8229 w 10000"/>
                    <a:gd name="connsiteY169" fmla="*/ 6025 h 10741"/>
                    <a:gd name="connsiteX170" fmla="*/ 8000 w 10000"/>
                    <a:gd name="connsiteY170" fmla="*/ 6105 h 10741"/>
                    <a:gd name="connsiteX171" fmla="*/ 7879 w 10000"/>
                    <a:gd name="connsiteY171" fmla="*/ 6132 h 10741"/>
                    <a:gd name="connsiteX172" fmla="*/ 7729 w 10000"/>
                    <a:gd name="connsiteY172" fmla="*/ 6153 h 10741"/>
                    <a:gd name="connsiteX173" fmla="*/ 7563 w 10000"/>
                    <a:gd name="connsiteY173" fmla="*/ 6177 h 10741"/>
                    <a:gd name="connsiteX174" fmla="*/ 7388 w 10000"/>
                    <a:gd name="connsiteY174" fmla="*/ 6198 h 10741"/>
                    <a:gd name="connsiteX175" fmla="*/ 7204 w 10000"/>
                    <a:gd name="connsiteY175" fmla="*/ 6219 h 10741"/>
                    <a:gd name="connsiteX176" fmla="*/ 7017 w 10000"/>
                    <a:gd name="connsiteY176" fmla="*/ 6240 h 10741"/>
                    <a:gd name="connsiteX177" fmla="*/ 6842 w 10000"/>
                    <a:gd name="connsiteY177" fmla="*/ 6263 h 10741"/>
                    <a:gd name="connsiteX178" fmla="*/ 6675 w 10000"/>
                    <a:gd name="connsiteY178" fmla="*/ 6290 h 10741"/>
                    <a:gd name="connsiteX179" fmla="*/ 6517 w 10000"/>
                    <a:gd name="connsiteY179" fmla="*/ 6329 h 10741"/>
                    <a:gd name="connsiteX180" fmla="*/ 6388 w 10000"/>
                    <a:gd name="connsiteY180" fmla="*/ 6365 h 10741"/>
                    <a:gd name="connsiteX181" fmla="*/ 6288 w 10000"/>
                    <a:gd name="connsiteY181" fmla="*/ 6415 h 10741"/>
                    <a:gd name="connsiteX182" fmla="*/ 6213 w 10000"/>
                    <a:gd name="connsiteY182" fmla="*/ 6475 h 10741"/>
                    <a:gd name="connsiteX183" fmla="*/ 6092 w 10000"/>
                    <a:gd name="connsiteY183" fmla="*/ 6648 h 10741"/>
                    <a:gd name="connsiteX184" fmla="*/ 6008 w 10000"/>
                    <a:gd name="connsiteY184" fmla="*/ 6836 h 10741"/>
                    <a:gd name="connsiteX185" fmla="*/ 5942 w 10000"/>
                    <a:gd name="connsiteY185" fmla="*/ 7032 h 10741"/>
                    <a:gd name="connsiteX186" fmla="*/ 5904 w 10000"/>
                    <a:gd name="connsiteY186" fmla="*/ 7232 h 10741"/>
                    <a:gd name="connsiteX187" fmla="*/ 5888 w 10000"/>
                    <a:gd name="connsiteY187" fmla="*/ 7443 h 10741"/>
                    <a:gd name="connsiteX188" fmla="*/ 5879 w 10000"/>
                    <a:gd name="connsiteY188" fmla="*/ 7655 h 10741"/>
                    <a:gd name="connsiteX189" fmla="*/ 5888 w 10000"/>
                    <a:gd name="connsiteY189" fmla="*/ 7867 h 10741"/>
                    <a:gd name="connsiteX190" fmla="*/ 5904 w 10000"/>
                    <a:gd name="connsiteY190" fmla="*/ 8084 h 10741"/>
                    <a:gd name="connsiteX191" fmla="*/ 5925 w 10000"/>
                    <a:gd name="connsiteY191" fmla="*/ 8299 h 10741"/>
                    <a:gd name="connsiteX192" fmla="*/ 5950 w 10000"/>
                    <a:gd name="connsiteY192" fmla="*/ 8510 h 10741"/>
                    <a:gd name="connsiteX193" fmla="*/ 5954 w 10000"/>
                    <a:gd name="connsiteY193" fmla="*/ 8820 h 10741"/>
                    <a:gd name="connsiteX194" fmla="*/ 5933 w 10000"/>
                    <a:gd name="connsiteY194" fmla="*/ 9130 h 10741"/>
                    <a:gd name="connsiteX195" fmla="*/ 5896 w 10000"/>
                    <a:gd name="connsiteY195" fmla="*/ 9428 h 10741"/>
                    <a:gd name="connsiteX196" fmla="*/ 5850 w 10000"/>
                    <a:gd name="connsiteY196" fmla="*/ 9720 h 10741"/>
                    <a:gd name="connsiteX197" fmla="*/ 5909 w 10000"/>
                    <a:gd name="connsiteY197" fmla="*/ 10741 h 10741"/>
                    <a:gd name="connsiteX198" fmla="*/ 4117 w 10000"/>
                    <a:gd name="connsiteY198" fmla="*/ 10686 h 10741"/>
                    <a:gd name="connsiteX199" fmla="*/ 4309 w 10000"/>
                    <a:gd name="connsiteY199" fmla="*/ 10293 h 10741"/>
                    <a:gd name="connsiteX200" fmla="*/ 4546 w 10000"/>
                    <a:gd name="connsiteY200" fmla="*/ 9848 h 10741"/>
                    <a:gd name="connsiteX201" fmla="*/ 4629 w 10000"/>
                    <a:gd name="connsiteY201" fmla="*/ 9687 h 10741"/>
                    <a:gd name="connsiteX202" fmla="*/ 4700 w 10000"/>
                    <a:gd name="connsiteY202" fmla="*/ 9508 h 10741"/>
                    <a:gd name="connsiteX203" fmla="*/ 4767 w 10000"/>
                    <a:gd name="connsiteY203" fmla="*/ 9309 h 10741"/>
                    <a:gd name="connsiteX204" fmla="*/ 4829 w 10000"/>
                    <a:gd name="connsiteY204" fmla="*/ 9097 h 10741"/>
                    <a:gd name="connsiteX205" fmla="*/ 4879 w 10000"/>
                    <a:gd name="connsiteY205" fmla="*/ 8868 h 10741"/>
                    <a:gd name="connsiteX206" fmla="*/ 4917 w 10000"/>
                    <a:gd name="connsiteY206" fmla="*/ 8635 h 10741"/>
                    <a:gd name="connsiteX207" fmla="*/ 4954 w 10000"/>
                    <a:gd name="connsiteY207" fmla="*/ 8391 h 10741"/>
                    <a:gd name="connsiteX208" fmla="*/ 4979 w 10000"/>
                    <a:gd name="connsiteY208" fmla="*/ 8144 h 10741"/>
                    <a:gd name="connsiteX209" fmla="*/ 5000 w 10000"/>
                    <a:gd name="connsiteY209" fmla="*/ 7887 h 10741"/>
                    <a:gd name="connsiteX210" fmla="*/ 5000 w 10000"/>
                    <a:gd name="connsiteY210" fmla="*/ 7634 h 10741"/>
                    <a:gd name="connsiteX211" fmla="*/ 5000 w 10000"/>
                    <a:gd name="connsiteY211" fmla="*/ 7384 h 10741"/>
                    <a:gd name="connsiteX212" fmla="*/ 4979 w 10000"/>
                    <a:gd name="connsiteY212" fmla="*/ 7133 h 10741"/>
                    <a:gd name="connsiteX213" fmla="*/ 4950 w 10000"/>
                    <a:gd name="connsiteY213" fmla="*/ 6892 h 10741"/>
                    <a:gd name="connsiteX214" fmla="*/ 4913 w 10000"/>
                    <a:gd name="connsiteY214" fmla="*/ 6657 h 10741"/>
                    <a:gd name="connsiteX215" fmla="*/ 4858 w 10000"/>
                    <a:gd name="connsiteY215" fmla="*/ 6430 h 10741"/>
                    <a:gd name="connsiteX216" fmla="*/ 4783 w 10000"/>
                    <a:gd name="connsiteY216" fmla="*/ 6219 h 10741"/>
                    <a:gd name="connsiteX217" fmla="*/ 4700 w 10000"/>
                    <a:gd name="connsiteY217" fmla="*/ 6019 h 10741"/>
                    <a:gd name="connsiteX218" fmla="*/ 4600 w 10000"/>
                    <a:gd name="connsiteY218" fmla="*/ 5840 h 10741"/>
                    <a:gd name="connsiteX219" fmla="*/ 4488 w 10000"/>
                    <a:gd name="connsiteY219" fmla="*/ 5682 h 10741"/>
                    <a:gd name="connsiteX220" fmla="*/ 4358 w 10000"/>
                    <a:gd name="connsiteY220" fmla="*/ 5542 h 10741"/>
                    <a:gd name="connsiteX221" fmla="*/ 4213 w 10000"/>
                    <a:gd name="connsiteY221" fmla="*/ 5429 h 10741"/>
                    <a:gd name="connsiteX222" fmla="*/ 4046 w 10000"/>
                    <a:gd name="connsiteY222" fmla="*/ 5343 h 10741"/>
                    <a:gd name="connsiteX223" fmla="*/ 3904 w 10000"/>
                    <a:gd name="connsiteY223" fmla="*/ 5292 h 10741"/>
                    <a:gd name="connsiteX224" fmla="*/ 3746 w 10000"/>
                    <a:gd name="connsiteY224" fmla="*/ 5271 h 10741"/>
                    <a:gd name="connsiteX225" fmla="*/ 3583 w 10000"/>
                    <a:gd name="connsiteY225" fmla="*/ 5271 h 10741"/>
                    <a:gd name="connsiteX226" fmla="*/ 3413 w 10000"/>
                    <a:gd name="connsiteY226" fmla="*/ 5286 h 10741"/>
                    <a:gd name="connsiteX227" fmla="*/ 3246 w 10000"/>
                    <a:gd name="connsiteY227" fmla="*/ 5310 h 10741"/>
                    <a:gd name="connsiteX228" fmla="*/ 3079 w 10000"/>
                    <a:gd name="connsiteY228" fmla="*/ 5343 h 10741"/>
                    <a:gd name="connsiteX229" fmla="*/ 2913 w 10000"/>
                    <a:gd name="connsiteY229" fmla="*/ 5369 h 10741"/>
                    <a:gd name="connsiteX230" fmla="*/ 2750 w 10000"/>
                    <a:gd name="connsiteY230" fmla="*/ 5396 h 10741"/>
                    <a:gd name="connsiteX231" fmla="*/ 2600 w 10000"/>
                    <a:gd name="connsiteY231" fmla="*/ 5411 h 10741"/>
                    <a:gd name="connsiteX232" fmla="*/ 2258 w 10000"/>
                    <a:gd name="connsiteY232" fmla="*/ 5423 h 10741"/>
                    <a:gd name="connsiteX233" fmla="*/ 1925 w 10000"/>
                    <a:gd name="connsiteY233" fmla="*/ 5411 h 10741"/>
                    <a:gd name="connsiteX234" fmla="*/ 1617 w 10000"/>
                    <a:gd name="connsiteY234" fmla="*/ 5384 h 10741"/>
                    <a:gd name="connsiteX235" fmla="*/ 1321 w 10000"/>
                    <a:gd name="connsiteY235" fmla="*/ 5346 h 10741"/>
                    <a:gd name="connsiteX236" fmla="*/ 1033 w 10000"/>
                    <a:gd name="connsiteY236" fmla="*/ 5298 h 10741"/>
                    <a:gd name="connsiteX237" fmla="*/ 758 w 10000"/>
                    <a:gd name="connsiteY237" fmla="*/ 5250 h 10741"/>
                    <a:gd name="connsiteX238" fmla="*/ 500 w 10000"/>
                    <a:gd name="connsiteY238" fmla="*/ 5197 h 10741"/>
                    <a:gd name="connsiteX239" fmla="*/ 517 w 10000"/>
                    <a:gd name="connsiteY239" fmla="*/ 5137 h 10741"/>
                    <a:gd name="connsiteX240" fmla="*/ 871 w 10000"/>
                    <a:gd name="connsiteY240" fmla="*/ 5173 h 10741"/>
                    <a:gd name="connsiteX241" fmla="*/ 1221 w 10000"/>
                    <a:gd name="connsiteY241" fmla="*/ 5197 h 10741"/>
                    <a:gd name="connsiteX242" fmla="*/ 1563 w 10000"/>
                    <a:gd name="connsiteY242" fmla="*/ 5206 h 10741"/>
                    <a:gd name="connsiteX243" fmla="*/ 1896 w 10000"/>
                    <a:gd name="connsiteY243" fmla="*/ 5197 h 10741"/>
                    <a:gd name="connsiteX244" fmla="*/ 2221 w 10000"/>
                    <a:gd name="connsiteY244" fmla="*/ 5164 h 10741"/>
                    <a:gd name="connsiteX245" fmla="*/ 2538 w 10000"/>
                    <a:gd name="connsiteY245" fmla="*/ 5113 h 10741"/>
                    <a:gd name="connsiteX246" fmla="*/ 2842 w 10000"/>
                    <a:gd name="connsiteY246" fmla="*/ 5045 h 10741"/>
                    <a:gd name="connsiteX247" fmla="*/ 3129 w 10000"/>
                    <a:gd name="connsiteY247" fmla="*/ 4946 h 10741"/>
                    <a:gd name="connsiteX248" fmla="*/ 3500 w 10000"/>
                    <a:gd name="connsiteY248" fmla="*/ 4815 h 10741"/>
                    <a:gd name="connsiteX249" fmla="*/ 2821 w 10000"/>
                    <a:gd name="connsiteY249" fmla="*/ 4389 h 10741"/>
                    <a:gd name="connsiteX250" fmla="*/ 2213 w 10000"/>
                    <a:gd name="connsiteY250" fmla="*/ 3912 h 10741"/>
                    <a:gd name="connsiteX251" fmla="*/ 1879 w 10000"/>
                    <a:gd name="connsiteY251" fmla="*/ 3939 h 10741"/>
                    <a:gd name="connsiteX252" fmla="*/ 1554 w 10000"/>
                    <a:gd name="connsiteY252" fmla="*/ 3939 h 10741"/>
                    <a:gd name="connsiteX253" fmla="*/ 1258 w 10000"/>
                    <a:gd name="connsiteY253" fmla="*/ 3912 h 10741"/>
                    <a:gd name="connsiteX254" fmla="*/ 979 w 10000"/>
                    <a:gd name="connsiteY254" fmla="*/ 3856 h 10741"/>
                    <a:gd name="connsiteX255" fmla="*/ 721 w 10000"/>
                    <a:gd name="connsiteY255" fmla="*/ 3775 h 10741"/>
                    <a:gd name="connsiteX256" fmla="*/ 496 w 10000"/>
                    <a:gd name="connsiteY256" fmla="*/ 3674 h 10741"/>
                    <a:gd name="connsiteX257" fmla="*/ 296 w 10000"/>
                    <a:gd name="connsiteY257" fmla="*/ 3549 h 10741"/>
                    <a:gd name="connsiteX258" fmla="*/ 129 w 10000"/>
                    <a:gd name="connsiteY258" fmla="*/ 3403 h 10741"/>
                    <a:gd name="connsiteX259" fmla="*/ 0 w 10000"/>
                    <a:gd name="connsiteY259" fmla="*/ 3245 h 10741"/>
                    <a:gd name="connsiteX260" fmla="*/ 17 w 10000"/>
                    <a:gd name="connsiteY260" fmla="*/ 3218 h 10741"/>
                    <a:gd name="connsiteX261" fmla="*/ 71 w 10000"/>
                    <a:gd name="connsiteY261" fmla="*/ 3245 h 10741"/>
                    <a:gd name="connsiteX262" fmla="*/ 138 w 10000"/>
                    <a:gd name="connsiteY262" fmla="*/ 3349 h 10741"/>
                    <a:gd name="connsiteX263" fmla="*/ 246 w 10000"/>
                    <a:gd name="connsiteY263" fmla="*/ 3439 h 10741"/>
                    <a:gd name="connsiteX264" fmla="*/ 379 w 10000"/>
                    <a:gd name="connsiteY264" fmla="*/ 3528 h 10741"/>
                    <a:gd name="connsiteX265" fmla="*/ 538 w 10000"/>
                    <a:gd name="connsiteY265" fmla="*/ 3597 h 10741"/>
                    <a:gd name="connsiteX266" fmla="*/ 721 w 10000"/>
                    <a:gd name="connsiteY266" fmla="*/ 3656 h 10741"/>
                    <a:gd name="connsiteX267" fmla="*/ 913 w 10000"/>
                    <a:gd name="connsiteY267" fmla="*/ 3701 h 10741"/>
                    <a:gd name="connsiteX268" fmla="*/ 1117 w 10000"/>
                    <a:gd name="connsiteY268" fmla="*/ 3728 h 10741"/>
                    <a:gd name="connsiteX269" fmla="*/ 1329 w 10000"/>
                    <a:gd name="connsiteY269" fmla="*/ 3737 h 10741"/>
                    <a:gd name="connsiteX270" fmla="*/ 1533 w 10000"/>
                    <a:gd name="connsiteY270" fmla="*/ 3734 h 10741"/>
                    <a:gd name="connsiteX271" fmla="*/ 1646 w 10000"/>
                    <a:gd name="connsiteY271" fmla="*/ 3722 h 10741"/>
                    <a:gd name="connsiteX272" fmla="*/ 1746 w 10000"/>
                    <a:gd name="connsiteY272" fmla="*/ 3722 h 10741"/>
                    <a:gd name="connsiteX273" fmla="*/ 1833 w 10000"/>
                    <a:gd name="connsiteY273" fmla="*/ 3710 h 10741"/>
                    <a:gd name="connsiteX274" fmla="*/ 1917 w 10000"/>
                    <a:gd name="connsiteY274" fmla="*/ 3695 h 10741"/>
                    <a:gd name="connsiteX275" fmla="*/ 1988 w 10000"/>
                    <a:gd name="connsiteY275" fmla="*/ 3662 h 10741"/>
                    <a:gd name="connsiteX276" fmla="*/ 1788 w 10000"/>
                    <a:gd name="connsiteY276" fmla="*/ 3391 h 10741"/>
                    <a:gd name="connsiteX277" fmla="*/ 1617 w 10000"/>
                    <a:gd name="connsiteY277" fmla="*/ 3126 h 10741"/>
                    <a:gd name="connsiteX278" fmla="*/ 1454 w 10000"/>
                    <a:gd name="connsiteY278" fmla="*/ 2849 h 10741"/>
                    <a:gd name="connsiteX279" fmla="*/ 1313 w 10000"/>
                    <a:gd name="connsiteY279" fmla="*/ 2563 h 10741"/>
                    <a:gd name="connsiteX280" fmla="*/ 1175 w 10000"/>
                    <a:gd name="connsiteY280" fmla="*/ 2253 h 10741"/>
                    <a:gd name="connsiteX281" fmla="*/ 1046 w 10000"/>
                    <a:gd name="connsiteY281" fmla="*/ 1919 h 10741"/>
                    <a:gd name="connsiteX282" fmla="*/ 1033 w 10000"/>
                    <a:gd name="connsiteY282" fmla="*/ 1859 h 10741"/>
                    <a:gd name="connsiteX283" fmla="*/ 1000 w 10000"/>
                    <a:gd name="connsiteY283" fmla="*/ 1776 h 10741"/>
                    <a:gd name="connsiteX284" fmla="*/ 979 w 10000"/>
                    <a:gd name="connsiteY284" fmla="*/ 1684 h 10741"/>
                    <a:gd name="connsiteX285" fmla="*/ 950 w 10000"/>
                    <a:gd name="connsiteY285" fmla="*/ 1591 h 10741"/>
                    <a:gd name="connsiteX286" fmla="*/ 925 w 10000"/>
                    <a:gd name="connsiteY286" fmla="*/ 1490 h 10741"/>
                    <a:gd name="connsiteX287" fmla="*/ 917 w 10000"/>
                    <a:gd name="connsiteY287" fmla="*/ 1397 h 10741"/>
                    <a:gd name="connsiteX288" fmla="*/ 917 w 10000"/>
                    <a:gd name="connsiteY288" fmla="*/ 1311 h 10741"/>
                    <a:gd name="connsiteX289" fmla="*/ 933 w 10000"/>
                    <a:gd name="connsiteY289" fmla="*/ 1234 h 10741"/>
                    <a:gd name="connsiteX290" fmla="*/ 963 w 10000"/>
                    <a:gd name="connsiteY290" fmla="*/ 1180 h 10741"/>
                    <a:gd name="connsiteX291" fmla="*/ 1000 w 10000"/>
                    <a:gd name="connsiteY291" fmla="*/ 1192 h 10741"/>
                    <a:gd name="connsiteX292" fmla="*/ 1033 w 10000"/>
                    <a:gd name="connsiteY292" fmla="*/ 1496 h 10741"/>
                    <a:gd name="connsiteX293" fmla="*/ 1108 w 10000"/>
                    <a:gd name="connsiteY293" fmla="*/ 1800 h 10741"/>
                    <a:gd name="connsiteX294" fmla="*/ 1221 w 10000"/>
                    <a:gd name="connsiteY294" fmla="*/ 2098 h 10741"/>
                    <a:gd name="connsiteX295" fmla="*/ 1358 w 10000"/>
                    <a:gd name="connsiteY295" fmla="*/ 2372 h 10741"/>
                    <a:gd name="connsiteX296" fmla="*/ 1508 w 10000"/>
                    <a:gd name="connsiteY296" fmla="*/ 2628 h 10741"/>
                    <a:gd name="connsiteX297" fmla="*/ 1646 w 10000"/>
                    <a:gd name="connsiteY297" fmla="*/ 2795 h 10741"/>
                    <a:gd name="connsiteX298" fmla="*/ 1629 w 10000"/>
                    <a:gd name="connsiteY298" fmla="*/ 2801 h 10741"/>
                    <a:gd name="connsiteX299" fmla="*/ 1629 w 10000"/>
                    <a:gd name="connsiteY299" fmla="*/ 2807 h 10741"/>
                    <a:gd name="connsiteX300" fmla="*/ 1638 w 10000"/>
                    <a:gd name="connsiteY300" fmla="*/ 2813 h 10741"/>
                    <a:gd name="connsiteX301" fmla="*/ 1646 w 10000"/>
                    <a:gd name="connsiteY301" fmla="*/ 2816 h 10741"/>
                    <a:gd name="connsiteX302" fmla="*/ 1663 w 10000"/>
                    <a:gd name="connsiteY302" fmla="*/ 2822 h 10741"/>
                    <a:gd name="connsiteX303" fmla="*/ 1667 w 10000"/>
                    <a:gd name="connsiteY303" fmla="*/ 2834 h 10741"/>
                    <a:gd name="connsiteX304" fmla="*/ 1675 w 10000"/>
                    <a:gd name="connsiteY304" fmla="*/ 2840 h 10741"/>
                    <a:gd name="connsiteX305" fmla="*/ 1683 w 10000"/>
                    <a:gd name="connsiteY305" fmla="*/ 2849 h 10741"/>
                    <a:gd name="connsiteX306" fmla="*/ 1683 w 10000"/>
                    <a:gd name="connsiteY306" fmla="*/ 2843 h 10741"/>
                    <a:gd name="connsiteX307" fmla="*/ 1675 w 10000"/>
                    <a:gd name="connsiteY307" fmla="*/ 2840 h 10741"/>
                    <a:gd name="connsiteX308" fmla="*/ 1675 w 10000"/>
                    <a:gd name="connsiteY308" fmla="*/ 2840 h 10741"/>
                    <a:gd name="connsiteX309" fmla="*/ 1646 w 10000"/>
                    <a:gd name="connsiteY309" fmla="*/ 2795 h 10741"/>
                    <a:gd name="connsiteX310" fmla="*/ 1746 w 10000"/>
                    <a:gd name="connsiteY310" fmla="*/ 2741 h 10741"/>
                    <a:gd name="connsiteX311" fmla="*/ 1842 w 10000"/>
                    <a:gd name="connsiteY311" fmla="*/ 2649 h 10741"/>
                    <a:gd name="connsiteX312" fmla="*/ 1933 w 10000"/>
                    <a:gd name="connsiteY312" fmla="*/ 2542 h 10741"/>
                    <a:gd name="connsiteX313" fmla="*/ 2017 w 10000"/>
                    <a:gd name="connsiteY313" fmla="*/ 2411 h 10741"/>
                    <a:gd name="connsiteX314" fmla="*/ 2092 w 10000"/>
                    <a:gd name="connsiteY314" fmla="*/ 2265 h 10741"/>
                    <a:gd name="connsiteX315" fmla="*/ 2163 w 10000"/>
                    <a:gd name="connsiteY315" fmla="*/ 2113 h 10741"/>
                    <a:gd name="connsiteX316" fmla="*/ 2221 w 10000"/>
                    <a:gd name="connsiteY316" fmla="*/ 1955 h 10741"/>
                    <a:gd name="connsiteX317" fmla="*/ 2275 w 10000"/>
                    <a:gd name="connsiteY317" fmla="*/ 1803 h 10741"/>
                    <a:gd name="connsiteX318" fmla="*/ 2321 w 10000"/>
                    <a:gd name="connsiteY318" fmla="*/ 1657 h 10741"/>
                    <a:gd name="connsiteX319" fmla="*/ 2329 w 10000"/>
                    <a:gd name="connsiteY319" fmla="*/ 1853 h 10741"/>
                    <a:gd name="connsiteX320" fmla="*/ 2321 w 10000"/>
                    <a:gd name="connsiteY320" fmla="*/ 2032 h 10741"/>
                    <a:gd name="connsiteX321" fmla="*/ 2283 w 10000"/>
                    <a:gd name="connsiteY321" fmla="*/ 2199 h 10741"/>
                    <a:gd name="connsiteX322" fmla="*/ 2229 w 10000"/>
                    <a:gd name="connsiteY322" fmla="*/ 2366 h 10741"/>
                    <a:gd name="connsiteX323" fmla="*/ 2154 w 10000"/>
                    <a:gd name="connsiteY323" fmla="*/ 2524 h 10741"/>
                    <a:gd name="connsiteX324" fmla="*/ 2046 w 10000"/>
                    <a:gd name="connsiteY324" fmla="*/ 2682 h 10741"/>
                    <a:gd name="connsiteX325" fmla="*/ 1796 w 10000"/>
                    <a:gd name="connsiteY325" fmla="*/ 3027 h 10741"/>
                    <a:gd name="connsiteX326" fmla="*/ 2054 w 10000"/>
                    <a:gd name="connsiteY326" fmla="*/ 3305 h 10741"/>
                    <a:gd name="connsiteX327" fmla="*/ 2333 w 10000"/>
                    <a:gd name="connsiteY327" fmla="*/ 3564 h 10741"/>
                    <a:gd name="connsiteX328" fmla="*/ 2638 w 10000"/>
                    <a:gd name="connsiteY328" fmla="*/ 3808 h 10741"/>
                    <a:gd name="connsiteX329" fmla="*/ 2963 w 10000"/>
                    <a:gd name="connsiteY329" fmla="*/ 4032 h 10741"/>
                    <a:gd name="connsiteX330" fmla="*/ 4129 w 10000"/>
                    <a:gd name="connsiteY330" fmla="*/ 4610 h 10741"/>
                    <a:gd name="connsiteX331" fmla="*/ 4167 w 10000"/>
                    <a:gd name="connsiteY331" fmla="*/ 4589 h 10741"/>
                    <a:gd name="connsiteX332" fmla="*/ 4071 w 10000"/>
                    <a:gd name="connsiteY332" fmla="*/ 4333 h 10741"/>
                    <a:gd name="connsiteX333" fmla="*/ 3996 w 10000"/>
                    <a:gd name="connsiteY333" fmla="*/ 4058 h 10741"/>
                    <a:gd name="connsiteX334" fmla="*/ 3933 w 10000"/>
                    <a:gd name="connsiteY334" fmla="*/ 3760 h 10741"/>
                    <a:gd name="connsiteX335" fmla="*/ 3904 w 10000"/>
                    <a:gd name="connsiteY335" fmla="*/ 3456 h 10741"/>
                    <a:gd name="connsiteX336" fmla="*/ 3879 w 10000"/>
                    <a:gd name="connsiteY336" fmla="*/ 3138 h 10741"/>
                    <a:gd name="connsiteX337" fmla="*/ 3879 w 10000"/>
                    <a:gd name="connsiteY337" fmla="*/ 2813 h 10741"/>
                    <a:gd name="connsiteX338" fmla="*/ 3896 w 10000"/>
                    <a:gd name="connsiteY338" fmla="*/ 2485 h 10741"/>
                    <a:gd name="connsiteX339" fmla="*/ 3933 w 10000"/>
                    <a:gd name="connsiteY339" fmla="*/ 2160 h 10741"/>
                    <a:gd name="connsiteX340" fmla="*/ 3988 w 10000"/>
                    <a:gd name="connsiteY340" fmla="*/ 1836 h 10741"/>
                    <a:gd name="connsiteX341" fmla="*/ 4046 w 10000"/>
                    <a:gd name="connsiteY341" fmla="*/ 1523 h 10741"/>
                    <a:gd name="connsiteX342" fmla="*/ 4129 w 10000"/>
                    <a:gd name="connsiteY342" fmla="*/ 1219 h 10741"/>
                    <a:gd name="connsiteX343" fmla="*/ 4229 w 10000"/>
                    <a:gd name="connsiteY343" fmla="*/ 933 h 10741"/>
                    <a:gd name="connsiteX344" fmla="*/ 4333 w 10000"/>
                    <a:gd name="connsiteY344" fmla="*/ 662 h 10741"/>
                    <a:gd name="connsiteX345" fmla="*/ 4454 w 10000"/>
                    <a:gd name="connsiteY345" fmla="*/ 417 h 10741"/>
                    <a:gd name="connsiteX346" fmla="*/ 4583 w 10000"/>
                    <a:gd name="connsiteY346" fmla="*/ 194 h 10741"/>
                    <a:gd name="connsiteX347" fmla="*/ 4738 w 10000"/>
                    <a:gd name="connsiteY347" fmla="*/ 0 h 10741"/>
                    <a:gd name="connsiteX0" fmla="*/ 4738 w 10000"/>
                    <a:gd name="connsiteY0" fmla="*/ 0 h 10686"/>
                    <a:gd name="connsiteX1" fmla="*/ 4721 w 10000"/>
                    <a:gd name="connsiteY1" fmla="*/ 48 h 10686"/>
                    <a:gd name="connsiteX2" fmla="*/ 4713 w 10000"/>
                    <a:gd name="connsiteY2" fmla="*/ 80 h 10686"/>
                    <a:gd name="connsiteX3" fmla="*/ 4704 w 10000"/>
                    <a:gd name="connsiteY3" fmla="*/ 101 h 10686"/>
                    <a:gd name="connsiteX4" fmla="*/ 4704 w 10000"/>
                    <a:gd name="connsiteY4" fmla="*/ 113 h 10686"/>
                    <a:gd name="connsiteX5" fmla="*/ 4713 w 10000"/>
                    <a:gd name="connsiteY5" fmla="*/ 119 h 10686"/>
                    <a:gd name="connsiteX6" fmla="*/ 4713 w 10000"/>
                    <a:gd name="connsiteY6" fmla="*/ 125 h 10686"/>
                    <a:gd name="connsiteX7" fmla="*/ 4721 w 10000"/>
                    <a:gd name="connsiteY7" fmla="*/ 125 h 10686"/>
                    <a:gd name="connsiteX8" fmla="*/ 4721 w 10000"/>
                    <a:gd name="connsiteY8" fmla="*/ 125 h 10686"/>
                    <a:gd name="connsiteX9" fmla="*/ 4721 w 10000"/>
                    <a:gd name="connsiteY9" fmla="*/ 134 h 10686"/>
                    <a:gd name="connsiteX10" fmla="*/ 4713 w 10000"/>
                    <a:gd name="connsiteY10" fmla="*/ 152 h 10686"/>
                    <a:gd name="connsiteX11" fmla="*/ 4704 w 10000"/>
                    <a:gd name="connsiteY11" fmla="*/ 179 h 10686"/>
                    <a:gd name="connsiteX12" fmla="*/ 4692 w 10000"/>
                    <a:gd name="connsiteY12" fmla="*/ 221 h 10686"/>
                    <a:gd name="connsiteX13" fmla="*/ 4667 w 10000"/>
                    <a:gd name="connsiteY13" fmla="*/ 280 h 10686"/>
                    <a:gd name="connsiteX14" fmla="*/ 4629 w 10000"/>
                    <a:gd name="connsiteY14" fmla="*/ 364 h 10686"/>
                    <a:gd name="connsiteX15" fmla="*/ 4592 w 10000"/>
                    <a:gd name="connsiteY15" fmla="*/ 465 h 10686"/>
                    <a:gd name="connsiteX16" fmla="*/ 4533 w 10000"/>
                    <a:gd name="connsiteY16" fmla="*/ 596 h 10686"/>
                    <a:gd name="connsiteX17" fmla="*/ 4463 w 10000"/>
                    <a:gd name="connsiteY17" fmla="*/ 754 h 10686"/>
                    <a:gd name="connsiteX18" fmla="*/ 4379 w 10000"/>
                    <a:gd name="connsiteY18" fmla="*/ 1001 h 10686"/>
                    <a:gd name="connsiteX19" fmla="*/ 4321 w 10000"/>
                    <a:gd name="connsiteY19" fmla="*/ 1266 h 10686"/>
                    <a:gd name="connsiteX20" fmla="*/ 4275 w 10000"/>
                    <a:gd name="connsiteY20" fmla="*/ 1538 h 10686"/>
                    <a:gd name="connsiteX21" fmla="*/ 4213 w 10000"/>
                    <a:gd name="connsiteY21" fmla="*/ 1827 h 10686"/>
                    <a:gd name="connsiteX22" fmla="*/ 4204 w 10000"/>
                    <a:gd name="connsiteY22" fmla="*/ 1889 h 10686"/>
                    <a:gd name="connsiteX23" fmla="*/ 4192 w 10000"/>
                    <a:gd name="connsiteY23" fmla="*/ 1982 h 10686"/>
                    <a:gd name="connsiteX24" fmla="*/ 4183 w 10000"/>
                    <a:gd name="connsiteY24" fmla="*/ 2080 h 10686"/>
                    <a:gd name="connsiteX25" fmla="*/ 4175 w 10000"/>
                    <a:gd name="connsiteY25" fmla="*/ 2187 h 10686"/>
                    <a:gd name="connsiteX26" fmla="*/ 4175 w 10000"/>
                    <a:gd name="connsiteY26" fmla="*/ 2297 h 10686"/>
                    <a:gd name="connsiteX27" fmla="*/ 4192 w 10000"/>
                    <a:gd name="connsiteY27" fmla="*/ 2396 h 10686"/>
                    <a:gd name="connsiteX28" fmla="*/ 4213 w 10000"/>
                    <a:gd name="connsiteY28" fmla="*/ 2482 h 10686"/>
                    <a:gd name="connsiteX29" fmla="*/ 4250 w 10000"/>
                    <a:gd name="connsiteY29" fmla="*/ 2542 h 10686"/>
                    <a:gd name="connsiteX30" fmla="*/ 4450 w 10000"/>
                    <a:gd name="connsiteY30" fmla="*/ 2530 h 10686"/>
                    <a:gd name="connsiteX31" fmla="*/ 4646 w 10000"/>
                    <a:gd name="connsiteY31" fmla="*/ 2482 h 10686"/>
                    <a:gd name="connsiteX32" fmla="*/ 4833 w 10000"/>
                    <a:gd name="connsiteY32" fmla="*/ 2405 h 10686"/>
                    <a:gd name="connsiteX33" fmla="*/ 5025 w 10000"/>
                    <a:gd name="connsiteY33" fmla="*/ 2297 h 10686"/>
                    <a:gd name="connsiteX34" fmla="*/ 5200 w 10000"/>
                    <a:gd name="connsiteY34" fmla="*/ 2172 h 10686"/>
                    <a:gd name="connsiteX35" fmla="*/ 5371 w 10000"/>
                    <a:gd name="connsiteY35" fmla="*/ 2020 h 10686"/>
                    <a:gd name="connsiteX36" fmla="*/ 5533 w 10000"/>
                    <a:gd name="connsiteY36" fmla="*/ 1859 h 10686"/>
                    <a:gd name="connsiteX37" fmla="*/ 5683 w 10000"/>
                    <a:gd name="connsiteY37" fmla="*/ 1690 h 10686"/>
                    <a:gd name="connsiteX38" fmla="*/ 5829 w 10000"/>
                    <a:gd name="connsiteY38" fmla="*/ 1511 h 10686"/>
                    <a:gd name="connsiteX39" fmla="*/ 5954 w 10000"/>
                    <a:gd name="connsiteY39" fmla="*/ 1326 h 10686"/>
                    <a:gd name="connsiteX40" fmla="*/ 6071 w 10000"/>
                    <a:gd name="connsiteY40" fmla="*/ 1147 h 10686"/>
                    <a:gd name="connsiteX41" fmla="*/ 6167 w 10000"/>
                    <a:gd name="connsiteY41" fmla="*/ 974 h 10686"/>
                    <a:gd name="connsiteX42" fmla="*/ 6213 w 10000"/>
                    <a:gd name="connsiteY42" fmla="*/ 974 h 10686"/>
                    <a:gd name="connsiteX43" fmla="*/ 6213 w 10000"/>
                    <a:gd name="connsiteY43" fmla="*/ 992 h 10686"/>
                    <a:gd name="connsiteX44" fmla="*/ 6138 w 10000"/>
                    <a:gd name="connsiteY44" fmla="*/ 1165 h 10686"/>
                    <a:gd name="connsiteX45" fmla="*/ 6054 w 10000"/>
                    <a:gd name="connsiteY45" fmla="*/ 1344 h 10686"/>
                    <a:gd name="connsiteX46" fmla="*/ 5963 w 10000"/>
                    <a:gd name="connsiteY46" fmla="*/ 1517 h 10686"/>
                    <a:gd name="connsiteX47" fmla="*/ 5871 w 10000"/>
                    <a:gd name="connsiteY47" fmla="*/ 1684 h 10686"/>
                    <a:gd name="connsiteX48" fmla="*/ 5775 w 10000"/>
                    <a:gd name="connsiteY48" fmla="*/ 1847 h 10686"/>
                    <a:gd name="connsiteX49" fmla="*/ 5667 w 10000"/>
                    <a:gd name="connsiteY49" fmla="*/ 1999 h 10686"/>
                    <a:gd name="connsiteX50" fmla="*/ 5554 w 10000"/>
                    <a:gd name="connsiteY50" fmla="*/ 2145 h 10686"/>
                    <a:gd name="connsiteX51" fmla="*/ 5417 w 10000"/>
                    <a:gd name="connsiteY51" fmla="*/ 2279 h 10686"/>
                    <a:gd name="connsiteX52" fmla="*/ 5275 w 10000"/>
                    <a:gd name="connsiteY52" fmla="*/ 2411 h 10686"/>
                    <a:gd name="connsiteX53" fmla="*/ 5108 w 10000"/>
                    <a:gd name="connsiteY53" fmla="*/ 2518 h 10686"/>
                    <a:gd name="connsiteX54" fmla="*/ 4917 w 10000"/>
                    <a:gd name="connsiteY54" fmla="*/ 2616 h 10686"/>
                    <a:gd name="connsiteX55" fmla="*/ 4704 w 10000"/>
                    <a:gd name="connsiteY55" fmla="*/ 2703 h 10686"/>
                    <a:gd name="connsiteX56" fmla="*/ 4479 w 10000"/>
                    <a:gd name="connsiteY56" fmla="*/ 2768 h 10686"/>
                    <a:gd name="connsiteX57" fmla="*/ 4213 w 10000"/>
                    <a:gd name="connsiteY57" fmla="*/ 2813 h 10686"/>
                    <a:gd name="connsiteX58" fmla="*/ 4221 w 10000"/>
                    <a:gd name="connsiteY58" fmla="*/ 3126 h 10686"/>
                    <a:gd name="connsiteX59" fmla="*/ 4258 w 10000"/>
                    <a:gd name="connsiteY59" fmla="*/ 3424 h 10686"/>
                    <a:gd name="connsiteX60" fmla="*/ 4321 w 10000"/>
                    <a:gd name="connsiteY60" fmla="*/ 3707 h 10686"/>
                    <a:gd name="connsiteX61" fmla="*/ 4404 w 10000"/>
                    <a:gd name="connsiteY61" fmla="*/ 3975 h 10686"/>
                    <a:gd name="connsiteX62" fmla="*/ 4508 w 10000"/>
                    <a:gd name="connsiteY62" fmla="*/ 4231 h 10686"/>
                    <a:gd name="connsiteX63" fmla="*/ 4621 w 10000"/>
                    <a:gd name="connsiteY63" fmla="*/ 4476 h 10686"/>
                    <a:gd name="connsiteX64" fmla="*/ 4750 w 10000"/>
                    <a:gd name="connsiteY64" fmla="*/ 4708 h 10686"/>
                    <a:gd name="connsiteX65" fmla="*/ 4879 w 10000"/>
                    <a:gd name="connsiteY65" fmla="*/ 4934 h 10686"/>
                    <a:gd name="connsiteX66" fmla="*/ 4917 w 10000"/>
                    <a:gd name="connsiteY66" fmla="*/ 4988 h 10686"/>
                    <a:gd name="connsiteX67" fmla="*/ 4950 w 10000"/>
                    <a:gd name="connsiteY67" fmla="*/ 5054 h 10686"/>
                    <a:gd name="connsiteX68" fmla="*/ 4996 w 10000"/>
                    <a:gd name="connsiteY68" fmla="*/ 5125 h 10686"/>
                    <a:gd name="connsiteX69" fmla="*/ 5038 w 10000"/>
                    <a:gd name="connsiteY69" fmla="*/ 5200 h 10686"/>
                    <a:gd name="connsiteX70" fmla="*/ 5092 w 10000"/>
                    <a:gd name="connsiteY70" fmla="*/ 5271 h 10686"/>
                    <a:gd name="connsiteX71" fmla="*/ 5154 w 10000"/>
                    <a:gd name="connsiteY71" fmla="*/ 5331 h 10686"/>
                    <a:gd name="connsiteX72" fmla="*/ 5229 w 10000"/>
                    <a:gd name="connsiteY72" fmla="*/ 5384 h 10686"/>
                    <a:gd name="connsiteX73" fmla="*/ 5313 w 10000"/>
                    <a:gd name="connsiteY73" fmla="*/ 5423 h 10686"/>
                    <a:gd name="connsiteX74" fmla="*/ 5413 w 10000"/>
                    <a:gd name="connsiteY74" fmla="*/ 5438 h 10686"/>
                    <a:gd name="connsiteX75" fmla="*/ 5517 w 10000"/>
                    <a:gd name="connsiteY75" fmla="*/ 5435 h 10686"/>
                    <a:gd name="connsiteX76" fmla="*/ 5704 w 10000"/>
                    <a:gd name="connsiteY76" fmla="*/ 5390 h 10686"/>
                    <a:gd name="connsiteX77" fmla="*/ 5871 w 10000"/>
                    <a:gd name="connsiteY77" fmla="*/ 5316 h 10686"/>
                    <a:gd name="connsiteX78" fmla="*/ 6033 w 10000"/>
                    <a:gd name="connsiteY78" fmla="*/ 5223 h 10686"/>
                    <a:gd name="connsiteX79" fmla="*/ 6167 w 10000"/>
                    <a:gd name="connsiteY79" fmla="*/ 5113 h 10686"/>
                    <a:gd name="connsiteX80" fmla="*/ 6296 w 10000"/>
                    <a:gd name="connsiteY80" fmla="*/ 4994 h 10686"/>
                    <a:gd name="connsiteX81" fmla="*/ 6417 w 10000"/>
                    <a:gd name="connsiteY81" fmla="*/ 4869 h 10686"/>
                    <a:gd name="connsiteX82" fmla="*/ 6525 w 10000"/>
                    <a:gd name="connsiteY82" fmla="*/ 4750 h 10686"/>
                    <a:gd name="connsiteX83" fmla="*/ 6617 w 10000"/>
                    <a:gd name="connsiteY83" fmla="*/ 4636 h 10686"/>
                    <a:gd name="connsiteX84" fmla="*/ 6821 w 10000"/>
                    <a:gd name="connsiteY84" fmla="*/ 4377 h 10686"/>
                    <a:gd name="connsiteX85" fmla="*/ 7017 w 10000"/>
                    <a:gd name="connsiteY85" fmla="*/ 4085 h 10686"/>
                    <a:gd name="connsiteX86" fmla="*/ 7213 w 10000"/>
                    <a:gd name="connsiteY86" fmla="*/ 3766 h 10686"/>
                    <a:gd name="connsiteX87" fmla="*/ 7396 w 10000"/>
                    <a:gd name="connsiteY87" fmla="*/ 3418 h 10686"/>
                    <a:gd name="connsiteX88" fmla="*/ 7563 w 10000"/>
                    <a:gd name="connsiteY88" fmla="*/ 3051 h 10686"/>
                    <a:gd name="connsiteX89" fmla="*/ 7713 w 10000"/>
                    <a:gd name="connsiteY89" fmla="*/ 2661 h 10686"/>
                    <a:gd name="connsiteX90" fmla="*/ 7850 w 10000"/>
                    <a:gd name="connsiteY90" fmla="*/ 2253 h 10686"/>
                    <a:gd name="connsiteX91" fmla="*/ 7950 w 10000"/>
                    <a:gd name="connsiteY91" fmla="*/ 1830 h 10686"/>
                    <a:gd name="connsiteX92" fmla="*/ 8025 w 10000"/>
                    <a:gd name="connsiteY92" fmla="*/ 1397 h 10686"/>
                    <a:gd name="connsiteX93" fmla="*/ 8071 w 10000"/>
                    <a:gd name="connsiteY93" fmla="*/ 954 h 10686"/>
                    <a:gd name="connsiteX94" fmla="*/ 8108 w 10000"/>
                    <a:gd name="connsiteY94" fmla="*/ 974 h 10686"/>
                    <a:gd name="connsiteX95" fmla="*/ 8138 w 10000"/>
                    <a:gd name="connsiteY95" fmla="*/ 1025 h 10686"/>
                    <a:gd name="connsiteX96" fmla="*/ 8163 w 10000"/>
                    <a:gd name="connsiteY96" fmla="*/ 1100 h 10686"/>
                    <a:gd name="connsiteX97" fmla="*/ 8175 w 10000"/>
                    <a:gd name="connsiteY97" fmla="*/ 1198 h 10686"/>
                    <a:gd name="connsiteX98" fmla="*/ 8183 w 10000"/>
                    <a:gd name="connsiteY98" fmla="*/ 1311 h 10686"/>
                    <a:gd name="connsiteX99" fmla="*/ 8183 w 10000"/>
                    <a:gd name="connsiteY99" fmla="*/ 1442 h 10686"/>
                    <a:gd name="connsiteX100" fmla="*/ 8183 w 10000"/>
                    <a:gd name="connsiteY100" fmla="*/ 1582 h 10686"/>
                    <a:gd name="connsiteX101" fmla="*/ 8175 w 10000"/>
                    <a:gd name="connsiteY101" fmla="*/ 1734 h 10686"/>
                    <a:gd name="connsiteX102" fmla="*/ 8163 w 10000"/>
                    <a:gd name="connsiteY102" fmla="*/ 1889 h 10686"/>
                    <a:gd name="connsiteX103" fmla="*/ 8146 w 10000"/>
                    <a:gd name="connsiteY103" fmla="*/ 2047 h 10686"/>
                    <a:gd name="connsiteX104" fmla="*/ 8121 w 10000"/>
                    <a:gd name="connsiteY104" fmla="*/ 2205 h 10686"/>
                    <a:gd name="connsiteX105" fmla="*/ 8108 w 10000"/>
                    <a:gd name="connsiteY105" fmla="*/ 2357 h 10686"/>
                    <a:gd name="connsiteX106" fmla="*/ 8083 w 10000"/>
                    <a:gd name="connsiteY106" fmla="*/ 2497 h 10686"/>
                    <a:gd name="connsiteX107" fmla="*/ 8063 w 10000"/>
                    <a:gd name="connsiteY107" fmla="*/ 2628 h 10686"/>
                    <a:gd name="connsiteX108" fmla="*/ 8038 w 10000"/>
                    <a:gd name="connsiteY108" fmla="*/ 2741 h 10686"/>
                    <a:gd name="connsiteX109" fmla="*/ 8017 w 10000"/>
                    <a:gd name="connsiteY109" fmla="*/ 2834 h 10686"/>
                    <a:gd name="connsiteX110" fmla="*/ 8000 w 10000"/>
                    <a:gd name="connsiteY110" fmla="*/ 2908 h 10686"/>
                    <a:gd name="connsiteX111" fmla="*/ 7700 w 10000"/>
                    <a:gd name="connsiteY111" fmla="*/ 3754 h 10686"/>
                    <a:gd name="connsiteX112" fmla="*/ 7942 w 10000"/>
                    <a:gd name="connsiteY112" fmla="*/ 3737 h 10686"/>
                    <a:gd name="connsiteX113" fmla="*/ 8167 w 10000"/>
                    <a:gd name="connsiteY113" fmla="*/ 3695 h 10686"/>
                    <a:gd name="connsiteX114" fmla="*/ 8379 w 10000"/>
                    <a:gd name="connsiteY114" fmla="*/ 3635 h 10686"/>
                    <a:gd name="connsiteX115" fmla="*/ 8583 w 10000"/>
                    <a:gd name="connsiteY115" fmla="*/ 3558 h 10686"/>
                    <a:gd name="connsiteX116" fmla="*/ 8767 w 10000"/>
                    <a:gd name="connsiteY116" fmla="*/ 3471 h 10686"/>
                    <a:gd name="connsiteX117" fmla="*/ 8933 w 10000"/>
                    <a:gd name="connsiteY117" fmla="*/ 3376 h 10686"/>
                    <a:gd name="connsiteX118" fmla="*/ 9092 w 10000"/>
                    <a:gd name="connsiteY118" fmla="*/ 3278 h 10686"/>
                    <a:gd name="connsiteX119" fmla="*/ 9238 w 10000"/>
                    <a:gd name="connsiteY119" fmla="*/ 3185 h 10686"/>
                    <a:gd name="connsiteX120" fmla="*/ 9250 w 10000"/>
                    <a:gd name="connsiteY120" fmla="*/ 3230 h 10686"/>
                    <a:gd name="connsiteX121" fmla="*/ 9117 w 10000"/>
                    <a:gd name="connsiteY121" fmla="*/ 3376 h 10686"/>
                    <a:gd name="connsiteX122" fmla="*/ 8954 w 10000"/>
                    <a:gd name="connsiteY122" fmla="*/ 3516 h 10686"/>
                    <a:gd name="connsiteX123" fmla="*/ 8758 w 10000"/>
                    <a:gd name="connsiteY123" fmla="*/ 3641 h 10686"/>
                    <a:gd name="connsiteX124" fmla="*/ 8538 w 10000"/>
                    <a:gd name="connsiteY124" fmla="*/ 3754 h 10686"/>
                    <a:gd name="connsiteX125" fmla="*/ 8304 w 10000"/>
                    <a:gd name="connsiteY125" fmla="*/ 3856 h 10686"/>
                    <a:gd name="connsiteX126" fmla="*/ 8054 w 10000"/>
                    <a:gd name="connsiteY126" fmla="*/ 3945 h 10686"/>
                    <a:gd name="connsiteX127" fmla="*/ 7796 w 10000"/>
                    <a:gd name="connsiteY127" fmla="*/ 4014 h 10686"/>
                    <a:gd name="connsiteX128" fmla="*/ 7533 w 10000"/>
                    <a:gd name="connsiteY128" fmla="*/ 4064 h 10686"/>
                    <a:gd name="connsiteX129" fmla="*/ 7479 w 10000"/>
                    <a:gd name="connsiteY129" fmla="*/ 4184 h 10686"/>
                    <a:gd name="connsiteX130" fmla="*/ 7404 w 10000"/>
                    <a:gd name="connsiteY130" fmla="*/ 4324 h 10686"/>
                    <a:gd name="connsiteX131" fmla="*/ 7321 w 10000"/>
                    <a:gd name="connsiteY131" fmla="*/ 4470 h 10686"/>
                    <a:gd name="connsiteX132" fmla="*/ 7213 w 10000"/>
                    <a:gd name="connsiteY132" fmla="*/ 4628 h 10686"/>
                    <a:gd name="connsiteX133" fmla="*/ 7100 w 10000"/>
                    <a:gd name="connsiteY133" fmla="*/ 4794 h 10686"/>
                    <a:gd name="connsiteX134" fmla="*/ 6979 w 10000"/>
                    <a:gd name="connsiteY134" fmla="*/ 4958 h 10686"/>
                    <a:gd name="connsiteX135" fmla="*/ 6850 w 10000"/>
                    <a:gd name="connsiteY135" fmla="*/ 5113 h 10686"/>
                    <a:gd name="connsiteX136" fmla="*/ 6721 w 10000"/>
                    <a:gd name="connsiteY136" fmla="*/ 5265 h 10686"/>
                    <a:gd name="connsiteX137" fmla="*/ 6600 w 10000"/>
                    <a:gd name="connsiteY137" fmla="*/ 5405 h 10686"/>
                    <a:gd name="connsiteX138" fmla="*/ 6471 w 10000"/>
                    <a:gd name="connsiteY138" fmla="*/ 5530 h 10686"/>
                    <a:gd name="connsiteX139" fmla="*/ 6358 w 10000"/>
                    <a:gd name="connsiteY139" fmla="*/ 5641 h 10686"/>
                    <a:gd name="connsiteX140" fmla="*/ 6250 w 10000"/>
                    <a:gd name="connsiteY140" fmla="*/ 5721 h 10686"/>
                    <a:gd name="connsiteX141" fmla="*/ 6267 w 10000"/>
                    <a:gd name="connsiteY141" fmla="*/ 5781 h 10686"/>
                    <a:gd name="connsiteX142" fmla="*/ 6296 w 10000"/>
                    <a:gd name="connsiteY142" fmla="*/ 5793 h 10686"/>
                    <a:gd name="connsiteX143" fmla="*/ 6479 w 10000"/>
                    <a:gd name="connsiteY143" fmla="*/ 5754 h 10686"/>
                    <a:gd name="connsiteX144" fmla="*/ 6663 w 10000"/>
                    <a:gd name="connsiteY144" fmla="*/ 5736 h 10686"/>
                    <a:gd name="connsiteX145" fmla="*/ 6858 w 10000"/>
                    <a:gd name="connsiteY145" fmla="*/ 5736 h 10686"/>
                    <a:gd name="connsiteX146" fmla="*/ 7046 w 10000"/>
                    <a:gd name="connsiteY146" fmla="*/ 5742 h 10686"/>
                    <a:gd name="connsiteX147" fmla="*/ 7246 w 10000"/>
                    <a:gd name="connsiteY147" fmla="*/ 5748 h 10686"/>
                    <a:gd name="connsiteX148" fmla="*/ 7425 w 10000"/>
                    <a:gd name="connsiteY148" fmla="*/ 5748 h 10686"/>
                    <a:gd name="connsiteX149" fmla="*/ 7600 w 10000"/>
                    <a:gd name="connsiteY149" fmla="*/ 5733 h 10686"/>
                    <a:gd name="connsiteX150" fmla="*/ 7950 w 10000"/>
                    <a:gd name="connsiteY150" fmla="*/ 5673 h 10686"/>
                    <a:gd name="connsiteX151" fmla="*/ 8275 w 10000"/>
                    <a:gd name="connsiteY151" fmla="*/ 5596 h 10686"/>
                    <a:gd name="connsiteX152" fmla="*/ 8579 w 10000"/>
                    <a:gd name="connsiteY152" fmla="*/ 5504 h 10686"/>
                    <a:gd name="connsiteX153" fmla="*/ 8858 w 10000"/>
                    <a:gd name="connsiteY153" fmla="*/ 5390 h 10686"/>
                    <a:gd name="connsiteX154" fmla="*/ 9117 w 10000"/>
                    <a:gd name="connsiteY154" fmla="*/ 5265 h 10686"/>
                    <a:gd name="connsiteX155" fmla="*/ 9350 w 10000"/>
                    <a:gd name="connsiteY155" fmla="*/ 5119 h 10686"/>
                    <a:gd name="connsiteX156" fmla="*/ 9563 w 10000"/>
                    <a:gd name="connsiteY156" fmla="*/ 4967 h 10686"/>
                    <a:gd name="connsiteX157" fmla="*/ 9758 w 10000"/>
                    <a:gd name="connsiteY157" fmla="*/ 4794 h 10686"/>
                    <a:gd name="connsiteX158" fmla="*/ 9933 w 10000"/>
                    <a:gd name="connsiteY158" fmla="*/ 4610 h 10686"/>
                    <a:gd name="connsiteX159" fmla="*/ 10000 w 10000"/>
                    <a:gd name="connsiteY159" fmla="*/ 4648 h 10686"/>
                    <a:gd name="connsiteX160" fmla="*/ 10000 w 10000"/>
                    <a:gd name="connsiteY160" fmla="*/ 4660 h 10686"/>
                    <a:gd name="connsiteX161" fmla="*/ 9904 w 10000"/>
                    <a:gd name="connsiteY161" fmla="*/ 4827 h 10686"/>
                    <a:gd name="connsiteX162" fmla="*/ 9767 w 10000"/>
                    <a:gd name="connsiteY162" fmla="*/ 5000 h 10686"/>
                    <a:gd name="connsiteX163" fmla="*/ 9600 w 10000"/>
                    <a:gd name="connsiteY163" fmla="*/ 5173 h 10686"/>
                    <a:gd name="connsiteX164" fmla="*/ 9404 w 10000"/>
                    <a:gd name="connsiteY164" fmla="*/ 5343 h 10686"/>
                    <a:gd name="connsiteX165" fmla="*/ 9183 w 10000"/>
                    <a:gd name="connsiteY165" fmla="*/ 5504 h 10686"/>
                    <a:gd name="connsiteX166" fmla="*/ 8950 w 10000"/>
                    <a:gd name="connsiteY166" fmla="*/ 5662 h 10686"/>
                    <a:gd name="connsiteX167" fmla="*/ 8704 w 10000"/>
                    <a:gd name="connsiteY167" fmla="*/ 5802 h 10686"/>
                    <a:gd name="connsiteX168" fmla="*/ 8463 w 10000"/>
                    <a:gd name="connsiteY168" fmla="*/ 5927 h 10686"/>
                    <a:gd name="connsiteX169" fmla="*/ 8229 w 10000"/>
                    <a:gd name="connsiteY169" fmla="*/ 6025 h 10686"/>
                    <a:gd name="connsiteX170" fmla="*/ 8000 w 10000"/>
                    <a:gd name="connsiteY170" fmla="*/ 6105 h 10686"/>
                    <a:gd name="connsiteX171" fmla="*/ 7879 w 10000"/>
                    <a:gd name="connsiteY171" fmla="*/ 6132 h 10686"/>
                    <a:gd name="connsiteX172" fmla="*/ 7729 w 10000"/>
                    <a:gd name="connsiteY172" fmla="*/ 6153 h 10686"/>
                    <a:gd name="connsiteX173" fmla="*/ 7563 w 10000"/>
                    <a:gd name="connsiteY173" fmla="*/ 6177 h 10686"/>
                    <a:gd name="connsiteX174" fmla="*/ 7388 w 10000"/>
                    <a:gd name="connsiteY174" fmla="*/ 6198 h 10686"/>
                    <a:gd name="connsiteX175" fmla="*/ 7204 w 10000"/>
                    <a:gd name="connsiteY175" fmla="*/ 6219 h 10686"/>
                    <a:gd name="connsiteX176" fmla="*/ 7017 w 10000"/>
                    <a:gd name="connsiteY176" fmla="*/ 6240 h 10686"/>
                    <a:gd name="connsiteX177" fmla="*/ 6842 w 10000"/>
                    <a:gd name="connsiteY177" fmla="*/ 6263 h 10686"/>
                    <a:gd name="connsiteX178" fmla="*/ 6675 w 10000"/>
                    <a:gd name="connsiteY178" fmla="*/ 6290 h 10686"/>
                    <a:gd name="connsiteX179" fmla="*/ 6517 w 10000"/>
                    <a:gd name="connsiteY179" fmla="*/ 6329 h 10686"/>
                    <a:gd name="connsiteX180" fmla="*/ 6388 w 10000"/>
                    <a:gd name="connsiteY180" fmla="*/ 6365 h 10686"/>
                    <a:gd name="connsiteX181" fmla="*/ 6288 w 10000"/>
                    <a:gd name="connsiteY181" fmla="*/ 6415 h 10686"/>
                    <a:gd name="connsiteX182" fmla="*/ 6213 w 10000"/>
                    <a:gd name="connsiteY182" fmla="*/ 6475 h 10686"/>
                    <a:gd name="connsiteX183" fmla="*/ 6092 w 10000"/>
                    <a:gd name="connsiteY183" fmla="*/ 6648 h 10686"/>
                    <a:gd name="connsiteX184" fmla="*/ 6008 w 10000"/>
                    <a:gd name="connsiteY184" fmla="*/ 6836 h 10686"/>
                    <a:gd name="connsiteX185" fmla="*/ 5942 w 10000"/>
                    <a:gd name="connsiteY185" fmla="*/ 7032 h 10686"/>
                    <a:gd name="connsiteX186" fmla="*/ 5904 w 10000"/>
                    <a:gd name="connsiteY186" fmla="*/ 7232 h 10686"/>
                    <a:gd name="connsiteX187" fmla="*/ 5888 w 10000"/>
                    <a:gd name="connsiteY187" fmla="*/ 7443 h 10686"/>
                    <a:gd name="connsiteX188" fmla="*/ 5879 w 10000"/>
                    <a:gd name="connsiteY188" fmla="*/ 7655 h 10686"/>
                    <a:gd name="connsiteX189" fmla="*/ 5888 w 10000"/>
                    <a:gd name="connsiteY189" fmla="*/ 7867 h 10686"/>
                    <a:gd name="connsiteX190" fmla="*/ 5904 w 10000"/>
                    <a:gd name="connsiteY190" fmla="*/ 8084 h 10686"/>
                    <a:gd name="connsiteX191" fmla="*/ 5925 w 10000"/>
                    <a:gd name="connsiteY191" fmla="*/ 8299 h 10686"/>
                    <a:gd name="connsiteX192" fmla="*/ 5950 w 10000"/>
                    <a:gd name="connsiteY192" fmla="*/ 8510 h 10686"/>
                    <a:gd name="connsiteX193" fmla="*/ 5954 w 10000"/>
                    <a:gd name="connsiteY193" fmla="*/ 8820 h 10686"/>
                    <a:gd name="connsiteX194" fmla="*/ 5933 w 10000"/>
                    <a:gd name="connsiteY194" fmla="*/ 9130 h 10686"/>
                    <a:gd name="connsiteX195" fmla="*/ 5896 w 10000"/>
                    <a:gd name="connsiteY195" fmla="*/ 9428 h 10686"/>
                    <a:gd name="connsiteX196" fmla="*/ 5850 w 10000"/>
                    <a:gd name="connsiteY196" fmla="*/ 9720 h 10686"/>
                    <a:gd name="connsiteX197" fmla="*/ 5794 w 10000"/>
                    <a:gd name="connsiteY197" fmla="*/ 10686 h 10686"/>
                    <a:gd name="connsiteX198" fmla="*/ 4117 w 10000"/>
                    <a:gd name="connsiteY198" fmla="*/ 10686 h 10686"/>
                    <a:gd name="connsiteX199" fmla="*/ 4309 w 10000"/>
                    <a:gd name="connsiteY199" fmla="*/ 10293 h 10686"/>
                    <a:gd name="connsiteX200" fmla="*/ 4546 w 10000"/>
                    <a:gd name="connsiteY200" fmla="*/ 9848 h 10686"/>
                    <a:gd name="connsiteX201" fmla="*/ 4629 w 10000"/>
                    <a:gd name="connsiteY201" fmla="*/ 9687 h 10686"/>
                    <a:gd name="connsiteX202" fmla="*/ 4700 w 10000"/>
                    <a:gd name="connsiteY202" fmla="*/ 9508 h 10686"/>
                    <a:gd name="connsiteX203" fmla="*/ 4767 w 10000"/>
                    <a:gd name="connsiteY203" fmla="*/ 9309 h 10686"/>
                    <a:gd name="connsiteX204" fmla="*/ 4829 w 10000"/>
                    <a:gd name="connsiteY204" fmla="*/ 9097 h 10686"/>
                    <a:gd name="connsiteX205" fmla="*/ 4879 w 10000"/>
                    <a:gd name="connsiteY205" fmla="*/ 8868 h 10686"/>
                    <a:gd name="connsiteX206" fmla="*/ 4917 w 10000"/>
                    <a:gd name="connsiteY206" fmla="*/ 8635 h 10686"/>
                    <a:gd name="connsiteX207" fmla="*/ 4954 w 10000"/>
                    <a:gd name="connsiteY207" fmla="*/ 8391 h 10686"/>
                    <a:gd name="connsiteX208" fmla="*/ 4979 w 10000"/>
                    <a:gd name="connsiteY208" fmla="*/ 8144 h 10686"/>
                    <a:gd name="connsiteX209" fmla="*/ 5000 w 10000"/>
                    <a:gd name="connsiteY209" fmla="*/ 7887 h 10686"/>
                    <a:gd name="connsiteX210" fmla="*/ 5000 w 10000"/>
                    <a:gd name="connsiteY210" fmla="*/ 7634 h 10686"/>
                    <a:gd name="connsiteX211" fmla="*/ 5000 w 10000"/>
                    <a:gd name="connsiteY211" fmla="*/ 7384 h 10686"/>
                    <a:gd name="connsiteX212" fmla="*/ 4979 w 10000"/>
                    <a:gd name="connsiteY212" fmla="*/ 7133 h 10686"/>
                    <a:gd name="connsiteX213" fmla="*/ 4950 w 10000"/>
                    <a:gd name="connsiteY213" fmla="*/ 6892 h 10686"/>
                    <a:gd name="connsiteX214" fmla="*/ 4913 w 10000"/>
                    <a:gd name="connsiteY214" fmla="*/ 6657 h 10686"/>
                    <a:gd name="connsiteX215" fmla="*/ 4858 w 10000"/>
                    <a:gd name="connsiteY215" fmla="*/ 6430 h 10686"/>
                    <a:gd name="connsiteX216" fmla="*/ 4783 w 10000"/>
                    <a:gd name="connsiteY216" fmla="*/ 6219 h 10686"/>
                    <a:gd name="connsiteX217" fmla="*/ 4700 w 10000"/>
                    <a:gd name="connsiteY217" fmla="*/ 6019 h 10686"/>
                    <a:gd name="connsiteX218" fmla="*/ 4600 w 10000"/>
                    <a:gd name="connsiteY218" fmla="*/ 5840 h 10686"/>
                    <a:gd name="connsiteX219" fmla="*/ 4488 w 10000"/>
                    <a:gd name="connsiteY219" fmla="*/ 5682 h 10686"/>
                    <a:gd name="connsiteX220" fmla="*/ 4358 w 10000"/>
                    <a:gd name="connsiteY220" fmla="*/ 5542 h 10686"/>
                    <a:gd name="connsiteX221" fmla="*/ 4213 w 10000"/>
                    <a:gd name="connsiteY221" fmla="*/ 5429 h 10686"/>
                    <a:gd name="connsiteX222" fmla="*/ 4046 w 10000"/>
                    <a:gd name="connsiteY222" fmla="*/ 5343 h 10686"/>
                    <a:gd name="connsiteX223" fmla="*/ 3904 w 10000"/>
                    <a:gd name="connsiteY223" fmla="*/ 5292 h 10686"/>
                    <a:gd name="connsiteX224" fmla="*/ 3746 w 10000"/>
                    <a:gd name="connsiteY224" fmla="*/ 5271 h 10686"/>
                    <a:gd name="connsiteX225" fmla="*/ 3583 w 10000"/>
                    <a:gd name="connsiteY225" fmla="*/ 5271 h 10686"/>
                    <a:gd name="connsiteX226" fmla="*/ 3413 w 10000"/>
                    <a:gd name="connsiteY226" fmla="*/ 5286 h 10686"/>
                    <a:gd name="connsiteX227" fmla="*/ 3246 w 10000"/>
                    <a:gd name="connsiteY227" fmla="*/ 5310 h 10686"/>
                    <a:gd name="connsiteX228" fmla="*/ 3079 w 10000"/>
                    <a:gd name="connsiteY228" fmla="*/ 5343 h 10686"/>
                    <a:gd name="connsiteX229" fmla="*/ 2913 w 10000"/>
                    <a:gd name="connsiteY229" fmla="*/ 5369 h 10686"/>
                    <a:gd name="connsiteX230" fmla="*/ 2750 w 10000"/>
                    <a:gd name="connsiteY230" fmla="*/ 5396 h 10686"/>
                    <a:gd name="connsiteX231" fmla="*/ 2600 w 10000"/>
                    <a:gd name="connsiteY231" fmla="*/ 5411 h 10686"/>
                    <a:gd name="connsiteX232" fmla="*/ 2258 w 10000"/>
                    <a:gd name="connsiteY232" fmla="*/ 5423 h 10686"/>
                    <a:gd name="connsiteX233" fmla="*/ 1925 w 10000"/>
                    <a:gd name="connsiteY233" fmla="*/ 5411 h 10686"/>
                    <a:gd name="connsiteX234" fmla="*/ 1617 w 10000"/>
                    <a:gd name="connsiteY234" fmla="*/ 5384 h 10686"/>
                    <a:gd name="connsiteX235" fmla="*/ 1321 w 10000"/>
                    <a:gd name="connsiteY235" fmla="*/ 5346 h 10686"/>
                    <a:gd name="connsiteX236" fmla="*/ 1033 w 10000"/>
                    <a:gd name="connsiteY236" fmla="*/ 5298 h 10686"/>
                    <a:gd name="connsiteX237" fmla="*/ 758 w 10000"/>
                    <a:gd name="connsiteY237" fmla="*/ 5250 h 10686"/>
                    <a:gd name="connsiteX238" fmla="*/ 500 w 10000"/>
                    <a:gd name="connsiteY238" fmla="*/ 5197 h 10686"/>
                    <a:gd name="connsiteX239" fmla="*/ 517 w 10000"/>
                    <a:gd name="connsiteY239" fmla="*/ 5137 h 10686"/>
                    <a:gd name="connsiteX240" fmla="*/ 871 w 10000"/>
                    <a:gd name="connsiteY240" fmla="*/ 5173 h 10686"/>
                    <a:gd name="connsiteX241" fmla="*/ 1221 w 10000"/>
                    <a:gd name="connsiteY241" fmla="*/ 5197 h 10686"/>
                    <a:gd name="connsiteX242" fmla="*/ 1563 w 10000"/>
                    <a:gd name="connsiteY242" fmla="*/ 5206 h 10686"/>
                    <a:gd name="connsiteX243" fmla="*/ 1896 w 10000"/>
                    <a:gd name="connsiteY243" fmla="*/ 5197 h 10686"/>
                    <a:gd name="connsiteX244" fmla="*/ 2221 w 10000"/>
                    <a:gd name="connsiteY244" fmla="*/ 5164 h 10686"/>
                    <a:gd name="connsiteX245" fmla="*/ 2538 w 10000"/>
                    <a:gd name="connsiteY245" fmla="*/ 5113 h 10686"/>
                    <a:gd name="connsiteX246" fmla="*/ 2842 w 10000"/>
                    <a:gd name="connsiteY246" fmla="*/ 5045 h 10686"/>
                    <a:gd name="connsiteX247" fmla="*/ 3129 w 10000"/>
                    <a:gd name="connsiteY247" fmla="*/ 4946 h 10686"/>
                    <a:gd name="connsiteX248" fmla="*/ 3500 w 10000"/>
                    <a:gd name="connsiteY248" fmla="*/ 4815 h 10686"/>
                    <a:gd name="connsiteX249" fmla="*/ 2821 w 10000"/>
                    <a:gd name="connsiteY249" fmla="*/ 4389 h 10686"/>
                    <a:gd name="connsiteX250" fmla="*/ 2213 w 10000"/>
                    <a:gd name="connsiteY250" fmla="*/ 3912 h 10686"/>
                    <a:gd name="connsiteX251" fmla="*/ 1879 w 10000"/>
                    <a:gd name="connsiteY251" fmla="*/ 3939 h 10686"/>
                    <a:gd name="connsiteX252" fmla="*/ 1554 w 10000"/>
                    <a:gd name="connsiteY252" fmla="*/ 3939 h 10686"/>
                    <a:gd name="connsiteX253" fmla="*/ 1258 w 10000"/>
                    <a:gd name="connsiteY253" fmla="*/ 3912 h 10686"/>
                    <a:gd name="connsiteX254" fmla="*/ 979 w 10000"/>
                    <a:gd name="connsiteY254" fmla="*/ 3856 h 10686"/>
                    <a:gd name="connsiteX255" fmla="*/ 721 w 10000"/>
                    <a:gd name="connsiteY255" fmla="*/ 3775 h 10686"/>
                    <a:gd name="connsiteX256" fmla="*/ 496 w 10000"/>
                    <a:gd name="connsiteY256" fmla="*/ 3674 h 10686"/>
                    <a:gd name="connsiteX257" fmla="*/ 296 w 10000"/>
                    <a:gd name="connsiteY257" fmla="*/ 3549 h 10686"/>
                    <a:gd name="connsiteX258" fmla="*/ 129 w 10000"/>
                    <a:gd name="connsiteY258" fmla="*/ 3403 h 10686"/>
                    <a:gd name="connsiteX259" fmla="*/ 0 w 10000"/>
                    <a:gd name="connsiteY259" fmla="*/ 3245 h 10686"/>
                    <a:gd name="connsiteX260" fmla="*/ 17 w 10000"/>
                    <a:gd name="connsiteY260" fmla="*/ 3218 h 10686"/>
                    <a:gd name="connsiteX261" fmla="*/ 71 w 10000"/>
                    <a:gd name="connsiteY261" fmla="*/ 3245 h 10686"/>
                    <a:gd name="connsiteX262" fmla="*/ 138 w 10000"/>
                    <a:gd name="connsiteY262" fmla="*/ 3349 h 10686"/>
                    <a:gd name="connsiteX263" fmla="*/ 246 w 10000"/>
                    <a:gd name="connsiteY263" fmla="*/ 3439 h 10686"/>
                    <a:gd name="connsiteX264" fmla="*/ 379 w 10000"/>
                    <a:gd name="connsiteY264" fmla="*/ 3528 h 10686"/>
                    <a:gd name="connsiteX265" fmla="*/ 538 w 10000"/>
                    <a:gd name="connsiteY265" fmla="*/ 3597 h 10686"/>
                    <a:gd name="connsiteX266" fmla="*/ 721 w 10000"/>
                    <a:gd name="connsiteY266" fmla="*/ 3656 h 10686"/>
                    <a:gd name="connsiteX267" fmla="*/ 913 w 10000"/>
                    <a:gd name="connsiteY267" fmla="*/ 3701 h 10686"/>
                    <a:gd name="connsiteX268" fmla="*/ 1117 w 10000"/>
                    <a:gd name="connsiteY268" fmla="*/ 3728 h 10686"/>
                    <a:gd name="connsiteX269" fmla="*/ 1329 w 10000"/>
                    <a:gd name="connsiteY269" fmla="*/ 3737 h 10686"/>
                    <a:gd name="connsiteX270" fmla="*/ 1533 w 10000"/>
                    <a:gd name="connsiteY270" fmla="*/ 3734 h 10686"/>
                    <a:gd name="connsiteX271" fmla="*/ 1646 w 10000"/>
                    <a:gd name="connsiteY271" fmla="*/ 3722 h 10686"/>
                    <a:gd name="connsiteX272" fmla="*/ 1746 w 10000"/>
                    <a:gd name="connsiteY272" fmla="*/ 3722 h 10686"/>
                    <a:gd name="connsiteX273" fmla="*/ 1833 w 10000"/>
                    <a:gd name="connsiteY273" fmla="*/ 3710 h 10686"/>
                    <a:gd name="connsiteX274" fmla="*/ 1917 w 10000"/>
                    <a:gd name="connsiteY274" fmla="*/ 3695 h 10686"/>
                    <a:gd name="connsiteX275" fmla="*/ 1988 w 10000"/>
                    <a:gd name="connsiteY275" fmla="*/ 3662 h 10686"/>
                    <a:gd name="connsiteX276" fmla="*/ 1788 w 10000"/>
                    <a:gd name="connsiteY276" fmla="*/ 3391 h 10686"/>
                    <a:gd name="connsiteX277" fmla="*/ 1617 w 10000"/>
                    <a:gd name="connsiteY277" fmla="*/ 3126 h 10686"/>
                    <a:gd name="connsiteX278" fmla="*/ 1454 w 10000"/>
                    <a:gd name="connsiteY278" fmla="*/ 2849 h 10686"/>
                    <a:gd name="connsiteX279" fmla="*/ 1313 w 10000"/>
                    <a:gd name="connsiteY279" fmla="*/ 2563 h 10686"/>
                    <a:gd name="connsiteX280" fmla="*/ 1175 w 10000"/>
                    <a:gd name="connsiteY280" fmla="*/ 2253 h 10686"/>
                    <a:gd name="connsiteX281" fmla="*/ 1046 w 10000"/>
                    <a:gd name="connsiteY281" fmla="*/ 1919 h 10686"/>
                    <a:gd name="connsiteX282" fmla="*/ 1033 w 10000"/>
                    <a:gd name="connsiteY282" fmla="*/ 1859 h 10686"/>
                    <a:gd name="connsiteX283" fmla="*/ 1000 w 10000"/>
                    <a:gd name="connsiteY283" fmla="*/ 1776 h 10686"/>
                    <a:gd name="connsiteX284" fmla="*/ 979 w 10000"/>
                    <a:gd name="connsiteY284" fmla="*/ 1684 h 10686"/>
                    <a:gd name="connsiteX285" fmla="*/ 950 w 10000"/>
                    <a:gd name="connsiteY285" fmla="*/ 1591 h 10686"/>
                    <a:gd name="connsiteX286" fmla="*/ 925 w 10000"/>
                    <a:gd name="connsiteY286" fmla="*/ 1490 h 10686"/>
                    <a:gd name="connsiteX287" fmla="*/ 917 w 10000"/>
                    <a:gd name="connsiteY287" fmla="*/ 1397 h 10686"/>
                    <a:gd name="connsiteX288" fmla="*/ 917 w 10000"/>
                    <a:gd name="connsiteY288" fmla="*/ 1311 h 10686"/>
                    <a:gd name="connsiteX289" fmla="*/ 933 w 10000"/>
                    <a:gd name="connsiteY289" fmla="*/ 1234 h 10686"/>
                    <a:gd name="connsiteX290" fmla="*/ 963 w 10000"/>
                    <a:gd name="connsiteY290" fmla="*/ 1180 h 10686"/>
                    <a:gd name="connsiteX291" fmla="*/ 1000 w 10000"/>
                    <a:gd name="connsiteY291" fmla="*/ 1192 h 10686"/>
                    <a:gd name="connsiteX292" fmla="*/ 1033 w 10000"/>
                    <a:gd name="connsiteY292" fmla="*/ 1496 h 10686"/>
                    <a:gd name="connsiteX293" fmla="*/ 1108 w 10000"/>
                    <a:gd name="connsiteY293" fmla="*/ 1800 h 10686"/>
                    <a:gd name="connsiteX294" fmla="*/ 1221 w 10000"/>
                    <a:gd name="connsiteY294" fmla="*/ 2098 h 10686"/>
                    <a:gd name="connsiteX295" fmla="*/ 1358 w 10000"/>
                    <a:gd name="connsiteY295" fmla="*/ 2372 h 10686"/>
                    <a:gd name="connsiteX296" fmla="*/ 1508 w 10000"/>
                    <a:gd name="connsiteY296" fmla="*/ 2628 h 10686"/>
                    <a:gd name="connsiteX297" fmla="*/ 1646 w 10000"/>
                    <a:gd name="connsiteY297" fmla="*/ 2795 h 10686"/>
                    <a:gd name="connsiteX298" fmla="*/ 1629 w 10000"/>
                    <a:gd name="connsiteY298" fmla="*/ 2801 h 10686"/>
                    <a:gd name="connsiteX299" fmla="*/ 1629 w 10000"/>
                    <a:gd name="connsiteY299" fmla="*/ 2807 h 10686"/>
                    <a:gd name="connsiteX300" fmla="*/ 1638 w 10000"/>
                    <a:gd name="connsiteY300" fmla="*/ 2813 h 10686"/>
                    <a:gd name="connsiteX301" fmla="*/ 1646 w 10000"/>
                    <a:gd name="connsiteY301" fmla="*/ 2816 h 10686"/>
                    <a:gd name="connsiteX302" fmla="*/ 1663 w 10000"/>
                    <a:gd name="connsiteY302" fmla="*/ 2822 h 10686"/>
                    <a:gd name="connsiteX303" fmla="*/ 1667 w 10000"/>
                    <a:gd name="connsiteY303" fmla="*/ 2834 h 10686"/>
                    <a:gd name="connsiteX304" fmla="*/ 1675 w 10000"/>
                    <a:gd name="connsiteY304" fmla="*/ 2840 h 10686"/>
                    <a:gd name="connsiteX305" fmla="*/ 1683 w 10000"/>
                    <a:gd name="connsiteY305" fmla="*/ 2849 h 10686"/>
                    <a:gd name="connsiteX306" fmla="*/ 1683 w 10000"/>
                    <a:gd name="connsiteY306" fmla="*/ 2843 h 10686"/>
                    <a:gd name="connsiteX307" fmla="*/ 1675 w 10000"/>
                    <a:gd name="connsiteY307" fmla="*/ 2840 h 10686"/>
                    <a:gd name="connsiteX308" fmla="*/ 1675 w 10000"/>
                    <a:gd name="connsiteY308" fmla="*/ 2840 h 10686"/>
                    <a:gd name="connsiteX309" fmla="*/ 1646 w 10000"/>
                    <a:gd name="connsiteY309" fmla="*/ 2795 h 10686"/>
                    <a:gd name="connsiteX310" fmla="*/ 1746 w 10000"/>
                    <a:gd name="connsiteY310" fmla="*/ 2741 h 10686"/>
                    <a:gd name="connsiteX311" fmla="*/ 1842 w 10000"/>
                    <a:gd name="connsiteY311" fmla="*/ 2649 h 10686"/>
                    <a:gd name="connsiteX312" fmla="*/ 1933 w 10000"/>
                    <a:gd name="connsiteY312" fmla="*/ 2542 h 10686"/>
                    <a:gd name="connsiteX313" fmla="*/ 2017 w 10000"/>
                    <a:gd name="connsiteY313" fmla="*/ 2411 h 10686"/>
                    <a:gd name="connsiteX314" fmla="*/ 2092 w 10000"/>
                    <a:gd name="connsiteY314" fmla="*/ 2265 h 10686"/>
                    <a:gd name="connsiteX315" fmla="*/ 2163 w 10000"/>
                    <a:gd name="connsiteY315" fmla="*/ 2113 h 10686"/>
                    <a:gd name="connsiteX316" fmla="*/ 2221 w 10000"/>
                    <a:gd name="connsiteY316" fmla="*/ 1955 h 10686"/>
                    <a:gd name="connsiteX317" fmla="*/ 2275 w 10000"/>
                    <a:gd name="connsiteY317" fmla="*/ 1803 h 10686"/>
                    <a:gd name="connsiteX318" fmla="*/ 2321 w 10000"/>
                    <a:gd name="connsiteY318" fmla="*/ 1657 h 10686"/>
                    <a:gd name="connsiteX319" fmla="*/ 2329 w 10000"/>
                    <a:gd name="connsiteY319" fmla="*/ 1853 h 10686"/>
                    <a:gd name="connsiteX320" fmla="*/ 2321 w 10000"/>
                    <a:gd name="connsiteY320" fmla="*/ 2032 h 10686"/>
                    <a:gd name="connsiteX321" fmla="*/ 2283 w 10000"/>
                    <a:gd name="connsiteY321" fmla="*/ 2199 h 10686"/>
                    <a:gd name="connsiteX322" fmla="*/ 2229 w 10000"/>
                    <a:gd name="connsiteY322" fmla="*/ 2366 h 10686"/>
                    <a:gd name="connsiteX323" fmla="*/ 2154 w 10000"/>
                    <a:gd name="connsiteY323" fmla="*/ 2524 h 10686"/>
                    <a:gd name="connsiteX324" fmla="*/ 2046 w 10000"/>
                    <a:gd name="connsiteY324" fmla="*/ 2682 h 10686"/>
                    <a:gd name="connsiteX325" fmla="*/ 1796 w 10000"/>
                    <a:gd name="connsiteY325" fmla="*/ 3027 h 10686"/>
                    <a:gd name="connsiteX326" fmla="*/ 2054 w 10000"/>
                    <a:gd name="connsiteY326" fmla="*/ 3305 h 10686"/>
                    <a:gd name="connsiteX327" fmla="*/ 2333 w 10000"/>
                    <a:gd name="connsiteY327" fmla="*/ 3564 h 10686"/>
                    <a:gd name="connsiteX328" fmla="*/ 2638 w 10000"/>
                    <a:gd name="connsiteY328" fmla="*/ 3808 h 10686"/>
                    <a:gd name="connsiteX329" fmla="*/ 2963 w 10000"/>
                    <a:gd name="connsiteY329" fmla="*/ 4032 h 10686"/>
                    <a:gd name="connsiteX330" fmla="*/ 4129 w 10000"/>
                    <a:gd name="connsiteY330" fmla="*/ 4610 h 10686"/>
                    <a:gd name="connsiteX331" fmla="*/ 4167 w 10000"/>
                    <a:gd name="connsiteY331" fmla="*/ 4589 h 10686"/>
                    <a:gd name="connsiteX332" fmla="*/ 4071 w 10000"/>
                    <a:gd name="connsiteY332" fmla="*/ 4333 h 10686"/>
                    <a:gd name="connsiteX333" fmla="*/ 3996 w 10000"/>
                    <a:gd name="connsiteY333" fmla="*/ 4058 h 10686"/>
                    <a:gd name="connsiteX334" fmla="*/ 3933 w 10000"/>
                    <a:gd name="connsiteY334" fmla="*/ 3760 h 10686"/>
                    <a:gd name="connsiteX335" fmla="*/ 3904 w 10000"/>
                    <a:gd name="connsiteY335" fmla="*/ 3456 h 10686"/>
                    <a:gd name="connsiteX336" fmla="*/ 3879 w 10000"/>
                    <a:gd name="connsiteY336" fmla="*/ 3138 h 10686"/>
                    <a:gd name="connsiteX337" fmla="*/ 3879 w 10000"/>
                    <a:gd name="connsiteY337" fmla="*/ 2813 h 10686"/>
                    <a:gd name="connsiteX338" fmla="*/ 3896 w 10000"/>
                    <a:gd name="connsiteY338" fmla="*/ 2485 h 10686"/>
                    <a:gd name="connsiteX339" fmla="*/ 3933 w 10000"/>
                    <a:gd name="connsiteY339" fmla="*/ 2160 h 10686"/>
                    <a:gd name="connsiteX340" fmla="*/ 3988 w 10000"/>
                    <a:gd name="connsiteY340" fmla="*/ 1836 h 10686"/>
                    <a:gd name="connsiteX341" fmla="*/ 4046 w 10000"/>
                    <a:gd name="connsiteY341" fmla="*/ 1523 h 10686"/>
                    <a:gd name="connsiteX342" fmla="*/ 4129 w 10000"/>
                    <a:gd name="connsiteY342" fmla="*/ 1219 h 10686"/>
                    <a:gd name="connsiteX343" fmla="*/ 4229 w 10000"/>
                    <a:gd name="connsiteY343" fmla="*/ 933 h 10686"/>
                    <a:gd name="connsiteX344" fmla="*/ 4333 w 10000"/>
                    <a:gd name="connsiteY344" fmla="*/ 662 h 10686"/>
                    <a:gd name="connsiteX345" fmla="*/ 4454 w 10000"/>
                    <a:gd name="connsiteY345" fmla="*/ 417 h 10686"/>
                    <a:gd name="connsiteX346" fmla="*/ 4583 w 10000"/>
                    <a:gd name="connsiteY346" fmla="*/ 194 h 10686"/>
                    <a:gd name="connsiteX347" fmla="*/ 4738 w 10000"/>
                    <a:gd name="connsiteY347" fmla="*/ 0 h 10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</a:cxnLst>
                  <a:rect l="l" t="t" r="r" b="b"/>
                  <a:pathLst>
                    <a:path w="10000" h="10686">
                      <a:moveTo>
                        <a:pt x="4738" y="0"/>
                      </a:moveTo>
                      <a:cubicBezTo>
                        <a:pt x="4732" y="16"/>
                        <a:pt x="4727" y="32"/>
                        <a:pt x="4721" y="48"/>
                      </a:cubicBezTo>
                      <a:cubicBezTo>
                        <a:pt x="4718" y="59"/>
                        <a:pt x="4716" y="69"/>
                        <a:pt x="4713" y="80"/>
                      </a:cubicBezTo>
                      <a:lnTo>
                        <a:pt x="4704" y="101"/>
                      </a:lnTo>
                      <a:lnTo>
                        <a:pt x="4704" y="113"/>
                      </a:lnTo>
                      <a:lnTo>
                        <a:pt x="4713" y="119"/>
                      </a:lnTo>
                      <a:lnTo>
                        <a:pt x="4713" y="125"/>
                      </a:lnTo>
                      <a:lnTo>
                        <a:pt x="4721" y="125"/>
                      </a:lnTo>
                      <a:lnTo>
                        <a:pt x="4721" y="125"/>
                      </a:lnTo>
                      <a:lnTo>
                        <a:pt x="4721" y="134"/>
                      </a:lnTo>
                      <a:cubicBezTo>
                        <a:pt x="4718" y="140"/>
                        <a:pt x="4716" y="146"/>
                        <a:pt x="4713" y="152"/>
                      </a:cubicBezTo>
                      <a:lnTo>
                        <a:pt x="4704" y="179"/>
                      </a:lnTo>
                      <a:lnTo>
                        <a:pt x="4692" y="221"/>
                      </a:lnTo>
                      <a:cubicBezTo>
                        <a:pt x="4684" y="241"/>
                        <a:pt x="4675" y="260"/>
                        <a:pt x="4667" y="280"/>
                      </a:cubicBezTo>
                      <a:cubicBezTo>
                        <a:pt x="4654" y="308"/>
                        <a:pt x="4642" y="336"/>
                        <a:pt x="4629" y="364"/>
                      </a:cubicBezTo>
                      <a:cubicBezTo>
                        <a:pt x="4617" y="398"/>
                        <a:pt x="4604" y="431"/>
                        <a:pt x="4592" y="465"/>
                      </a:cubicBezTo>
                      <a:cubicBezTo>
                        <a:pt x="4572" y="509"/>
                        <a:pt x="4553" y="552"/>
                        <a:pt x="4533" y="596"/>
                      </a:cubicBezTo>
                      <a:cubicBezTo>
                        <a:pt x="4510" y="649"/>
                        <a:pt x="4486" y="701"/>
                        <a:pt x="4463" y="754"/>
                      </a:cubicBezTo>
                      <a:cubicBezTo>
                        <a:pt x="4435" y="836"/>
                        <a:pt x="4407" y="919"/>
                        <a:pt x="4379" y="1001"/>
                      </a:cubicBezTo>
                      <a:cubicBezTo>
                        <a:pt x="4360" y="1089"/>
                        <a:pt x="4340" y="1178"/>
                        <a:pt x="4321" y="1266"/>
                      </a:cubicBezTo>
                      <a:cubicBezTo>
                        <a:pt x="4306" y="1357"/>
                        <a:pt x="4290" y="1447"/>
                        <a:pt x="4275" y="1538"/>
                      </a:cubicBezTo>
                      <a:cubicBezTo>
                        <a:pt x="4254" y="1634"/>
                        <a:pt x="4234" y="1731"/>
                        <a:pt x="4213" y="1827"/>
                      </a:cubicBezTo>
                      <a:cubicBezTo>
                        <a:pt x="4210" y="1848"/>
                        <a:pt x="4207" y="1868"/>
                        <a:pt x="4204" y="1889"/>
                      </a:cubicBezTo>
                      <a:lnTo>
                        <a:pt x="4192" y="1982"/>
                      </a:lnTo>
                      <a:cubicBezTo>
                        <a:pt x="4189" y="2015"/>
                        <a:pt x="4186" y="2047"/>
                        <a:pt x="4183" y="2080"/>
                      </a:cubicBezTo>
                      <a:cubicBezTo>
                        <a:pt x="4180" y="2116"/>
                        <a:pt x="4178" y="2151"/>
                        <a:pt x="4175" y="2187"/>
                      </a:cubicBezTo>
                      <a:lnTo>
                        <a:pt x="4175" y="2297"/>
                      </a:lnTo>
                      <a:cubicBezTo>
                        <a:pt x="4181" y="2330"/>
                        <a:pt x="4186" y="2363"/>
                        <a:pt x="4192" y="2396"/>
                      </a:cubicBezTo>
                      <a:cubicBezTo>
                        <a:pt x="4199" y="2425"/>
                        <a:pt x="4206" y="2453"/>
                        <a:pt x="4213" y="2482"/>
                      </a:cubicBezTo>
                      <a:cubicBezTo>
                        <a:pt x="4225" y="2502"/>
                        <a:pt x="4238" y="2522"/>
                        <a:pt x="4250" y="2542"/>
                      </a:cubicBezTo>
                      <a:lnTo>
                        <a:pt x="4450" y="2530"/>
                      </a:lnTo>
                      <a:lnTo>
                        <a:pt x="4646" y="2482"/>
                      </a:lnTo>
                      <a:lnTo>
                        <a:pt x="4833" y="2405"/>
                      </a:lnTo>
                      <a:lnTo>
                        <a:pt x="5025" y="2297"/>
                      </a:lnTo>
                      <a:lnTo>
                        <a:pt x="5200" y="2172"/>
                      </a:lnTo>
                      <a:lnTo>
                        <a:pt x="5371" y="2020"/>
                      </a:lnTo>
                      <a:lnTo>
                        <a:pt x="5533" y="1859"/>
                      </a:lnTo>
                      <a:lnTo>
                        <a:pt x="5683" y="1690"/>
                      </a:lnTo>
                      <a:lnTo>
                        <a:pt x="5829" y="1511"/>
                      </a:lnTo>
                      <a:lnTo>
                        <a:pt x="5954" y="1326"/>
                      </a:lnTo>
                      <a:lnTo>
                        <a:pt x="6071" y="1147"/>
                      </a:lnTo>
                      <a:cubicBezTo>
                        <a:pt x="6103" y="1089"/>
                        <a:pt x="6135" y="1032"/>
                        <a:pt x="6167" y="974"/>
                      </a:cubicBezTo>
                      <a:lnTo>
                        <a:pt x="6213" y="974"/>
                      </a:lnTo>
                      <a:lnTo>
                        <a:pt x="6213" y="992"/>
                      </a:lnTo>
                      <a:cubicBezTo>
                        <a:pt x="6188" y="1050"/>
                        <a:pt x="6163" y="1107"/>
                        <a:pt x="6138" y="1165"/>
                      </a:cubicBezTo>
                      <a:cubicBezTo>
                        <a:pt x="6110" y="1225"/>
                        <a:pt x="6082" y="1284"/>
                        <a:pt x="6054" y="1344"/>
                      </a:cubicBezTo>
                      <a:cubicBezTo>
                        <a:pt x="6024" y="1402"/>
                        <a:pt x="5993" y="1459"/>
                        <a:pt x="5963" y="1517"/>
                      </a:cubicBezTo>
                      <a:lnTo>
                        <a:pt x="5871" y="1684"/>
                      </a:lnTo>
                      <a:cubicBezTo>
                        <a:pt x="5839" y="1738"/>
                        <a:pt x="5807" y="1793"/>
                        <a:pt x="5775" y="1847"/>
                      </a:cubicBezTo>
                      <a:lnTo>
                        <a:pt x="5667" y="1999"/>
                      </a:lnTo>
                      <a:lnTo>
                        <a:pt x="5554" y="2145"/>
                      </a:lnTo>
                      <a:lnTo>
                        <a:pt x="5417" y="2279"/>
                      </a:lnTo>
                      <a:lnTo>
                        <a:pt x="5275" y="2411"/>
                      </a:lnTo>
                      <a:lnTo>
                        <a:pt x="5108" y="2518"/>
                      </a:lnTo>
                      <a:lnTo>
                        <a:pt x="4917" y="2616"/>
                      </a:lnTo>
                      <a:lnTo>
                        <a:pt x="4704" y="2703"/>
                      </a:lnTo>
                      <a:lnTo>
                        <a:pt x="4479" y="2768"/>
                      </a:lnTo>
                      <a:lnTo>
                        <a:pt x="4213" y="2813"/>
                      </a:lnTo>
                      <a:cubicBezTo>
                        <a:pt x="4216" y="2917"/>
                        <a:pt x="4218" y="3022"/>
                        <a:pt x="4221" y="3126"/>
                      </a:cubicBezTo>
                      <a:cubicBezTo>
                        <a:pt x="4233" y="3225"/>
                        <a:pt x="4246" y="3325"/>
                        <a:pt x="4258" y="3424"/>
                      </a:cubicBezTo>
                      <a:cubicBezTo>
                        <a:pt x="4279" y="3518"/>
                        <a:pt x="4300" y="3613"/>
                        <a:pt x="4321" y="3707"/>
                      </a:cubicBezTo>
                      <a:cubicBezTo>
                        <a:pt x="4349" y="3796"/>
                        <a:pt x="4376" y="3886"/>
                        <a:pt x="4404" y="3975"/>
                      </a:cubicBezTo>
                      <a:cubicBezTo>
                        <a:pt x="4439" y="4060"/>
                        <a:pt x="4473" y="4146"/>
                        <a:pt x="4508" y="4231"/>
                      </a:cubicBezTo>
                      <a:cubicBezTo>
                        <a:pt x="4546" y="4313"/>
                        <a:pt x="4583" y="4394"/>
                        <a:pt x="4621" y="4476"/>
                      </a:cubicBezTo>
                      <a:lnTo>
                        <a:pt x="4750" y="4708"/>
                      </a:lnTo>
                      <a:lnTo>
                        <a:pt x="4879" y="4934"/>
                      </a:lnTo>
                      <a:cubicBezTo>
                        <a:pt x="4892" y="4952"/>
                        <a:pt x="4904" y="4970"/>
                        <a:pt x="4917" y="4988"/>
                      </a:cubicBezTo>
                      <a:lnTo>
                        <a:pt x="4950" y="5054"/>
                      </a:lnTo>
                      <a:cubicBezTo>
                        <a:pt x="4965" y="5078"/>
                        <a:pt x="4981" y="5101"/>
                        <a:pt x="4996" y="5125"/>
                      </a:cubicBezTo>
                      <a:lnTo>
                        <a:pt x="5038" y="5200"/>
                      </a:lnTo>
                      <a:cubicBezTo>
                        <a:pt x="5056" y="5224"/>
                        <a:pt x="5074" y="5247"/>
                        <a:pt x="5092" y="5271"/>
                      </a:cubicBezTo>
                      <a:cubicBezTo>
                        <a:pt x="5113" y="5291"/>
                        <a:pt x="5133" y="5311"/>
                        <a:pt x="5154" y="5331"/>
                      </a:cubicBezTo>
                      <a:cubicBezTo>
                        <a:pt x="5179" y="5349"/>
                        <a:pt x="5204" y="5366"/>
                        <a:pt x="5229" y="5384"/>
                      </a:cubicBezTo>
                      <a:lnTo>
                        <a:pt x="5313" y="5423"/>
                      </a:lnTo>
                      <a:lnTo>
                        <a:pt x="5413" y="5438"/>
                      </a:lnTo>
                      <a:lnTo>
                        <a:pt x="5517" y="5435"/>
                      </a:lnTo>
                      <a:lnTo>
                        <a:pt x="5704" y="5390"/>
                      </a:lnTo>
                      <a:lnTo>
                        <a:pt x="5871" y="5316"/>
                      </a:lnTo>
                      <a:lnTo>
                        <a:pt x="6033" y="5223"/>
                      </a:lnTo>
                      <a:lnTo>
                        <a:pt x="6167" y="5113"/>
                      </a:lnTo>
                      <a:lnTo>
                        <a:pt x="6296" y="4994"/>
                      </a:lnTo>
                      <a:cubicBezTo>
                        <a:pt x="6336" y="4952"/>
                        <a:pt x="6377" y="4911"/>
                        <a:pt x="6417" y="4869"/>
                      </a:cubicBezTo>
                      <a:lnTo>
                        <a:pt x="6525" y="4750"/>
                      </a:lnTo>
                      <a:cubicBezTo>
                        <a:pt x="6556" y="4712"/>
                        <a:pt x="6586" y="4674"/>
                        <a:pt x="6617" y="4636"/>
                      </a:cubicBezTo>
                      <a:lnTo>
                        <a:pt x="6821" y="4377"/>
                      </a:lnTo>
                      <a:lnTo>
                        <a:pt x="7017" y="4085"/>
                      </a:lnTo>
                      <a:lnTo>
                        <a:pt x="7213" y="3766"/>
                      </a:lnTo>
                      <a:lnTo>
                        <a:pt x="7396" y="3418"/>
                      </a:lnTo>
                      <a:cubicBezTo>
                        <a:pt x="7452" y="3296"/>
                        <a:pt x="7507" y="3173"/>
                        <a:pt x="7563" y="3051"/>
                      </a:cubicBezTo>
                      <a:lnTo>
                        <a:pt x="7713" y="2661"/>
                      </a:lnTo>
                      <a:cubicBezTo>
                        <a:pt x="7759" y="2525"/>
                        <a:pt x="7804" y="2389"/>
                        <a:pt x="7850" y="2253"/>
                      </a:cubicBezTo>
                      <a:cubicBezTo>
                        <a:pt x="7883" y="2112"/>
                        <a:pt x="7917" y="1971"/>
                        <a:pt x="7950" y="1830"/>
                      </a:cubicBezTo>
                      <a:cubicBezTo>
                        <a:pt x="7975" y="1686"/>
                        <a:pt x="8000" y="1541"/>
                        <a:pt x="8025" y="1397"/>
                      </a:cubicBezTo>
                      <a:cubicBezTo>
                        <a:pt x="8040" y="1249"/>
                        <a:pt x="8056" y="1102"/>
                        <a:pt x="8071" y="954"/>
                      </a:cubicBezTo>
                      <a:cubicBezTo>
                        <a:pt x="8083" y="961"/>
                        <a:pt x="8096" y="967"/>
                        <a:pt x="8108" y="974"/>
                      </a:cubicBezTo>
                      <a:lnTo>
                        <a:pt x="8138" y="1025"/>
                      </a:lnTo>
                      <a:cubicBezTo>
                        <a:pt x="8146" y="1050"/>
                        <a:pt x="8155" y="1075"/>
                        <a:pt x="8163" y="1100"/>
                      </a:cubicBezTo>
                      <a:cubicBezTo>
                        <a:pt x="8167" y="1133"/>
                        <a:pt x="8171" y="1165"/>
                        <a:pt x="8175" y="1198"/>
                      </a:cubicBezTo>
                      <a:cubicBezTo>
                        <a:pt x="8178" y="1236"/>
                        <a:pt x="8180" y="1273"/>
                        <a:pt x="8183" y="1311"/>
                      </a:cubicBezTo>
                      <a:lnTo>
                        <a:pt x="8183" y="1442"/>
                      </a:lnTo>
                      <a:lnTo>
                        <a:pt x="8183" y="1582"/>
                      </a:lnTo>
                      <a:cubicBezTo>
                        <a:pt x="8180" y="1633"/>
                        <a:pt x="8178" y="1683"/>
                        <a:pt x="8175" y="1734"/>
                      </a:cubicBezTo>
                      <a:cubicBezTo>
                        <a:pt x="8171" y="1786"/>
                        <a:pt x="8167" y="1837"/>
                        <a:pt x="8163" y="1889"/>
                      </a:cubicBezTo>
                      <a:cubicBezTo>
                        <a:pt x="8157" y="1942"/>
                        <a:pt x="8152" y="1994"/>
                        <a:pt x="8146" y="2047"/>
                      </a:cubicBezTo>
                      <a:cubicBezTo>
                        <a:pt x="8138" y="2100"/>
                        <a:pt x="8129" y="2152"/>
                        <a:pt x="8121" y="2205"/>
                      </a:cubicBezTo>
                      <a:cubicBezTo>
                        <a:pt x="8117" y="2256"/>
                        <a:pt x="8112" y="2306"/>
                        <a:pt x="8108" y="2357"/>
                      </a:cubicBezTo>
                      <a:cubicBezTo>
                        <a:pt x="8100" y="2404"/>
                        <a:pt x="8091" y="2450"/>
                        <a:pt x="8083" y="2497"/>
                      </a:cubicBezTo>
                      <a:cubicBezTo>
                        <a:pt x="8076" y="2541"/>
                        <a:pt x="8070" y="2584"/>
                        <a:pt x="8063" y="2628"/>
                      </a:cubicBezTo>
                      <a:cubicBezTo>
                        <a:pt x="8055" y="2666"/>
                        <a:pt x="8046" y="2703"/>
                        <a:pt x="8038" y="2741"/>
                      </a:cubicBezTo>
                      <a:lnTo>
                        <a:pt x="8017" y="2834"/>
                      </a:lnTo>
                      <a:cubicBezTo>
                        <a:pt x="8011" y="2859"/>
                        <a:pt x="8006" y="2883"/>
                        <a:pt x="8000" y="2908"/>
                      </a:cubicBezTo>
                      <a:lnTo>
                        <a:pt x="7700" y="3754"/>
                      </a:lnTo>
                      <a:lnTo>
                        <a:pt x="7942" y="3737"/>
                      </a:lnTo>
                      <a:lnTo>
                        <a:pt x="8167" y="3695"/>
                      </a:lnTo>
                      <a:lnTo>
                        <a:pt x="8379" y="3635"/>
                      </a:lnTo>
                      <a:lnTo>
                        <a:pt x="8583" y="3558"/>
                      </a:lnTo>
                      <a:lnTo>
                        <a:pt x="8767" y="3471"/>
                      </a:lnTo>
                      <a:lnTo>
                        <a:pt x="8933" y="3376"/>
                      </a:lnTo>
                      <a:lnTo>
                        <a:pt x="9092" y="3278"/>
                      </a:lnTo>
                      <a:lnTo>
                        <a:pt x="9238" y="3185"/>
                      </a:lnTo>
                      <a:lnTo>
                        <a:pt x="9250" y="3230"/>
                      </a:lnTo>
                      <a:cubicBezTo>
                        <a:pt x="9206" y="3279"/>
                        <a:pt x="9161" y="3327"/>
                        <a:pt x="9117" y="3376"/>
                      </a:cubicBezTo>
                      <a:cubicBezTo>
                        <a:pt x="9063" y="3423"/>
                        <a:pt x="9008" y="3469"/>
                        <a:pt x="8954" y="3516"/>
                      </a:cubicBezTo>
                      <a:lnTo>
                        <a:pt x="8758" y="3641"/>
                      </a:lnTo>
                      <a:lnTo>
                        <a:pt x="8538" y="3754"/>
                      </a:lnTo>
                      <a:lnTo>
                        <a:pt x="8304" y="3856"/>
                      </a:lnTo>
                      <a:lnTo>
                        <a:pt x="8054" y="3945"/>
                      </a:lnTo>
                      <a:lnTo>
                        <a:pt x="7796" y="4014"/>
                      </a:lnTo>
                      <a:lnTo>
                        <a:pt x="7533" y="4064"/>
                      </a:lnTo>
                      <a:lnTo>
                        <a:pt x="7479" y="4184"/>
                      </a:lnTo>
                      <a:cubicBezTo>
                        <a:pt x="7454" y="4231"/>
                        <a:pt x="7429" y="4277"/>
                        <a:pt x="7404" y="4324"/>
                      </a:cubicBezTo>
                      <a:lnTo>
                        <a:pt x="7321" y="4470"/>
                      </a:lnTo>
                      <a:lnTo>
                        <a:pt x="7213" y="4628"/>
                      </a:lnTo>
                      <a:cubicBezTo>
                        <a:pt x="7175" y="4683"/>
                        <a:pt x="7138" y="4739"/>
                        <a:pt x="7100" y="4794"/>
                      </a:cubicBezTo>
                      <a:cubicBezTo>
                        <a:pt x="7060" y="4849"/>
                        <a:pt x="7019" y="4903"/>
                        <a:pt x="6979" y="4958"/>
                      </a:cubicBezTo>
                      <a:lnTo>
                        <a:pt x="6850" y="5113"/>
                      </a:lnTo>
                      <a:lnTo>
                        <a:pt x="6721" y="5265"/>
                      </a:lnTo>
                      <a:cubicBezTo>
                        <a:pt x="6681" y="5312"/>
                        <a:pt x="6640" y="5358"/>
                        <a:pt x="6600" y="5405"/>
                      </a:cubicBezTo>
                      <a:lnTo>
                        <a:pt x="6471" y="5530"/>
                      </a:lnTo>
                      <a:lnTo>
                        <a:pt x="6358" y="5641"/>
                      </a:lnTo>
                      <a:lnTo>
                        <a:pt x="6250" y="5721"/>
                      </a:lnTo>
                      <a:cubicBezTo>
                        <a:pt x="6256" y="5741"/>
                        <a:pt x="6261" y="5761"/>
                        <a:pt x="6267" y="5781"/>
                      </a:cubicBezTo>
                      <a:cubicBezTo>
                        <a:pt x="6277" y="5785"/>
                        <a:pt x="6286" y="5789"/>
                        <a:pt x="6296" y="5793"/>
                      </a:cubicBezTo>
                      <a:lnTo>
                        <a:pt x="6479" y="5754"/>
                      </a:lnTo>
                      <a:lnTo>
                        <a:pt x="6663" y="5736"/>
                      </a:lnTo>
                      <a:lnTo>
                        <a:pt x="6858" y="5736"/>
                      </a:lnTo>
                      <a:lnTo>
                        <a:pt x="7046" y="5742"/>
                      </a:lnTo>
                      <a:lnTo>
                        <a:pt x="7246" y="5748"/>
                      </a:lnTo>
                      <a:lnTo>
                        <a:pt x="7425" y="5748"/>
                      </a:lnTo>
                      <a:lnTo>
                        <a:pt x="7600" y="5733"/>
                      </a:lnTo>
                      <a:lnTo>
                        <a:pt x="7950" y="5673"/>
                      </a:lnTo>
                      <a:lnTo>
                        <a:pt x="8275" y="5596"/>
                      </a:lnTo>
                      <a:lnTo>
                        <a:pt x="8579" y="5504"/>
                      </a:lnTo>
                      <a:lnTo>
                        <a:pt x="8858" y="5390"/>
                      </a:lnTo>
                      <a:lnTo>
                        <a:pt x="9117" y="5265"/>
                      </a:lnTo>
                      <a:lnTo>
                        <a:pt x="9350" y="5119"/>
                      </a:lnTo>
                      <a:lnTo>
                        <a:pt x="9563" y="4967"/>
                      </a:lnTo>
                      <a:lnTo>
                        <a:pt x="9758" y="4794"/>
                      </a:lnTo>
                      <a:lnTo>
                        <a:pt x="9933" y="4610"/>
                      </a:lnTo>
                      <a:cubicBezTo>
                        <a:pt x="9955" y="4623"/>
                        <a:pt x="9978" y="4635"/>
                        <a:pt x="10000" y="4648"/>
                      </a:cubicBezTo>
                      <a:lnTo>
                        <a:pt x="10000" y="4660"/>
                      </a:lnTo>
                      <a:cubicBezTo>
                        <a:pt x="9968" y="4716"/>
                        <a:pt x="9936" y="4771"/>
                        <a:pt x="9904" y="4827"/>
                      </a:cubicBezTo>
                      <a:lnTo>
                        <a:pt x="9767" y="5000"/>
                      </a:lnTo>
                      <a:lnTo>
                        <a:pt x="9600" y="5173"/>
                      </a:lnTo>
                      <a:lnTo>
                        <a:pt x="9404" y="5343"/>
                      </a:lnTo>
                      <a:lnTo>
                        <a:pt x="9183" y="5504"/>
                      </a:lnTo>
                      <a:lnTo>
                        <a:pt x="8950" y="5662"/>
                      </a:lnTo>
                      <a:lnTo>
                        <a:pt x="8704" y="5802"/>
                      </a:lnTo>
                      <a:lnTo>
                        <a:pt x="8463" y="5927"/>
                      </a:lnTo>
                      <a:lnTo>
                        <a:pt x="8229" y="6025"/>
                      </a:lnTo>
                      <a:lnTo>
                        <a:pt x="8000" y="6105"/>
                      </a:lnTo>
                      <a:lnTo>
                        <a:pt x="7879" y="6132"/>
                      </a:lnTo>
                      <a:lnTo>
                        <a:pt x="7729" y="6153"/>
                      </a:lnTo>
                      <a:lnTo>
                        <a:pt x="7563" y="6177"/>
                      </a:lnTo>
                      <a:lnTo>
                        <a:pt x="7388" y="6198"/>
                      </a:lnTo>
                      <a:lnTo>
                        <a:pt x="7204" y="6219"/>
                      </a:lnTo>
                      <a:lnTo>
                        <a:pt x="7017" y="6240"/>
                      </a:lnTo>
                      <a:lnTo>
                        <a:pt x="6842" y="6263"/>
                      </a:lnTo>
                      <a:lnTo>
                        <a:pt x="6675" y="6290"/>
                      </a:lnTo>
                      <a:lnTo>
                        <a:pt x="6517" y="6329"/>
                      </a:lnTo>
                      <a:lnTo>
                        <a:pt x="6388" y="6365"/>
                      </a:lnTo>
                      <a:cubicBezTo>
                        <a:pt x="6355" y="6382"/>
                        <a:pt x="6321" y="6398"/>
                        <a:pt x="6288" y="6415"/>
                      </a:cubicBezTo>
                      <a:lnTo>
                        <a:pt x="6213" y="6475"/>
                      </a:lnTo>
                      <a:cubicBezTo>
                        <a:pt x="6173" y="6533"/>
                        <a:pt x="6132" y="6590"/>
                        <a:pt x="6092" y="6648"/>
                      </a:cubicBezTo>
                      <a:cubicBezTo>
                        <a:pt x="6064" y="6711"/>
                        <a:pt x="6036" y="6773"/>
                        <a:pt x="6008" y="6836"/>
                      </a:cubicBezTo>
                      <a:cubicBezTo>
                        <a:pt x="5986" y="6901"/>
                        <a:pt x="5964" y="6967"/>
                        <a:pt x="5942" y="7032"/>
                      </a:cubicBezTo>
                      <a:cubicBezTo>
                        <a:pt x="5929" y="7099"/>
                        <a:pt x="5917" y="7165"/>
                        <a:pt x="5904" y="7232"/>
                      </a:cubicBezTo>
                      <a:cubicBezTo>
                        <a:pt x="5899" y="7302"/>
                        <a:pt x="5893" y="7373"/>
                        <a:pt x="5888" y="7443"/>
                      </a:cubicBezTo>
                      <a:cubicBezTo>
                        <a:pt x="5885" y="7514"/>
                        <a:pt x="5882" y="7584"/>
                        <a:pt x="5879" y="7655"/>
                      </a:cubicBezTo>
                      <a:cubicBezTo>
                        <a:pt x="5882" y="7726"/>
                        <a:pt x="5885" y="7796"/>
                        <a:pt x="5888" y="7867"/>
                      </a:cubicBezTo>
                      <a:cubicBezTo>
                        <a:pt x="5893" y="7939"/>
                        <a:pt x="5899" y="8012"/>
                        <a:pt x="5904" y="8084"/>
                      </a:cubicBezTo>
                      <a:cubicBezTo>
                        <a:pt x="5911" y="8156"/>
                        <a:pt x="5918" y="8227"/>
                        <a:pt x="5925" y="8299"/>
                      </a:cubicBezTo>
                      <a:cubicBezTo>
                        <a:pt x="5933" y="8369"/>
                        <a:pt x="5942" y="8440"/>
                        <a:pt x="5950" y="8510"/>
                      </a:cubicBezTo>
                      <a:cubicBezTo>
                        <a:pt x="5951" y="8613"/>
                        <a:pt x="5953" y="8717"/>
                        <a:pt x="5954" y="8820"/>
                      </a:cubicBezTo>
                      <a:cubicBezTo>
                        <a:pt x="5947" y="8923"/>
                        <a:pt x="5940" y="9027"/>
                        <a:pt x="5933" y="9130"/>
                      </a:cubicBezTo>
                      <a:cubicBezTo>
                        <a:pt x="5921" y="9229"/>
                        <a:pt x="5908" y="9329"/>
                        <a:pt x="5896" y="9428"/>
                      </a:cubicBezTo>
                      <a:cubicBezTo>
                        <a:pt x="5881" y="9525"/>
                        <a:pt x="5865" y="9623"/>
                        <a:pt x="5850" y="9720"/>
                      </a:cubicBezTo>
                      <a:cubicBezTo>
                        <a:pt x="5819" y="10051"/>
                        <a:pt x="5825" y="10355"/>
                        <a:pt x="5794" y="10686"/>
                      </a:cubicBezTo>
                      <a:lnTo>
                        <a:pt x="4117" y="10686"/>
                      </a:lnTo>
                      <a:lnTo>
                        <a:pt x="4309" y="10293"/>
                      </a:lnTo>
                      <a:lnTo>
                        <a:pt x="4546" y="9848"/>
                      </a:lnTo>
                      <a:cubicBezTo>
                        <a:pt x="4574" y="9794"/>
                        <a:pt x="4601" y="9741"/>
                        <a:pt x="4629" y="9687"/>
                      </a:cubicBezTo>
                      <a:cubicBezTo>
                        <a:pt x="4653" y="9627"/>
                        <a:pt x="4676" y="9568"/>
                        <a:pt x="4700" y="9508"/>
                      </a:cubicBezTo>
                      <a:cubicBezTo>
                        <a:pt x="4722" y="9442"/>
                        <a:pt x="4745" y="9375"/>
                        <a:pt x="4767" y="9309"/>
                      </a:cubicBezTo>
                      <a:cubicBezTo>
                        <a:pt x="4788" y="9238"/>
                        <a:pt x="4808" y="9168"/>
                        <a:pt x="4829" y="9097"/>
                      </a:cubicBezTo>
                      <a:cubicBezTo>
                        <a:pt x="4846" y="9021"/>
                        <a:pt x="4862" y="8944"/>
                        <a:pt x="4879" y="8868"/>
                      </a:cubicBezTo>
                      <a:cubicBezTo>
                        <a:pt x="4892" y="8790"/>
                        <a:pt x="4904" y="8713"/>
                        <a:pt x="4917" y="8635"/>
                      </a:cubicBezTo>
                      <a:cubicBezTo>
                        <a:pt x="4929" y="8554"/>
                        <a:pt x="4942" y="8472"/>
                        <a:pt x="4954" y="8391"/>
                      </a:cubicBezTo>
                      <a:cubicBezTo>
                        <a:pt x="4962" y="8309"/>
                        <a:pt x="4971" y="8226"/>
                        <a:pt x="4979" y="8144"/>
                      </a:cubicBezTo>
                      <a:cubicBezTo>
                        <a:pt x="4986" y="8058"/>
                        <a:pt x="4993" y="7973"/>
                        <a:pt x="5000" y="7887"/>
                      </a:cubicBezTo>
                      <a:lnTo>
                        <a:pt x="5000" y="7634"/>
                      </a:lnTo>
                      <a:lnTo>
                        <a:pt x="5000" y="7384"/>
                      </a:lnTo>
                      <a:cubicBezTo>
                        <a:pt x="4993" y="7300"/>
                        <a:pt x="4986" y="7217"/>
                        <a:pt x="4979" y="7133"/>
                      </a:cubicBezTo>
                      <a:cubicBezTo>
                        <a:pt x="4969" y="7053"/>
                        <a:pt x="4960" y="6972"/>
                        <a:pt x="4950" y="6892"/>
                      </a:cubicBezTo>
                      <a:cubicBezTo>
                        <a:pt x="4938" y="6814"/>
                        <a:pt x="4925" y="6735"/>
                        <a:pt x="4913" y="6657"/>
                      </a:cubicBezTo>
                      <a:cubicBezTo>
                        <a:pt x="4895" y="6581"/>
                        <a:pt x="4876" y="6506"/>
                        <a:pt x="4858" y="6430"/>
                      </a:cubicBezTo>
                      <a:cubicBezTo>
                        <a:pt x="4833" y="6360"/>
                        <a:pt x="4808" y="6289"/>
                        <a:pt x="4783" y="6219"/>
                      </a:cubicBezTo>
                      <a:cubicBezTo>
                        <a:pt x="4755" y="6152"/>
                        <a:pt x="4728" y="6086"/>
                        <a:pt x="4700" y="6019"/>
                      </a:cubicBezTo>
                      <a:cubicBezTo>
                        <a:pt x="4667" y="5959"/>
                        <a:pt x="4633" y="5900"/>
                        <a:pt x="4600" y="5840"/>
                      </a:cubicBezTo>
                      <a:cubicBezTo>
                        <a:pt x="4563" y="5787"/>
                        <a:pt x="4525" y="5735"/>
                        <a:pt x="4488" y="5682"/>
                      </a:cubicBezTo>
                      <a:cubicBezTo>
                        <a:pt x="4445" y="5635"/>
                        <a:pt x="4401" y="5589"/>
                        <a:pt x="4358" y="5542"/>
                      </a:cubicBezTo>
                      <a:cubicBezTo>
                        <a:pt x="4310" y="5504"/>
                        <a:pt x="4261" y="5467"/>
                        <a:pt x="4213" y="5429"/>
                      </a:cubicBezTo>
                      <a:lnTo>
                        <a:pt x="4046" y="5343"/>
                      </a:lnTo>
                      <a:lnTo>
                        <a:pt x="3904" y="5292"/>
                      </a:lnTo>
                      <a:lnTo>
                        <a:pt x="3746" y="5271"/>
                      </a:lnTo>
                      <a:lnTo>
                        <a:pt x="3583" y="5271"/>
                      </a:lnTo>
                      <a:lnTo>
                        <a:pt x="3413" y="5286"/>
                      </a:lnTo>
                      <a:lnTo>
                        <a:pt x="3246" y="5310"/>
                      </a:lnTo>
                      <a:lnTo>
                        <a:pt x="3079" y="5343"/>
                      </a:lnTo>
                      <a:lnTo>
                        <a:pt x="2913" y="5369"/>
                      </a:lnTo>
                      <a:lnTo>
                        <a:pt x="2750" y="5396"/>
                      </a:lnTo>
                      <a:lnTo>
                        <a:pt x="2600" y="5411"/>
                      </a:lnTo>
                      <a:lnTo>
                        <a:pt x="2258" y="5423"/>
                      </a:lnTo>
                      <a:lnTo>
                        <a:pt x="1925" y="5411"/>
                      </a:lnTo>
                      <a:lnTo>
                        <a:pt x="1617" y="5384"/>
                      </a:lnTo>
                      <a:lnTo>
                        <a:pt x="1321" y="5346"/>
                      </a:lnTo>
                      <a:lnTo>
                        <a:pt x="1033" y="5298"/>
                      </a:lnTo>
                      <a:lnTo>
                        <a:pt x="758" y="5250"/>
                      </a:lnTo>
                      <a:lnTo>
                        <a:pt x="500" y="5197"/>
                      </a:lnTo>
                      <a:cubicBezTo>
                        <a:pt x="506" y="5177"/>
                        <a:pt x="511" y="5157"/>
                        <a:pt x="517" y="5137"/>
                      </a:cubicBezTo>
                      <a:lnTo>
                        <a:pt x="871" y="5173"/>
                      </a:lnTo>
                      <a:lnTo>
                        <a:pt x="1221" y="5197"/>
                      </a:lnTo>
                      <a:lnTo>
                        <a:pt x="1563" y="5206"/>
                      </a:lnTo>
                      <a:lnTo>
                        <a:pt x="1896" y="5197"/>
                      </a:lnTo>
                      <a:lnTo>
                        <a:pt x="2221" y="5164"/>
                      </a:lnTo>
                      <a:lnTo>
                        <a:pt x="2538" y="5113"/>
                      </a:lnTo>
                      <a:lnTo>
                        <a:pt x="2842" y="5045"/>
                      </a:lnTo>
                      <a:lnTo>
                        <a:pt x="3129" y="4946"/>
                      </a:lnTo>
                      <a:lnTo>
                        <a:pt x="3500" y="4815"/>
                      </a:lnTo>
                      <a:lnTo>
                        <a:pt x="2821" y="4389"/>
                      </a:lnTo>
                      <a:lnTo>
                        <a:pt x="2213" y="3912"/>
                      </a:lnTo>
                      <a:lnTo>
                        <a:pt x="1879" y="3939"/>
                      </a:lnTo>
                      <a:lnTo>
                        <a:pt x="1554" y="3939"/>
                      </a:lnTo>
                      <a:lnTo>
                        <a:pt x="1258" y="3912"/>
                      </a:lnTo>
                      <a:lnTo>
                        <a:pt x="979" y="3856"/>
                      </a:lnTo>
                      <a:lnTo>
                        <a:pt x="721" y="3775"/>
                      </a:lnTo>
                      <a:lnTo>
                        <a:pt x="496" y="3674"/>
                      </a:lnTo>
                      <a:lnTo>
                        <a:pt x="296" y="3549"/>
                      </a:lnTo>
                      <a:lnTo>
                        <a:pt x="129" y="3403"/>
                      </a:lnTo>
                      <a:lnTo>
                        <a:pt x="0" y="3245"/>
                      </a:lnTo>
                      <a:cubicBezTo>
                        <a:pt x="6" y="3236"/>
                        <a:pt x="11" y="3227"/>
                        <a:pt x="17" y="3218"/>
                      </a:cubicBezTo>
                      <a:lnTo>
                        <a:pt x="71" y="3245"/>
                      </a:lnTo>
                      <a:cubicBezTo>
                        <a:pt x="93" y="3280"/>
                        <a:pt x="116" y="3314"/>
                        <a:pt x="138" y="3349"/>
                      </a:cubicBezTo>
                      <a:lnTo>
                        <a:pt x="246" y="3439"/>
                      </a:lnTo>
                      <a:cubicBezTo>
                        <a:pt x="290" y="3469"/>
                        <a:pt x="335" y="3498"/>
                        <a:pt x="379" y="3528"/>
                      </a:cubicBezTo>
                      <a:lnTo>
                        <a:pt x="538" y="3597"/>
                      </a:lnTo>
                      <a:lnTo>
                        <a:pt x="721" y="3656"/>
                      </a:lnTo>
                      <a:lnTo>
                        <a:pt x="913" y="3701"/>
                      </a:lnTo>
                      <a:lnTo>
                        <a:pt x="1117" y="3728"/>
                      </a:lnTo>
                      <a:lnTo>
                        <a:pt x="1329" y="3737"/>
                      </a:lnTo>
                      <a:lnTo>
                        <a:pt x="1533" y="3734"/>
                      </a:lnTo>
                      <a:lnTo>
                        <a:pt x="1646" y="3722"/>
                      </a:lnTo>
                      <a:lnTo>
                        <a:pt x="1746" y="3722"/>
                      </a:lnTo>
                      <a:lnTo>
                        <a:pt x="1833" y="3710"/>
                      </a:lnTo>
                      <a:lnTo>
                        <a:pt x="1917" y="3695"/>
                      </a:lnTo>
                      <a:lnTo>
                        <a:pt x="1988" y="3662"/>
                      </a:lnTo>
                      <a:cubicBezTo>
                        <a:pt x="1921" y="3572"/>
                        <a:pt x="1855" y="3481"/>
                        <a:pt x="1788" y="3391"/>
                      </a:cubicBezTo>
                      <a:lnTo>
                        <a:pt x="1617" y="3126"/>
                      </a:lnTo>
                      <a:lnTo>
                        <a:pt x="1454" y="2849"/>
                      </a:lnTo>
                      <a:lnTo>
                        <a:pt x="1313" y="2563"/>
                      </a:lnTo>
                      <a:lnTo>
                        <a:pt x="1175" y="2253"/>
                      </a:lnTo>
                      <a:lnTo>
                        <a:pt x="1046" y="1919"/>
                      </a:lnTo>
                      <a:cubicBezTo>
                        <a:pt x="1042" y="1899"/>
                        <a:pt x="1037" y="1879"/>
                        <a:pt x="1033" y="1859"/>
                      </a:cubicBezTo>
                      <a:cubicBezTo>
                        <a:pt x="1022" y="1831"/>
                        <a:pt x="1011" y="1804"/>
                        <a:pt x="1000" y="1776"/>
                      </a:cubicBezTo>
                      <a:cubicBezTo>
                        <a:pt x="993" y="1745"/>
                        <a:pt x="986" y="1715"/>
                        <a:pt x="979" y="1684"/>
                      </a:cubicBezTo>
                      <a:cubicBezTo>
                        <a:pt x="969" y="1653"/>
                        <a:pt x="960" y="1622"/>
                        <a:pt x="950" y="1591"/>
                      </a:cubicBezTo>
                      <a:cubicBezTo>
                        <a:pt x="942" y="1557"/>
                        <a:pt x="933" y="1524"/>
                        <a:pt x="925" y="1490"/>
                      </a:cubicBezTo>
                      <a:cubicBezTo>
                        <a:pt x="922" y="1459"/>
                        <a:pt x="920" y="1428"/>
                        <a:pt x="917" y="1397"/>
                      </a:cubicBezTo>
                      <a:lnTo>
                        <a:pt x="917" y="1311"/>
                      </a:lnTo>
                      <a:cubicBezTo>
                        <a:pt x="922" y="1285"/>
                        <a:pt x="928" y="1260"/>
                        <a:pt x="933" y="1234"/>
                      </a:cubicBezTo>
                      <a:lnTo>
                        <a:pt x="963" y="1180"/>
                      </a:lnTo>
                      <a:lnTo>
                        <a:pt x="1000" y="1192"/>
                      </a:lnTo>
                      <a:cubicBezTo>
                        <a:pt x="1011" y="1293"/>
                        <a:pt x="1022" y="1395"/>
                        <a:pt x="1033" y="1496"/>
                      </a:cubicBezTo>
                      <a:cubicBezTo>
                        <a:pt x="1058" y="1597"/>
                        <a:pt x="1083" y="1699"/>
                        <a:pt x="1108" y="1800"/>
                      </a:cubicBezTo>
                      <a:cubicBezTo>
                        <a:pt x="1146" y="1899"/>
                        <a:pt x="1183" y="1999"/>
                        <a:pt x="1221" y="2098"/>
                      </a:cubicBezTo>
                      <a:cubicBezTo>
                        <a:pt x="1267" y="2189"/>
                        <a:pt x="1312" y="2281"/>
                        <a:pt x="1358" y="2372"/>
                      </a:cubicBezTo>
                      <a:lnTo>
                        <a:pt x="1508" y="2628"/>
                      </a:lnTo>
                      <a:lnTo>
                        <a:pt x="1646" y="2795"/>
                      </a:lnTo>
                      <a:cubicBezTo>
                        <a:pt x="1640" y="2797"/>
                        <a:pt x="1635" y="2799"/>
                        <a:pt x="1629" y="2801"/>
                      </a:cubicBezTo>
                      <a:lnTo>
                        <a:pt x="1629" y="2807"/>
                      </a:lnTo>
                      <a:lnTo>
                        <a:pt x="1638" y="2813"/>
                      </a:lnTo>
                      <a:cubicBezTo>
                        <a:pt x="1641" y="2814"/>
                        <a:pt x="1643" y="2815"/>
                        <a:pt x="1646" y="2816"/>
                      </a:cubicBezTo>
                      <a:cubicBezTo>
                        <a:pt x="1652" y="2818"/>
                        <a:pt x="1657" y="2820"/>
                        <a:pt x="1663" y="2822"/>
                      </a:cubicBezTo>
                      <a:cubicBezTo>
                        <a:pt x="1664" y="2826"/>
                        <a:pt x="1666" y="2830"/>
                        <a:pt x="1667" y="2834"/>
                      </a:cubicBezTo>
                      <a:cubicBezTo>
                        <a:pt x="1670" y="2836"/>
                        <a:pt x="1672" y="2838"/>
                        <a:pt x="1675" y="2840"/>
                      </a:cubicBezTo>
                      <a:cubicBezTo>
                        <a:pt x="1678" y="2843"/>
                        <a:pt x="1680" y="2846"/>
                        <a:pt x="1683" y="2849"/>
                      </a:cubicBezTo>
                      <a:lnTo>
                        <a:pt x="1683" y="2843"/>
                      </a:lnTo>
                      <a:cubicBezTo>
                        <a:pt x="1680" y="2842"/>
                        <a:pt x="1678" y="2841"/>
                        <a:pt x="1675" y="2840"/>
                      </a:cubicBezTo>
                      <a:lnTo>
                        <a:pt x="1675" y="2840"/>
                      </a:lnTo>
                      <a:cubicBezTo>
                        <a:pt x="1665" y="2825"/>
                        <a:pt x="1656" y="2810"/>
                        <a:pt x="1646" y="2795"/>
                      </a:cubicBezTo>
                      <a:lnTo>
                        <a:pt x="1746" y="2741"/>
                      </a:lnTo>
                      <a:cubicBezTo>
                        <a:pt x="1778" y="2710"/>
                        <a:pt x="1810" y="2680"/>
                        <a:pt x="1842" y="2649"/>
                      </a:cubicBezTo>
                      <a:cubicBezTo>
                        <a:pt x="1872" y="2613"/>
                        <a:pt x="1903" y="2578"/>
                        <a:pt x="1933" y="2542"/>
                      </a:cubicBezTo>
                      <a:cubicBezTo>
                        <a:pt x="1961" y="2498"/>
                        <a:pt x="1989" y="2455"/>
                        <a:pt x="2017" y="2411"/>
                      </a:cubicBezTo>
                      <a:cubicBezTo>
                        <a:pt x="2042" y="2362"/>
                        <a:pt x="2067" y="2314"/>
                        <a:pt x="2092" y="2265"/>
                      </a:cubicBezTo>
                      <a:cubicBezTo>
                        <a:pt x="2116" y="2214"/>
                        <a:pt x="2139" y="2164"/>
                        <a:pt x="2163" y="2113"/>
                      </a:cubicBezTo>
                      <a:cubicBezTo>
                        <a:pt x="2182" y="2060"/>
                        <a:pt x="2202" y="2008"/>
                        <a:pt x="2221" y="1955"/>
                      </a:cubicBezTo>
                      <a:cubicBezTo>
                        <a:pt x="2239" y="1904"/>
                        <a:pt x="2257" y="1854"/>
                        <a:pt x="2275" y="1803"/>
                      </a:cubicBezTo>
                      <a:cubicBezTo>
                        <a:pt x="2290" y="1754"/>
                        <a:pt x="2306" y="1706"/>
                        <a:pt x="2321" y="1657"/>
                      </a:cubicBezTo>
                      <a:cubicBezTo>
                        <a:pt x="2324" y="1722"/>
                        <a:pt x="2326" y="1788"/>
                        <a:pt x="2329" y="1853"/>
                      </a:cubicBezTo>
                      <a:cubicBezTo>
                        <a:pt x="2326" y="1913"/>
                        <a:pt x="2324" y="1972"/>
                        <a:pt x="2321" y="2032"/>
                      </a:cubicBezTo>
                      <a:cubicBezTo>
                        <a:pt x="2308" y="2088"/>
                        <a:pt x="2296" y="2143"/>
                        <a:pt x="2283" y="2199"/>
                      </a:cubicBezTo>
                      <a:cubicBezTo>
                        <a:pt x="2265" y="2255"/>
                        <a:pt x="2247" y="2310"/>
                        <a:pt x="2229" y="2366"/>
                      </a:cubicBezTo>
                      <a:cubicBezTo>
                        <a:pt x="2204" y="2419"/>
                        <a:pt x="2179" y="2471"/>
                        <a:pt x="2154" y="2524"/>
                      </a:cubicBezTo>
                      <a:lnTo>
                        <a:pt x="2046" y="2682"/>
                      </a:lnTo>
                      <a:lnTo>
                        <a:pt x="1796" y="3027"/>
                      </a:lnTo>
                      <a:lnTo>
                        <a:pt x="2054" y="3305"/>
                      </a:lnTo>
                      <a:lnTo>
                        <a:pt x="2333" y="3564"/>
                      </a:lnTo>
                      <a:lnTo>
                        <a:pt x="2638" y="3808"/>
                      </a:lnTo>
                      <a:lnTo>
                        <a:pt x="2963" y="4032"/>
                      </a:lnTo>
                      <a:lnTo>
                        <a:pt x="4129" y="4610"/>
                      </a:lnTo>
                      <a:cubicBezTo>
                        <a:pt x="4142" y="4603"/>
                        <a:pt x="4154" y="4596"/>
                        <a:pt x="4167" y="4589"/>
                      </a:cubicBezTo>
                      <a:cubicBezTo>
                        <a:pt x="4135" y="4504"/>
                        <a:pt x="4103" y="4418"/>
                        <a:pt x="4071" y="4333"/>
                      </a:cubicBezTo>
                      <a:cubicBezTo>
                        <a:pt x="4046" y="4241"/>
                        <a:pt x="4021" y="4150"/>
                        <a:pt x="3996" y="4058"/>
                      </a:cubicBezTo>
                      <a:cubicBezTo>
                        <a:pt x="3975" y="3959"/>
                        <a:pt x="3954" y="3859"/>
                        <a:pt x="3933" y="3760"/>
                      </a:cubicBezTo>
                      <a:cubicBezTo>
                        <a:pt x="3923" y="3659"/>
                        <a:pt x="3914" y="3557"/>
                        <a:pt x="3904" y="3456"/>
                      </a:cubicBezTo>
                      <a:cubicBezTo>
                        <a:pt x="3896" y="3350"/>
                        <a:pt x="3887" y="3244"/>
                        <a:pt x="3879" y="3138"/>
                      </a:cubicBezTo>
                      <a:lnTo>
                        <a:pt x="3879" y="2813"/>
                      </a:lnTo>
                      <a:cubicBezTo>
                        <a:pt x="3885" y="2704"/>
                        <a:pt x="3890" y="2594"/>
                        <a:pt x="3896" y="2485"/>
                      </a:cubicBezTo>
                      <a:cubicBezTo>
                        <a:pt x="3908" y="2377"/>
                        <a:pt x="3921" y="2268"/>
                        <a:pt x="3933" y="2160"/>
                      </a:cubicBezTo>
                      <a:cubicBezTo>
                        <a:pt x="3951" y="2052"/>
                        <a:pt x="3970" y="1944"/>
                        <a:pt x="3988" y="1836"/>
                      </a:cubicBezTo>
                      <a:cubicBezTo>
                        <a:pt x="4007" y="1732"/>
                        <a:pt x="4027" y="1627"/>
                        <a:pt x="4046" y="1523"/>
                      </a:cubicBezTo>
                      <a:cubicBezTo>
                        <a:pt x="4074" y="1422"/>
                        <a:pt x="4101" y="1320"/>
                        <a:pt x="4129" y="1219"/>
                      </a:cubicBezTo>
                      <a:cubicBezTo>
                        <a:pt x="4162" y="1124"/>
                        <a:pt x="4196" y="1028"/>
                        <a:pt x="4229" y="933"/>
                      </a:cubicBezTo>
                      <a:cubicBezTo>
                        <a:pt x="4264" y="843"/>
                        <a:pt x="4298" y="752"/>
                        <a:pt x="4333" y="662"/>
                      </a:cubicBezTo>
                      <a:cubicBezTo>
                        <a:pt x="4373" y="580"/>
                        <a:pt x="4414" y="499"/>
                        <a:pt x="4454" y="417"/>
                      </a:cubicBezTo>
                      <a:lnTo>
                        <a:pt x="4583" y="194"/>
                      </a:lnTo>
                      <a:lnTo>
                        <a:pt x="4738" y="0"/>
                      </a:lnTo>
                      <a:close/>
                    </a:path>
                  </a:pathLst>
                </a:custGeom>
                <a:solidFill>
                  <a:srgbClr val="000000">
                    <a:lumMod val="65000"/>
                    <a:lumOff val="3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04E86C8-ADE4-49DB-98CF-0A4CCB2DA137}"/>
                    </a:ext>
                  </a:extLst>
                </p:cNvPr>
                <p:cNvSpPr/>
                <p:nvPr/>
              </p:nvSpPr>
              <p:spPr>
                <a:xfrm>
                  <a:off x="5256200" y="3354250"/>
                  <a:ext cx="348146" cy="348146"/>
                </a:xfrm>
                <a:prstGeom prst="ellipse">
                  <a:avLst/>
                </a:prstGeom>
                <a:solidFill>
                  <a:srgbClr val="57687C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B3EBB22B-FC77-484A-90FD-D33B92C3C08A}"/>
                    </a:ext>
                  </a:extLst>
                </p:cNvPr>
                <p:cNvSpPr/>
                <p:nvPr/>
              </p:nvSpPr>
              <p:spPr>
                <a:xfrm rot="20422225">
                  <a:off x="5578650" y="1783305"/>
                  <a:ext cx="756085" cy="756085"/>
                </a:xfrm>
                <a:prstGeom prst="ellipse">
                  <a:avLst/>
                </a:prstGeom>
                <a:solidFill>
                  <a:srgbClr val="57687C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7990DE28-A644-4024-9EEE-54919754B6AF}"/>
                    </a:ext>
                  </a:extLst>
                </p:cNvPr>
                <p:cNvSpPr/>
                <p:nvPr/>
              </p:nvSpPr>
              <p:spPr>
                <a:xfrm>
                  <a:off x="4031212" y="3449358"/>
                  <a:ext cx="378042" cy="378042"/>
                </a:xfrm>
                <a:prstGeom prst="ellipse">
                  <a:avLst/>
                </a:prstGeom>
                <a:solidFill>
                  <a:srgbClr val="57687C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93A82DD7-921D-4A4E-8093-A3580A23D342}"/>
                    </a:ext>
                  </a:extLst>
                </p:cNvPr>
                <p:cNvSpPr/>
                <p:nvPr/>
              </p:nvSpPr>
              <p:spPr>
                <a:xfrm>
                  <a:off x="7826837" y="3332691"/>
                  <a:ext cx="621680" cy="621680"/>
                </a:xfrm>
                <a:prstGeom prst="ellipse">
                  <a:avLst/>
                </a:prstGeom>
                <a:solidFill>
                  <a:srgbClr val="57687C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A1450EDD-821C-43B6-96A3-E6DC17734675}"/>
                    </a:ext>
                  </a:extLst>
                </p:cNvPr>
                <p:cNvSpPr/>
                <p:nvPr/>
              </p:nvSpPr>
              <p:spPr>
                <a:xfrm>
                  <a:off x="7650888" y="4336811"/>
                  <a:ext cx="1091533" cy="1022392"/>
                </a:xfrm>
                <a:prstGeom prst="ellipse">
                  <a:avLst/>
                </a:prstGeom>
                <a:solidFill>
                  <a:srgbClr val="90C22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379A370-9937-45C4-999C-48E67E72A20B}"/>
                    </a:ext>
                  </a:extLst>
                </p:cNvPr>
                <p:cNvSpPr/>
                <p:nvPr/>
              </p:nvSpPr>
              <p:spPr>
                <a:xfrm>
                  <a:off x="6920629" y="1663157"/>
                  <a:ext cx="1470961" cy="1386845"/>
                </a:xfrm>
                <a:prstGeom prst="ellipse">
                  <a:avLst/>
                </a:prstGeom>
                <a:solidFill>
                  <a:srgbClr val="07A39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FF4BF04-C5E6-4743-B800-B19168AE0A24}"/>
                    </a:ext>
                  </a:extLst>
                </p:cNvPr>
                <p:cNvSpPr/>
                <p:nvPr/>
              </p:nvSpPr>
              <p:spPr>
                <a:xfrm>
                  <a:off x="3738769" y="1847193"/>
                  <a:ext cx="1184020" cy="1155674"/>
                </a:xfrm>
                <a:prstGeom prst="ellips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CD10926-1ADA-458C-B6FB-F8BBE8BF855C}"/>
                    </a:ext>
                  </a:extLst>
                </p:cNvPr>
                <p:cNvSpPr/>
                <p:nvPr/>
              </p:nvSpPr>
              <p:spPr>
                <a:xfrm>
                  <a:off x="3780714" y="4531837"/>
                  <a:ext cx="1327147" cy="1295374"/>
                </a:xfrm>
                <a:prstGeom prst="ellipse">
                  <a:avLst/>
                </a:prstGeom>
                <a:solidFill>
                  <a:srgbClr val="FBA2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4CC8FE3A-4933-4845-872B-6A85470FABC4}"/>
                    </a:ext>
                  </a:extLst>
                </p:cNvPr>
                <p:cNvSpPr/>
                <p:nvPr/>
              </p:nvSpPr>
              <p:spPr>
                <a:xfrm>
                  <a:off x="6221733" y="3643531"/>
                  <a:ext cx="621680" cy="621680"/>
                </a:xfrm>
                <a:prstGeom prst="ellipse">
                  <a:avLst/>
                </a:prstGeom>
                <a:solidFill>
                  <a:srgbClr val="57687C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FA9F689B-7B8B-4781-9F74-9AA70B264250}"/>
                    </a:ext>
                  </a:extLst>
                </p:cNvPr>
                <p:cNvSpPr/>
                <p:nvPr/>
              </p:nvSpPr>
              <p:spPr>
                <a:xfrm>
                  <a:off x="6075990" y="2961510"/>
                  <a:ext cx="265330" cy="265330"/>
                </a:xfrm>
                <a:prstGeom prst="ellipse">
                  <a:avLst/>
                </a:prstGeom>
                <a:solidFill>
                  <a:srgbClr val="57687C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ED2C866-89FE-4AA3-A040-3BAF58C9013C}"/>
                    </a:ext>
                  </a:extLst>
                </p:cNvPr>
                <p:cNvSpPr/>
                <p:nvPr/>
              </p:nvSpPr>
              <p:spPr>
                <a:xfrm>
                  <a:off x="7033075" y="1840628"/>
                  <a:ext cx="1110925" cy="1056579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3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5EA068A-0120-467C-9084-6EFCE3040A3A}"/>
                    </a:ext>
                  </a:extLst>
                </p:cNvPr>
                <p:cNvSpPr/>
                <p:nvPr/>
              </p:nvSpPr>
              <p:spPr>
                <a:xfrm>
                  <a:off x="3823244" y="2007497"/>
                  <a:ext cx="926647" cy="89666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3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530F6C6A-BE22-47EE-8E50-1E93253D9075}"/>
                    </a:ext>
                  </a:extLst>
                </p:cNvPr>
                <p:cNvSpPr/>
                <p:nvPr/>
              </p:nvSpPr>
              <p:spPr>
                <a:xfrm>
                  <a:off x="4002679" y="4582178"/>
                  <a:ext cx="1033317" cy="99988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3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BB6B68F5-41D6-4B4D-AB2C-718CB2A37214}"/>
                    </a:ext>
                  </a:extLst>
                </p:cNvPr>
                <p:cNvSpPr/>
                <p:nvPr/>
              </p:nvSpPr>
              <p:spPr>
                <a:xfrm>
                  <a:off x="7739982" y="4468280"/>
                  <a:ext cx="725893" cy="69240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33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" name="Oval 28">
                  <a:extLst>
                    <a:ext uri="{FF2B5EF4-FFF2-40B4-BE49-F238E27FC236}">
                      <a16:creationId xmlns:a16="http://schemas.microsoft.com/office/drawing/2014/main" id="{9EFD5368-A367-4917-8A4C-9293618920F4}"/>
                    </a:ext>
                  </a:extLst>
                </p:cNvPr>
                <p:cNvSpPr/>
                <p:nvPr/>
              </p:nvSpPr>
              <p:spPr>
                <a:xfrm>
                  <a:off x="5074838" y="2945596"/>
                  <a:ext cx="265330" cy="265330"/>
                </a:xfrm>
                <a:prstGeom prst="ellipse">
                  <a:avLst/>
                </a:prstGeom>
                <a:solidFill>
                  <a:srgbClr val="57687C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6E91ACA-1E52-4C9E-9923-9F3D59E2C12A}"/>
                  </a:ext>
                </a:extLst>
              </p:cNvPr>
              <p:cNvSpPr/>
              <p:nvPr/>
            </p:nvSpPr>
            <p:spPr>
              <a:xfrm>
                <a:off x="3834718" y="2255564"/>
                <a:ext cx="910940" cy="883698"/>
              </a:xfrm>
              <a:prstGeom prst="ellipse">
                <a:avLst/>
              </a:prstGeom>
              <a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FF3414B-6D6C-48BC-81D7-CE470ACEE5DC}"/>
                  </a:ext>
                </a:extLst>
              </p:cNvPr>
              <p:cNvSpPr/>
              <p:nvPr/>
            </p:nvSpPr>
            <p:spPr>
              <a:xfrm>
                <a:off x="7154373" y="4579610"/>
                <a:ext cx="677558" cy="713749"/>
              </a:xfrm>
              <a:prstGeom prst="ellipse">
                <a:avLst/>
              </a:prstGeom>
              <a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318AA66-B02B-494F-B31D-7EBB97677FC6}"/>
                  </a:ext>
                </a:extLst>
              </p:cNvPr>
              <p:cNvSpPr/>
              <p:nvPr/>
            </p:nvSpPr>
            <p:spPr>
              <a:xfrm rot="362002">
                <a:off x="7247958" y="3361228"/>
                <a:ext cx="987957" cy="107211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8CB8D02-6086-4259-88CB-6EE9F83C6839}"/>
                  </a:ext>
                </a:extLst>
              </p:cNvPr>
              <p:cNvSpPr/>
              <p:nvPr/>
            </p:nvSpPr>
            <p:spPr>
              <a:xfrm rot="362002">
                <a:off x="7256019" y="3468662"/>
                <a:ext cx="889297" cy="88967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508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673A436-4057-4B59-B580-AFE876F41594}"/>
                  </a:ext>
                </a:extLst>
              </p:cNvPr>
              <p:cNvSpPr/>
              <p:nvPr/>
            </p:nvSpPr>
            <p:spPr>
              <a:xfrm>
                <a:off x="7273549" y="3511047"/>
                <a:ext cx="821987" cy="833661"/>
              </a:xfrm>
              <a:prstGeom prst="ellipse">
                <a:avLst/>
              </a:prstGeom>
              <a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F4B8847-3917-43FA-9F57-2AD490D80EEE}"/>
                </a:ext>
              </a:extLst>
            </p:cNvPr>
            <p:cNvSpPr/>
            <p:nvPr/>
          </p:nvSpPr>
          <p:spPr>
            <a:xfrm>
              <a:off x="4064278" y="4720543"/>
              <a:ext cx="883059" cy="908479"/>
            </a:xfrm>
            <a:prstGeom prst="ellipse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80A2DB-3BF3-411B-9E37-E37B07C03EB8}"/>
                </a:ext>
              </a:extLst>
            </p:cNvPr>
            <p:cNvSpPr/>
            <p:nvPr/>
          </p:nvSpPr>
          <p:spPr>
            <a:xfrm>
              <a:off x="6596577" y="2090060"/>
              <a:ext cx="950466" cy="974645"/>
            </a:xfrm>
            <a:prstGeom prst="ellipse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CC428B-CC73-4970-86E9-C4202E236BFF}"/>
              </a:ext>
            </a:extLst>
          </p:cNvPr>
          <p:cNvGrpSpPr/>
          <p:nvPr/>
        </p:nvGrpSpPr>
        <p:grpSpPr>
          <a:xfrm>
            <a:off x="99593" y="2225251"/>
            <a:ext cx="3934932" cy="2274890"/>
            <a:chOff x="3194706" y="2168237"/>
            <a:chExt cx="3029764" cy="193848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C5FB7D-ACE4-4FFF-9E15-73F98C641BB8}"/>
                </a:ext>
              </a:extLst>
            </p:cNvPr>
            <p:cNvSpPr txBox="1"/>
            <p:nvPr/>
          </p:nvSpPr>
          <p:spPr>
            <a:xfrm>
              <a:off x="3335085" y="2611821"/>
              <a:ext cx="2889385" cy="14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Mecanismos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pagos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por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servicios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ecosistémicos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.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Fortalecer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conservación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valoración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aprovechamiento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mejora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diversidad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biológica</a:t>
              </a:r>
              <a:endParaRPr lang="en-US" altLang="ko-KR" sz="12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 Unicode MS"/>
                <a:cs typeface="Arial" pitchFamily="34" charset="0"/>
              </a:endParaRP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Proteger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conservar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manejar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administra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.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efectivamente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las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áreas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protegidas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.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Manejo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administración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áreas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protegidas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.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Prevención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control de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incendios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forestales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.</a:t>
              </a:r>
            </a:p>
            <a:p>
              <a:pPr marL="171450" indent="-171450" defTabSz="914400">
                <a:buFont typeface="Arial" panose="020B0604020202020204" pitchFamily="34" charset="0"/>
                <a:buChar char="•"/>
              </a:pP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Protección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contra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plagas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200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enfermedades</a:t>
              </a:r>
              <a:r>
                <a:rPr lang="en-US" altLang="ko-KR" sz="1200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.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E1196E-304E-402C-AC93-28231FB4ACB5}"/>
                </a:ext>
              </a:extLst>
            </p:cNvPr>
            <p:cNvSpPr txBox="1"/>
            <p:nvPr/>
          </p:nvSpPr>
          <p:spPr>
            <a:xfrm>
              <a:off x="3194706" y="2168237"/>
              <a:ext cx="2960573" cy="44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Conservación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protección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y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manejo</a:t>
              </a:r>
              <a:r>
                <a:rPr lang="en-US" altLang="ko-KR" sz="14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 Unicode MS"/>
                  <a:cs typeface="Arial" pitchFamily="34" charset="0"/>
                </a:rPr>
                <a:t>sostenible</a:t>
              </a:r>
              <a:endParaRPr lang="ko-KR" alt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424043C-9ACE-471B-B6FD-493CBF3B7BAD}"/>
              </a:ext>
            </a:extLst>
          </p:cNvPr>
          <p:cNvSpPr txBox="1"/>
          <p:nvPr/>
        </p:nvSpPr>
        <p:spPr>
          <a:xfrm>
            <a:off x="378509" y="793056"/>
            <a:ext cx="10191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Responden a causas de deforestación/degradación y marco legal nacional.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5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Implementación: proyectos REDD+, FIP, DGM, Mecanismo Compensación PROBOSQUE, SIGAP e iniciativas en desarrollo (Ganadería Sostenible, NAMA Uso Eficiente Leña).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500" dirty="0"/>
          </a:p>
        </p:txBody>
      </p:sp>
    </p:spTree>
    <p:extLst>
      <p:ext uri="{BB962C8B-B14F-4D97-AF65-F5344CB8AC3E}">
        <p14:creationId xmlns:p14="http://schemas.microsoft.com/office/powerpoint/2010/main" val="42650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E:\spiral.png">
            <a:extLst>
              <a:ext uri="{FF2B5EF4-FFF2-40B4-BE49-F238E27FC236}">
                <a16:creationId xmlns:a16="http://schemas.microsoft.com/office/drawing/2014/main" id="{B280750F-1ACB-468B-A7C8-AA91F437EE8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63" y="1603824"/>
            <a:ext cx="5389618" cy="379471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1 Título">
            <a:extLst>
              <a:ext uri="{FF2B5EF4-FFF2-40B4-BE49-F238E27FC236}">
                <a16:creationId xmlns:a16="http://schemas.microsoft.com/office/drawing/2014/main" id="{A9D07AED-3835-4483-A471-64A6386E62DC}"/>
              </a:ext>
            </a:extLst>
          </p:cNvPr>
          <p:cNvSpPr txBox="1">
            <a:spLocks/>
          </p:cNvSpPr>
          <p:nvPr/>
        </p:nvSpPr>
        <p:spPr>
          <a:xfrm>
            <a:off x="279662" y="184643"/>
            <a:ext cx="11658338" cy="60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Diálogo y participación con partes interesadas</a:t>
            </a:r>
            <a:endParaRPr lang="es-GT" sz="3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20FB532A-E0EC-4EF0-89FD-10DF81BA92E2}"/>
              </a:ext>
            </a:extLst>
          </p:cNvPr>
          <p:cNvSpPr txBox="1">
            <a:spLocks/>
          </p:cNvSpPr>
          <p:nvPr/>
        </p:nvSpPr>
        <p:spPr>
          <a:xfrm>
            <a:off x="5927344" y="1110814"/>
            <a:ext cx="6010656" cy="5527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800" b="1" dirty="0">
                <a:solidFill>
                  <a:schemeClr val="accent1">
                    <a:lumMod val="75000"/>
                  </a:schemeClr>
                </a:solidFill>
              </a:rPr>
              <a:t>Plan de Diálogo y Participación del Programa REDD+ cumple los 8 pasos del FCPF y se basa en la experiencia previa: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CLIP de proyectos REDD+ (GuateCarbon y Lacandón).</a:t>
            </a:r>
          </a:p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Readiness: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3,254 participantes 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en socialización (34% mujeres) y </a:t>
            </a:r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1,563 partes interesadas 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en diálogos (47% mujeres, 63% pueblos indígenas).</a:t>
            </a:r>
          </a:p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FIP: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221 partes interesadas 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(40% mujeres y 32% pueblos indígenas).</a:t>
            </a:r>
          </a:p>
          <a:p>
            <a:endParaRPr lang="es-GT"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GT" sz="1800" b="1" dirty="0">
                <a:solidFill>
                  <a:schemeClr val="accent1">
                    <a:lumMod val="75000"/>
                  </a:schemeClr>
                </a:solidFill>
              </a:rPr>
              <a:t>Bases del diálogo:</a:t>
            </a:r>
          </a:p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Liderado por Gobierno y Organizaciones Líderes locales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Respeta y aplica </a:t>
            </a:r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estándares de sostenibilidad ambiental y social del FCPF 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en coherencia con el marco legal nacional e internacional.</a:t>
            </a:r>
          </a:p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Promueve el involucramiento de todos los sectores: 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público, privado, ONG, pueblos indígenas, grupos de mujeres, gobiernos locales, comunidades locales, academia, etc.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En 2019 se dialogó con 662 partes interesadas, 34% mujeres y 40% pueblos indígenas.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F268A1-DC3A-421F-96AF-D3369538B1D9}"/>
              </a:ext>
            </a:extLst>
          </p:cNvPr>
          <p:cNvSpPr txBox="1"/>
          <p:nvPr/>
        </p:nvSpPr>
        <p:spPr>
          <a:xfrm>
            <a:off x="409710" y="5839085"/>
            <a:ext cx="494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>
                <a:solidFill>
                  <a:schemeClr val="accent1">
                    <a:lumMod val="75000"/>
                  </a:schemeClr>
                </a:solidFill>
              </a:rPr>
              <a:t>Durante el 2do semestre de 2019 se completarán los diálogos sobre la estrategia/programa REDD+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115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7F3943FCDCDB145AF12CE8F0724869C" ma:contentTypeVersion="1" ma:contentTypeDescription="Crear nuevo documento." ma:contentTypeScope="" ma:versionID="d27e266b5a9f254744c82a695d6a9fdd">
  <xsd:schema xmlns:xsd="http://www.w3.org/2001/XMLSchema" xmlns:p="http://schemas.microsoft.com/office/2006/metadata/properties" xmlns:ns2="16c224f2-5dbc-411b-a650-939e82d935f8" targetNamespace="http://schemas.microsoft.com/office/2006/metadata/properties" ma:root="true" ma:fieldsID="e070547349165af48e15fc143bc9d904" ns2:_="">
    <xsd:import namespace="16c224f2-5dbc-411b-a650-939e82d935f8"/>
    <xsd:element name="properties">
      <xsd:complexType>
        <xsd:sequence>
          <xsd:element name="documentManagement">
            <xsd:complexType>
              <xsd:all>
                <xsd:element ref="ns2:Descripci_x00f3_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16c224f2-5dbc-411b-a650-939e82d935f8" elementFormDefault="qualified">
    <xsd:import namespace="http://schemas.microsoft.com/office/2006/documentManagement/types"/>
    <xsd:element name="Descripci_x00f3_n" ma:index="8" nillable="true" ma:displayName="Descripción" ma:internalName="Descripci_x00f3_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Descripci_x00f3_n xmlns="16c224f2-5dbc-411b-a650-939e82d935f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79C94B-B101-49DC-89DD-1185BA815E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224f2-5dbc-411b-a650-939e82d935f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FDAB1B51-C6F3-4265-A7ED-6A09183153F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16c224f2-5dbc-411b-a650-939e82d935f8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427362F-F4D1-4144-9207-32B6502732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13993</TotalTime>
  <Words>2646</Words>
  <Application>Microsoft Macintosh PowerPoint</Application>
  <PresentationFormat>Panorámica</PresentationFormat>
  <Paragraphs>464</Paragraphs>
  <Slides>24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7" baseType="lpstr">
      <vt:lpstr>Arial Unicode MS</vt:lpstr>
      <vt:lpstr>맑은 고딕</vt:lpstr>
      <vt:lpstr>ＭＳ Ｐゴシック</vt:lpstr>
      <vt:lpstr>Aharoni</vt:lpstr>
      <vt:lpstr>Arial</vt:lpstr>
      <vt:lpstr>Calibri</vt:lpstr>
      <vt:lpstr>Calibri body</vt:lpstr>
      <vt:lpstr>Cambria Math</vt:lpstr>
      <vt:lpstr>Garamond</vt:lpstr>
      <vt:lpstr>PAOMF D+ Neue Demos</vt:lpstr>
      <vt:lpstr>Times New Roman</vt:lpstr>
      <vt:lpstr>Wingdings</vt:lpstr>
      <vt:lpstr>Tema de Office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Nivel de Referencia de Emisiones Forestales</vt:lpstr>
      <vt:lpstr>Sistema MRV para emisiones de GEI</vt:lpstr>
      <vt:lpstr>Potencial de reducción de emisiones período ERPA</vt:lpstr>
      <vt:lpstr>Potencial de reducción de emisiones período ERPA</vt:lpstr>
      <vt:lpstr>Riesgos de desplazamientos </vt:lpstr>
      <vt:lpstr>Salvaguardas sociales y ambientales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Gracias por su atención</vt:lpstr>
    </vt:vector>
  </TitlesOfParts>
  <Company>SCSPR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Romeo León</dc:creator>
  <cp:lastModifiedBy>Microsoft Office User</cp:lastModifiedBy>
  <cp:revision>322</cp:revision>
  <cp:lastPrinted>2016-11-04T03:26:10Z</cp:lastPrinted>
  <dcterms:created xsi:type="dcterms:W3CDTF">2016-03-01T21:52:50Z</dcterms:created>
  <dcterms:modified xsi:type="dcterms:W3CDTF">2019-07-08T19:22:35Z</dcterms:modified>
</cp:coreProperties>
</file>