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4630400" cy="8229600"/>
  <p:notesSz cx="8229600" cy="146304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Antonio Menéndez Letona" initials="JAML" lastIdx="1" clrIdx="0">
    <p:extLst>
      <p:ext uri="{19B8F6BF-5375-455C-9EA6-DF929625EA0E}">
        <p15:presenceInfo xmlns:p15="http://schemas.microsoft.com/office/powerpoint/2012/main" userId="S-1-5-21-751633320-2454664568-3249356692-51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270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773420" cy="8228965"/>
          </a:xfrm>
          <a:custGeom>
            <a:avLst/>
            <a:gdLst/>
            <a:ahLst/>
            <a:cxnLst/>
            <a:rect l="l" t="t" r="r" b="b"/>
            <a:pathLst>
              <a:path w="5773420" h="8228965">
                <a:moveTo>
                  <a:pt x="5773051" y="0"/>
                </a:moveTo>
                <a:lnTo>
                  <a:pt x="0" y="0"/>
                </a:lnTo>
                <a:lnTo>
                  <a:pt x="0" y="8228698"/>
                </a:lnTo>
                <a:lnTo>
                  <a:pt x="5773051" y="8228698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773420" cy="8228965"/>
          </a:xfrm>
          <a:custGeom>
            <a:avLst/>
            <a:gdLst/>
            <a:ahLst/>
            <a:cxnLst/>
            <a:rect l="l" t="t" r="r" b="b"/>
            <a:pathLst>
              <a:path w="5773420" h="8228965">
                <a:moveTo>
                  <a:pt x="5773051" y="0"/>
                </a:moveTo>
                <a:lnTo>
                  <a:pt x="0" y="0"/>
                </a:lnTo>
                <a:lnTo>
                  <a:pt x="0" y="8228698"/>
                </a:lnTo>
                <a:lnTo>
                  <a:pt x="5773051" y="8228698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773420" cy="8229600"/>
          </a:xfrm>
          <a:custGeom>
            <a:avLst/>
            <a:gdLst/>
            <a:ahLst/>
            <a:cxnLst/>
            <a:rect l="l" t="t" r="r" b="b"/>
            <a:pathLst>
              <a:path w="5773420" h="8229600">
                <a:moveTo>
                  <a:pt x="5773051" y="0"/>
                </a:moveTo>
                <a:lnTo>
                  <a:pt x="0" y="0"/>
                </a:lnTo>
                <a:lnTo>
                  <a:pt x="0" y="8229600"/>
                </a:lnTo>
                <a:lnTo>
                  <a:pt x="5773051" y="8229600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95450" y="367299"/>
            <a:ext cx="639498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520" y="1892808"/>
            <a:ext cx="13167360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8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fin.gob.gt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81.jp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24230" y="0"/>
            <a:ext cx="7706359" cy="8228965"/>
            <a:chOff x="6924230" y="0"/>
            <a:chExt cx="7706359" cy="8228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4230" y="0"/>
              <a:ext cx="7706169" cy="82178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924218" y="0"/>
              <a:ext cx="7706359" cy="8228965"/>
            </a:xfrm>
            <a:custGeom>
              <a:avLst/>
              <a:gdLst/>
              <a:ahLst/>
              <a:cxnLst/>
              <a:rect l="l" t="t" r="r" b="b"/>
              <a:pathLst>
                <a:path w="7706359" h="8228965">
                  <a:moveTo>
                    <a:pt x="3945115" y="5893981"/>
                  </a:moveTo>
                  <a:lnTo>
                    <a:pt x="0" y="5893981"/>
                  </a:lnTo>
                  <a:lnTo>
                    <a:pt x="0" y="7314565"/>
                  </a:lnTo>
                  <a:lnTo>
                    <a:pt x="3945115" y="7314565"/>
                  </a:lnTo>
                  <a:lnTo>
                    <a:pt x="3945115" y="5893981"/>
                  </a:lnTo>
                  <a:close/>
                </a:path>
                <a:path w="7706359" h="8228965">
                  <a:moveTo>
                    <a:pt x="7706182" y="0"/>
                  </a:moveTo>
                  <a:lnTo>
                    <a:pt x="4860175" y="0"/>
                  </a:lnTo>
                  <a:lnTo>
                    <a:pt x="4860175" y="8228698"/>
                  </a:lnTo>
                  <a:lnTo>
                    <a:pt x="7706182" y="8228698"/>
                  </a:lnTo>
                  <a:lnTo>
                    <a:pt x="7706182" y="0"/>
                  </a:lnTo>
                  <a:close/>
                </a:path>
              </a:pathLst>
            </a:custGeom>
            <a:solidFill>
              <a:srgbClr val="0B2A4A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151690" y="6341197"/>
              <a:ext cx="526415" cy="526415"/>
            </a:xfrm>
            <a:custGeom>
              <a:avLst/>
              <a:gdLst/>
              <a:ahLst/>
              <a:cxnLst/>
              <a:rect l="l" t="t" r="r" b="b"/>
              <a:pathLst>
                <a:path w="526415" h="526415">
                  <a:moveTo>
                    <a:pt x="263080" y="0"/>
                  </a:moveTo>
                  <a:lnTo>
                    <a:pt x="215790" y="4238"/>
                  </a:lnTo>
                  <a:lnTo>
                    <a:pt x="171281" y="16458"/>
                  </a:lnTo>
                  <a:lnTo>
                    <a:pt x="130296" y="35916"/>
                  </a:lnTo>
                  <a:lnTo>
                    <a:pt x="93578" y="61870"/>
                  </a:lnTo>
                  <a:lnTo>
                    <a:pt x="61871" y="93576"/>
                  </a:lnTo>
                  <a:lnTo>
                    <a:pt x="35917" y="130292"/>
                  </a:lnTo>
                  <a:lnTo>
                    <a:pt x="16458" y="171275"/>
                  </a:lnTo>
                  <a:lnTo>
                    <a:pt x="4238" y="215781"/>
                  </a:lnTo>
                  <a:lnTo>
                    <a:pt x="0" y="263067"/>
                  </a:lnTo>
                  <a:lnTo>
                    <a:pt x="4238" y="310354"/>
                  </a:lnTo>
                  <a:lnTo>
                    <a:pt x="16458" y="354860"/>
                  </a:lnTo>
                  <a:lnTo>
                    <a:pt x="35917" y="395843"/>
                  </a:lnTo>
                  <a:lnTo>
                    <a:pt x="61871" y="432558"/>
                  </a:lnTo>
                  <a:lnTo>
                    <a:pt x="93578" y="464265"/>
                  </a:lnTo>
                  <a:lnTo>
                    <a:pt x="130296" y="490219"/>
                  </a:lnTo>
                  <a:lnTo>
                    <a:pt x="171281" y="509677"/>
                  </a:lnTo>
                  <a:lnTo>
                    <a:pt x="215790" y="521897"/>
                  </a:lnTo>
                  <a:lnTo>
                    <a:pt x="263080" y="526135"/>
                  </a:lnTo>
                  <a:lnTo>
                    <a:pt x="310367" y="521897"/>
                  </a:lnTo>
                  <a:lnTo>
                    <a:pt x="354873" y="509677"/>
                  </a:lnTo>
                  <a:lnTo>
                    <a:pt x="395855" y="490219"/>
                  </a:lnTo>
                  <a:lnTo>
                    <a:pt x="432571" y="464265"/>
                  </a:lnTo>
                  <a:lnTo>
                    <a:pt x="464277" y="432558"/>
                  </a:lnTo>
                  <a:lnTo>
                    <a:pt x="490231" y="395843"/>
                  </a:lnTo>
                  <a:lnTo>
                    <a:pt x="509690" y="354860"/>
                  </a:lnTo>
                  <a:lnTo>
                    <a:pt x="521909" y="310354"/>
                  </a:lnTo>
                  <a:lnTo>
                    <a:pt x="526148" y="263067"/>
                  </a:lnTo>
                  <a:lnTo>
                    <a:pt x="521909" y="215781"/>
                  </a:lnTo>
                  <a:lnTo>
                    <a:pt x="509690" y="171275"/>
                  </a:lnTo>
                  <a:lnTo>
                    <a:pt x="490231" y="130292"/>
                  </a:lnTo>
                  <a:lnTo>
                    <a:pt x="464277" y="93576"/>
                  </a:lnTo>
                  <a:lnTo>
                    <a:pt x="432571" y="61870"/>
                  </a:lnTo>
                  <a:lnTo>
                    <a:pt x="395855" y="35916"/>
                  </a:lnTo>
                  <a:lnTo>
                    <a:pt x="354873" y="16458"/>
                  </a:lnTo>
                  <a:lnTo>
                    <a:pt x="310367" y="4238"/>
                  </a:lnTo>
                  <a:lnTo>
                    <a:pt x="263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01700" y="2558012"/>
            <a:ext cx="5628640" cy="2975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5500" b="1" spc="75" dirty="0">
                <a:solidFill>
                  <a:srgbClr val="0B2A4A"/>
                </a:solidFill>
                <a:latin typeface="Roboto Bk"/>
                <a:cs typeface="Roboto Bk"/>
              </a:rPr>
              <a:t>POLÍTICA </a:t>
            </a:r>
            <a:r>
              <a:rPr sz="5500" b="1" spc="-20" dirty="0">
                <a:solidFill>
                  <a:srgbClr val="0B2A4A"/>
                </a:solidFill>
                <a:latin typeface="Roboto Bk"/>
                <a:cs typeface="Roboto Bk"/>
              </a:rPr>
              <a:t>DE </a:t>
            </a:r>
            <a:r>
              <a:rPr sz="5500" b="1" spc="-1355" dirty="0">
                <a:solidFill>
                  <a:srgbClr val="0B2A4A"/>
                </a:solidFill>
                <a:latin typeface="Roboto Bk"/>
                <a:cs typeface="Roboto Bk"/>
              </a:rPr>
              <a:t> </a:t>
            </a:r>
            <a:r>
              <a:rPr sz="5500" b="1" spc="35" dirty="0">
                <a:solidFill>
                  <a:srgbClr val="0B2A4A"/>
                </a:solidFill>
                <a:latin typeface="Roboto Bk"/>
                <a:cs typeface="Roboto Bk"/>
              </a:rPr>
              <a:t>PREVENCIÓN</a:t>
            </a:r>
            <a:endParaRPr sz="5500" dirty="0">
              <a:latin typeface="Roboto Bk"/>
              <a:cs typeface="Roboto Bk"/>
            </a:endParaRPr>
          </a:p>
          <a:p>
            <a:pPr marL="12700">
              <a:lnSpc>
                <a:spcPts val="3470"/>
              </a:lnSpc>
            </a:pPr>
            <a:r>
              <a:rPr sz="3000" spc="-10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3000" spc="-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3000" spc="25" dirty="0">
                <a:solidFill>
                  <a:srgbClr val="23408F"/>
                </a:solidFill>
                <a:latin typeface="Roboto"/>
                <a:cs typeface="Roboto"/>
              </a:rPr>
              <a:t>LA</a:t>
            </a:r>
            <a:r>
              <a:rPr sz="3000" spc="-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3000" spc="-10" dirty="0">
                <a:solidFill>
                  <a:srgbClr val="23408F"/>
                </a:solidFill>
                <a:latin typeface="Roboto"/>
                <a:cs typeface="Roboto"/>
              </a:rPr>
              <a:t>CORRUPCIÓN</a:t>
            </a:r>
            <a:endParaRPr sz="30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lang="es-GT" sz="1500" i="1" spc="-25" dirty="0">
                <a:solidFill>
                  <a:srgbClr val="23408F"/>
                </a:solidFill>
                <a:latin typeface="Roboto"/>
                <a:cs typeface="Roboto"/>
              </a:rPr>
              <a:t>Acuerdo Ministerial No. 253-2023</a:t>
            </a: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500" i="1" spc="-25" dirty="0" err="1">
                <a:solidFill>
                  <a:srgbClr val="23408F"/>
                </a:solidFill>
                <a:latin typeface="Roboto"/>
                <a:cs typeface="Roboto"/>
              </a:rPr>
              <a:t>Ministerio</a:t>
            </a:r>
            <a:r>
              <a:rPr sz="1500" i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1500" i="1" spc="-20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1500" i="1" spc="-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1500" b="1" i="1" spc="70" dirty="0">
                <a:solidFill>
                  <a:srgbClr val="23408F"/>
                </a:solidFill>
                <a:latin typeface="Roboto Cn"/>
                <a:cs typeface="Roboto Cn"/>
              </a:rPr>
              <a:t>Finanzas</a:t>
            </a:r>
            <a:r>
              <a:rPr sz="1500" b="1" i="1" spc="30" dirty="0">
                <a:solidFill>
                  <a:srgbClr val="23408F"/>
                </a:solidFill>
                <a:latin typeface="Roboto Cn"/>
                <a:cs typeface="Roboto Cn"/>
              </a:rPr>
              <a:t> </a:t>
            </a:r>
            <a:r>
              <a:rPr sz="1500" b="1" i="1" spc="70" dirty="0">
                <a:solidFill>
                  <a:srgbClr val="23408F"/>
                </a:solidFill>
                <a:latin typeface="Roboto Cn"/>
                <a:cs typeface="Roboto Cn"/>
              </a:rPr>
              <a:t>Públicas</a:t>
            </a:r>
            <a:endParaRPr sz="1500" dirty="0">
              <a:latin typeface="Roboto Cn"/>
              <a:cs typeface="Roboto C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69410" y="7099775"/>
            <a:ext cx="2039128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spc="-20" dirty="0">
                <a:solidFill>
                  <a:srgbClr val="23408F"/>
                </a:solidFill>
                <a:latin typeface="Roboto"/>
                <a:cs typeface="Roboto"/>
              </a:rPr>
              <a:t>Guatemala,</a:t>
            </a:r>
            <a:r>
              <a:rPr sz="1300" i="1" spc="-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1300" i="1" spc="-30" dirty="0">
                <a:solidFill>
                  <a:srgbClr val="23408F"/>
                </a:solidFill>
                <a:latin typeface="Roboto"/>
                <a:cs typeface="Roboto"/>
              </a:rPr>
              <a:t>agosto de 2023</a:t>
            </a:r>
            <a:r>
              <a:rPr lang="es-GT" sz="1300" i="1" spc="-20" dirty="0">
                <a:solidFill>
                  <a:srgbClr val="23408F"/>
                </a:solidFill>
                <a:latin typeface="Roboto"/>
                <a:cs typeface="Roboto"/>
              </a:rPr>
              <a:t>.</a:t>
            </a:r>
            <a:endParaRPr sz="1300"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24230" y="5893981"/>
            <a:ext cx="3945254" cy="1421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 marL="1019810">
              <a:lnSpc>
                <a:spcPct val="100000"/>
              </a:lnSpc>
              <a:spcBef>
                <a:spcPts val="1530"/>
              </a:spcBef>
            </a:pPr>
            <a:r>
              <a:rPr sz="2000" spc="-20" dirty="0">
                <a:solidFill>
                  <a:srgbClr val="FFFFFF"/>
                </a:solidFill>
                <a:latin typeface="Roboto Lt"/>
                <a:cs typeface="Roboto Lt"/>
                <a:hlinkClick r:id="rId3"/>
              </a:rPr>
              <a:t>www.minfin.gob.gt</a:t>
            </a:r>
            <a:endParaRPr sz="2000" dirty="0">
              <a:latin typeface="Roboto Lt"/>
              <a:cs typeface="Roboto L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262364" y="3298012"/>
            <a:ext cx="6661150" cy="3458845"/>
            <a:chOff x="7262364" y="3298012"/>
            <a:chExt cx="6661150" cy="3458845"/>
          </a:xfrm>
        </p:grpSpPr>
        <p:sp>
          <p:nvSpPr>
            <p:cNvPr id="10" name="object 10"/>
            <p:cNvSpPr/>
            <p:nvPr/>
          </p:nvSpPr>
          <p:spPr>
            <a:xfrm>
              <a:off x="7262364" y="6451869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31" y="7768"/>
                  </a:lnTo>
                  <a:lnTo>
                    <a:pt x="62396" y="29402"/>
                  </a:lnTo>
                  <a:lnTo>
                    <a:pt x="29405" y="62391"/>
                  </a:lnTo>
                  <a:lnTo>
                    <a:pt x="7766" y="104250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399" y="304800"/>
                  </a:lnTo>
                  <a:lnTo>
                    <a:pt x="200573" y="297030"/>
                  </a:lnTo>
                  <a:lnTo>
                    <a:pt x="235915" y="278752"/>
                  </a:lnTo>
                  <a:lnTo>
                    <a:pt x="139699" y="278752"/>
                  </a:lnTo>
                  <a:lnTo>
                    <a:pt x="97363" y="266798"/>
                  </a:lnTo>
                  <a:lnTo>
                    <a:pt x="62496" y="241974"/>
                  </a:lnTo>
                  <a:lnTo>
                    <a:pt x="37812" y="207009"/>
                  </a:lnTo>
                  <a:lnTo>
                    <a:pt x="26022" y="164630"/>
                  </a:lnTo>
                  <a:lnTo>
                    <a:pt x="61937" y="164630"/>
                  </a:lnTo>
                  <a:lnTo>
                    <a:pt x="27470" y="130162"/>
                  </a:lnTo>
                  <a:lnTo>
                    <a:pt x="45825" y="83305"/>
                  </a:lnTo>
                  <a:lnTo>
                    <a:pt x="79552" y="48340"/>
                  </a:lnTo>
                  <a:lnTo>
                    <a:pt x="123928" y="28576"/>
                  </a:lnTo>
                  <a:lnTo>
                    <a:pt x="174231" y="27317"/>
                  </a:lnTo>
                  <a:lnTo>
                    <a:pt x="238244" y="27317"/>
                  </a:lnTo>
                  <a:lnTo>
                    <a:pt x="200549" y="7806"/>
                  </a:lnTo>
                  <a:lnTo>
                    <a:pt x="152399" y="0"/>
                  </a:lnTo>
                  <a:close/>
                </a:path>
                <a:path w="304800" h="304800">
                  <a:moveTo>
                    <a:pt x="61937" y="164630"/>
                  </a:moveTo>
                  <a:lnTo>
                    <a:pt x="26022" y="164630"/>
                  </a:lnTo>
                  <a:lnTo>
                    <a:pt x="66128" y="204736"/>
                  </a:lnTo>
                  <a:lnTo>
                    <a:pt x="71923" y="209511"/>
                  </a:lnTo>
                  <a:lnTo>
                    <a:pt x="78484" y="213018"/>
                  </a:lnTo>
                  <a:lnTo>
                    <a:pt x="85604" y="215175"/>
                  </a:lnTo>
                  <a:lnTo>
                    <a:pt x="93078" y="215900"/>
                  </a:lnTo>
                  <a:lnTo>
                    <a:pt x="134010" y="215900"/>
                  </a:lnTo>
                  <a:lnTo>
                    <a:pt x="139699" y="221576"/>
                  </a:lnTo>
                  <a:lnTo>
                    <a:pt x="139699" y="278752"/>
                  </a:lnTo>
                  <a:lnTo>
                    <a:pt x="165099" y="278752"/>
                  </a:lnTo>
                  <a:lnTo>
                    <a:pt x="165099" y="228600"/>
                  </a:lnTo>
                  <a:lnTo>
                    <a:pt x="162106" y="213768"/>
                  </a:lnTo>
                  <a:lnTo>
                    <a:pt x="153941" y="201658"/>
                  </a:lnTo>
                  <a:lnTo>
                    <a:pt x="141831" y="193493"/>
                  </a:lnTo>
                  <a:lnTo>
                    <a:pt x="126999" y="190500"/>
                  </a:lnTo>
                  <a:lnTo>
                    <a:pt x="89712" y="190500"/>
                  </a:lnTo>
                  <a:lnTo>
                    <a:pt x="86474" y="189166"/>
                  </a:lnTo>
                  <a:lnTo>
                    <a:pt x="61937" y="164630"/>
                  </a:lnTo>
                  <a:close/>
                </a:path>
                <a:path w="304800" h="304800">
                  <a:moveTo>
                    <a:pt x="238244" y="27317"/>
                  </a:moveTo>
                  <a:lnTo>
                    <a:pt x="174231" y="27317"/>
                  </a:lnTo>
                  <a:lnTo>
                    <a:pt x="186765" y="30181"/>
                  </a:lnTo>
                  <a:lnTo>
                    <a:pt x="198913" y="34290"/>
                  </a:lnTo>
                  <a:lnTo>
                    <a:pt x="210585" y="39608"/>
                  </a:lnTo>
                  <a:lnTo>
                    <a:pt x="221691" y="46101"/>
                  </a:lnTo>
                  <a:lnTo>
                    <a:pt x="217652" y="50114"/>
                  </a:lnTo>
                  <a:lnTo>
                    <a:pt x="216039" y="50787"/>
                  </a:lnTo>
                  <a:lnTo>
                    <a:pt x="214363" y="50800"/>
                  </a:lnTo>
                  <a:lnTo>
                    <a:pt x="196849" y="50800"/>
                  </a:lnTo>
                  <a:lnTo>
                    <a:pt x="184489" y="53294"/>
                  </a:lnTo>
                  <a:lnTo>
                    <a:pt x="174397" y="60097"/>
                  </a:lnTo>
                  <a:lnTo>
                    <a:pt x="167594" y="70189"/>
                  </a:lnTo>
                  <a:lnTo>
                    <a:pt x="165099" y="82550"/>
                  </a:lnTo>
                  <a:lnTo>
                    <a:pt x="165099" y="98755"/>
                  </a:lnTo>
                  <a:lnTo>
                    <a:pt x="162255" y="101600"/>
                  </a:lnTo>
                  <a:lnTo>
                    <a:pt x="158749" y="101600"/>
                  </a:lnTo>
                  <a:lnTo>
                    <a:pt x="146389" y="104094"/>
                  </a:lnTo>
                  <a:lnTo>
                    <a:pt x="136297" y="110897"/>
                  </a:lnTo>
                  <a:lnTo>
                    <a:pt x="129494" y="120989"/>
                  </a:lnTo>
                  <a:lnTo>
                    <a:pt x="126999" y="133350"/>
                  </a:lnTo>
                  <a:lnTo>
                    <a:pt x="126999" y="139700"/>
                  </a:lnTo>
                  <a:lnTo>
                    <a:pt x="129993" y="154525"/>
                  </a:lnTo>
                  <a:lnTo>
                    <a:pt x="138158" y="166636"/>
                  </a:lnTo>
                  <a:lnTo>
                    <a:pt x="150268" y="174804"/>
                  </a:lnTo>
                  <a:lnTo>
                    <a:pt x="165099" y="177800"/>
                  </a:lnTo>
                  <a:lnTo>
                    <a:pt x="210210" y="177800"/>
                  </a:lnTo>
                  <a:lnTo>
                    <a:pt x="215899" y="183476"/>
                  </a:lnTo>
                  <a:lnTo>
                    <a:pt x="215925" y="211124"/>
                  </a:lnTo>
                  <a:lnTo>
                    <a:pt x="219265" y="219189"/>
                  </a:lnTo>
                  <a:lnTo>
                    <a:pt x="242176" y="242138"/>
                  </a:lnTo>
                  <a:lnTo>
                    <a:pt x="225511" y="256203"/>
                  </a:lnTo>
                  <a:lnTo>
                    <a:pt x="206819" y="267131"/>
                  </a:lnTo>
                  <a:lnTo>
                    <a:pt x="186537" y="274717"/>
                  </a:lnTo>
                  <a:lnTo>
                    <a:pt x="165099" y="278752"/>
                  </a:lnTo>
                  <a:lnTo>
                    <a:pt x="235915" y="278752"/>
                  </a:lnTo>
                  <a:lnTo>
                    <a:pt x="242408" y="275394"/>
                  </a:lnTo>
                  <a:lnTo>
                    <a:pt x="275397" y="242403"/>
                  </a:lnTo>
                  <a:lnTo>
                    <a:pt x="285766" y="222351"/>
                  </a:lnTo>
                  <a:lnTo>
                    <a:pt x="258292" y="222351"/>
                  </a:lnTo>
                  <a:lnTo>
                    <a:pt x="241960" y="206006"/>
                  </a:lnTo>
                  <a:lnTo>
                    <a:pt x="241299" y="204393"/>
                  </a:lnTo>
                  <a:lnTo>
                    <a:pt x="241299" y="190500"/>
                  </a:lnTo>
                  <a:lnTo>
                    <a:pt x="238306" y="175668"/>
                  </a:lnTo>
                  <a:lnTo>
                    <a:pt x="230141" y="163558"/>
                  </a:lnTo>
                  <a:lnTo>
                    <a:pt x="218031" y="155393"/>
                  </a:lnTo>
                  <a:lnTo>
                    <a:pt x="203199" y="152400"/>
                  </a:lnTo>
                  <a:lnTo>
                    <a:pt x="158089" y="152400"/>
                  </a:lnTo>
                  <a:lnTo>
                    <a:pt x="152399" y="146710"/>
                  </a:lnTo>
                  <a:lnTo>
                    <a:pt x="152399" y="129844"/>
                  </a:lnTo>
                  <a:lnTo>
                    <a:pt x="155244" y="127000"/>
                  </a:lnTo>
                  <a:lnTo>
                    <a:pt x="158749" y="127000"/>
                  </a:lnTo>
                  <a:lnTo>
                    <a:pt x="171110" y="124505"/>
                  </a:lnTo>
                  <a:lnTo>
                    <a:pt x="181202" y="117702"/>
                  </a:lnTo>
                  <a:lnTo>
                    <a:pt x="188005" y="107610"/>
                  </a:lnTo>
                  <a:lnTo>
                    <a:pt x="190499" y="95250"/>
                  </a:lnTo>
                  <a:lnTo>
                    <a:pt x="190499" y="79044"/>
                  </a:lnTo>
                  <a:lnTo>
                    <a:pt x="193344" y="76200"/>
                  </a:lnTo>
                  <a:lnTo>
                    <a:pt x="214363" y="76200"/>
                  </a:lnTo>
                  <a:lnTo>
                    <a:pt x="222783" y="76174"/>
                  </a:lnTo>
                  <a:lnTo>
                    <a:pt x="230835" y="72834"/>
                  </a:lnTo>
                  <a:lnTo>
                    <a:pt x="241592" y="62115"/>
                  </a:lnTo>
                  <a:lnTo>
                    <a:pt x="275030" y="62115"/>
                  </a:lnTo>
                  <a:lnTo>
                    <a:pt x="242366" y="29451"/>
                  </a:lnTo>
                  <a:lnTo>
                    <a:pt x="238244" y="27317"/>
                  </a:lnTo>
                  <a:close/>
                </a:path>
                <a:path w="304800" h="304800">
                  <a:moveTo>
                    <a:pt x="275030" y="62115"/>
                  </a:moveTo>
                  <a:lnTo>
                    <a:pt x="241592" y="62115"/>
                  </a:lnTo>
                  <a:lnTo>
                    <a:pt x="257708" y="81489"/>
                  </a:lnTo>
                  <a:lnTo>
                    <a:pt x="269573" y="103452"/>
                  </a:lnTo>
                  <a:lnTo>
                    <a:pt x="276900" y="127318"/>
                  </a:lnTo>
                  <a:lnTo>
                    <a:pt x="279399" y="152400"/>
                  </a:lnTo>
                  <a:lnTo>
                    <a:pt x="278045" y="170916"/>
                  </a:lnTo>
                  <a:lnTo>
                    <a:pt x="274018" y="188937"/>
                  </a:lnTo>
                  <a:lnTo>
                    <a:pt x="267405" y="206178"/>
                  </a:lnTo>
                  <a:lnTo>
                    <a:pt x="258292" y="222351"/>
                  </a:lnTo>
                  <a:lnTo>
                    <a:pt x="285766" y="222351"/>
                  </a:lnTo>
                  <a:lnTo>
                    <a:pt x="297031" y="200568"/>
                  </a:lnTo>
                  <a:lnTo>
                    <a:pt x="304799" y="152400"/>
                  </a:lnTo>
                  <a:lnTo>
                    <a:pt x="296993" y="104250"/>
                  </a:lnTo>
                  <a:lnTo>
                    <a:pt x="275348" y="62433"/>
                  </a:lnTo>
                  <a:lnTo>
                    <a:pt x="275030" y="62115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2574143" y="3298012"/>
              <a:ext cx="1349375" cy="181610"/>
            </a:xfrm>
            <a:custGeom>
              <a:avLst/>
              <a:gdLst/>
              <a:ahLst/>
              <a:cxnLst/>
              <a:rect l="l" t="t" r="r" b="b"/>
              <a:pathLst>
                <a:path w="1349375" h="181610">
                  <a:moveTo>
                    <a:pt x="181051" y="0"/>
                  </a:moveTo>
                  <a:lnTo>
                    <a:pt x="0" y="0"/>
                  </a:lnTo>
                  <a:lnTo>
                    <a:pt x="0" y="181063"/>
                  </a:lnTo>
                  <a:lnTo>
                    <a:pt x="181051" y="181063"/>
                  </a:lnTo>
                  <a:lnTo>
                    <a:pt x="181051" y="0"/>
                  </a:lnTo>
                  <a:close/>
                </a:path>
                <a:path w="1349375" h="181610">
                  <a:moveTo>
                    <a:pt x="764908" y="0"/>
                  </a:moveTo>
                  <a:lnTo>
                    <a:pt x="583869" y="0"/>
                  </a:lnTo>
                  <a:lnTo>
                    <a:pt x="583869" y="181063"/>
                  </a:lnTo>
                  <a:lnTo>
                    <a:pt x="764908" y="181063"/>
                  </a:lnTo>
                  <a:lnTo>
                    <a:pt x="764908" y="0"/>
                  </a:lnTo>
                  <a:close/>
                </a:path>
                <a:path w="1349375" h="181610">
                  <a:moveTo>
                    <a:pt x="1348790" y="0"/>
                  </a:moveTo>
                  <a:lnTo>
                    <a:pt x="1167752" y="0"/>
                  </a:lnTo>
                  <a:lnTo>
                    <a:pt x="1167752" y="181063"/>
                  </a:lnTo>
                  <a:lnTo>
                    <a:pt x="1348790" y="181063"/>
                  </a:lnTo>
                  <a:lnTo>
                    <a:pt x="1348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/>
          <p:nvPr/>
        </p:nvSpPr>
        <p:spPr>
          <a:xfrm>
            <a:off x="914401" y="7260345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231770" y="7260345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549140" y="7260345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866510" y="7260343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14401" y="6942976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14401" y="6625606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14401" y="6308236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231770" y="6942976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231770" y="6625606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549140" y="6942976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6029747" y="913953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712377" y="913953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395008" y="913953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077638" y="913949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029747" y="123132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029747" y="154869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029747" y="186606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5712377" y="123132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712377" y="154869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395008" y="123132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09">
                <a:moveTo>
                  <a:pt x="27203" y="0"/>
                </a:moveTo>
                <a:lnTo>
                  <a:pt x="16614" y="2137"/>
                </a:lnTo>
                <a:lnTo>
                  <a:pt x="7967" y="7967"/>
                </a:lnTo>
                <a:lnTo>
                  <a:pt x="2137" y="16614"/>
                </a:lnTo>
                <a:lnTo>
                  <a:pt x="0" y="27203"/>
                </a:lnTo>
                <a:lnTo>
                  <a:pt x="2137" y="37792"/>
                </a:lnTo>
                <a:lnTo>
                  <a:pt x="7967" y="46439"/>
                </a:lnTo>
                <a:lnTo>
                  <a:pt x="16614" y="52269"/>
                </a:lnTo>
                <a:lnTo>
                  <a:pt x="27203" y="54406"/>
                </a:lnTo>
                <a:lnTo>
                  <a:pt x="37792" y="52269"/>
                </a:lnTo>
                <a:lnTo>
                  <a:pt x="46439" y="46439"/>
                </a:lnTo>
                <a:lnTo>
                  <a:pt x="52269" y="37792"/>
                </a:lnTo>
                <a:lnTo>
                  <a:pt x="54406" y="27203"/>
                </a:lnTo>
                <a:lnTo>
                  <a:pt x="52269" y="16614"/>
                </a:lnTo>
                <a:lnTo>
                  <a:pt x="46439" y="7967"/>
                </a:lnTo>
                <a:lnTo>
                  <a:pt x="37792" y="2137"/>
                </a:lnTo>
                <a:lnTo>
                  <a:pt x="27203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946180" y="968231"/>
            <a:ext cx="116839" cy="528955"/>
          </a:xfrm>
          <a:custGeom>
            <a:avLst/>
            <a:gdLst/>
            <a:ahLst/>
            <a:cxnLst/>
            <a:rect l="l" t="t" r="r" b="b"/>
            <a:pathLst>
              <a:path w="116840" h="528955">
                <a:moveTo>
                  <a:pt x="116420" y="0"/>
                </a:moveTo>
                <a:lnTo>
                  <a:pt x="0" y="74866"/>
                </a:lnTo>
                <a:lnTo>
                  <a:pt x="165" y="528358"/>
                </a:lnTo>
                <a:lnTo>
                  <a:pt x="116420" y="453428"/>
                </a:lnTo>
                <a:lnTo>
                  <a:pt x="116420" y="0"/>
                </a:lnTo>
                <a:close/>
              </a:path>
            </a:pathLst>
          </a:custGeom>
          <a:solidFill>
            <a:srgbClr val="008E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159479" y="842930"/>
            <a:ext cx="142240" cy="654050"/>
          </a:xfrm>
          <a:custGeom>
            <a:avLst/>
            <a:gdLst/>
            <a:ahLst/>
            <a:cxnLst/>
            <a:rect l="l" t="t" r="r" b="b"/>
            <a:pathLst>
              <a:path w="142240" h="654050">
                <a:moveTo>
                  <a:pt x="142113" y="0"/>
                </a:moveTo>
                <a:lnTo>
                  <a:pt x="114" y="96812"/>
                </a:lnTo>
                <a:lnTo>
                  <a:pt x="0" y="653656"/>
                </a:lnTo>
                <a:lnTo>
                  <a:pt x="142113" y="556768"/>
                </a:lnTo>
                <a:lnTo>
                  <a:pt x="142113" y="0"/>
                </a:lnTo>
                <a:close/>
              </a:path>
            </a:pathLst>
          </a:custGeom>
          <a:solidFill>
            <a:srgbClr val="008E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0073" y="1001221"/>
            <a:ext cx="1032896" cy="308551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2577109" y="928484"/>
            <a:ext cx="5080" cy="509270"/>
          </a:xfrm>
          <a:custGeom>
            <a:avLst/>
            <a:gdLst/>
            <a:ahLst/>
            <a:cxnLst/>
            <a:rect l="l" t="t" r="r" b="b"/>
            <a:pathLst>
              <a:path w="5080" h="509269">
                <a:moveTo>
                  <a:pt x="4521" y="0"/>
                </a:moveTo>
                <a:lnTo>
                  <a:pt x="0" y="0"/>
                </a:lnTo>
                <a:lnTo>
                  <a:pt x="0" y="508927"/>
                </a:lnTo>
                <a:lnTo>
                  <a:pt x="4521" y="508927"/>
                </a:lnTo>
                <a:lnTo>
                  <a:pt x="4521" y="0"/>
                </a:lnTo>
                <a:close/>
              </a:path>
            </a:pathLst>
          </a:custGeom>
          <a:solidFill>
            <a:srgbClr val="00365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6" name="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37407" y="974956"/>
            <a:ext cx="907006" cy="393004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2519476" y="243802"/>
            <a:ext cx="1461770" cy="301556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9750" dirty="0">
                <a:latin typeface="Roboto Bk"/>
                <a:cs typeface="Roboto Bk"/>
              </a:rPr>
              <a:t>20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750" dirty="0">
                <a:latin typeface="Roboto Bk"/>
                <a:cs typeface="Roboto Bk"/>
              </a:rPr>
              <a:t>2</a:t>
            </a:r>
            <a:r>
              <a:rPr lang="es-GT" sz="9750" dirty="0">
                <a:latin typeface="Roboto Bk"/>
                <a:cs typeface="Roboto Bk"/>
              </a:rPr>
              <a:t>3</a:t>
            </a:r>
            <a:endParaRPr sz="9750" dirty="0">
              <a:latin typeface="Roboto Bk"/>
              <a:cs typeface="Roboto B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4400" y="966878"/>
            <a:ext cx="559343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Los</a:t>
            </a:r>
            <a:r>
              <a:rPr sz="2200" b="1" spc="25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funcionarios</a:t>
            </a:r>
            <a:r>
              <a:rPr sz="2200" b="1" spc="254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spc="254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empleados</a:t>
            </a:r>
            <a:r>
              <a:rPr sz="2200" b="1" spc="254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financis-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4400" y="1302158"/>
            <a:ext cx="5441039" cy="3185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6300"/>
              </a:lnSpc>
              <a:spcBef>
                <a:spcPts val="100"/>
              </a:spcBef>
            </a:pPr>
            <a:r>
              <a:rPr sz="2200" b="1" spc="-10" dirty="0" err="1">
                <a:solidFill>
                  <a:srgbClr val="23408F"/>
                </a:solidFill>
                <a:latin typeface="Roboto"/>
                <a:cs typeface="Roboto"/>
              </a:rPr>
              <a:t>tas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 err="1">
                <a:solidFill>
                  <a:srgbClr val="23408F"/>
                </a:solidFill>
                <a:latin typeface="Roboto"/>
                <a:cs typeface="Roboto"/>
              </a:rPr>
              <a:t>deben</a:t>
            </a:r>
            <a:r>
              <a:rPr lang="es-GT" sz="2200" b="1" spc="5" dirty="0">
                <a:solidFill>
                  <a:srgbClr val="23408F"/>
                </a:solidFill>
                <a:latin typeface="Roboto"/>
                <a:cs typeface="Roboto"/>
              </a:rPr>
              <a:t>  </a:t>
            </a: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haber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leíd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esta 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Política</a:t>
            </a:r>
            <a:r>
              <a:rPr lang="es-ES" sz="2200" b="1" spc="7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lang="es-ES" sz="2200" b="1" spc="7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Prevención</a:t>
            </a:r>
            <a:r>
              <a:rPr lang="es-ES" sz="2200" b="1" spc="7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lang="es-ES" sz="2200" b="1" spc="7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la</a:t>
            </a:r>
            <a:r>
              <a:rPr lang="es-ES" sz="2200" b="1" spc="7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Corrupción,</a:t>
            </a:r>
            <a:r>
              <a:rPr lang="es-ES" sz="2200" b="1" spc="2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30" dirty="0">
                <a:solidFill>
                  <a:srgbClr val="23408F"/>
                </a:solidFill>
                <a:latin typeface="Roboto"/>
                <a:cs typeface="Roboto"/>
              </a:rPr>
              <a:t>con- </a:t>
            </a:r>
            <a:r>
              <a:rPr lang="es-ES"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firmand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por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	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escri</a:t>
            </a:r>
            <a:r>
              <a:rPr lang="es-ES" sz="2200" b="1" spc="-30" dirty="0">
                <a:solidFill>
                  <a:srgbClr val="23408F"/>
                </a:solidFill>
                <a:latin typeface="Roboto"/>
                <a:cs typeface="Roboto"/>
              </a:rPr>
              <a:t>t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que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conocen 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dicho</a:t>
            </a:r>
            <a:r>
              <a:rPr lang="es-ES" sz="2200" b="1" spc="254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instrumento</a:t>
            </a:r>
            <a:r>
              <a:rPr lang="es-ES" sz="2200" b="1" spc="26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lang="es-ES" sz="2200" b="1" spc="26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que</a:t>
            </a:r>
            <a:r>
              <a:rPr lang="es-ES" sz="2200" b="1" spc="26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15" dirty="0">
                <a:solidFill>
                  <a:srgbClr val="23408F"/>
                </a:solidFill>
                <a:latin typeface="Roboto"/>
                <a:cs typeface="Roboto"/>
              </a:rPr>
              <a:t>se</a:t>
            </a:r>
            <a:r>
              <a:rPr lang="es-ES" sz="2200" b="1" spc="26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20" dirty="0">
                <a:solidFill>
                  <a:srgbClr val="23408F"/>
                </a:solidFill>
                <a:latin typeface="Roboto"/>
                <a:cs typeface="Roboto"/>
              </a:rPr>
              <a:t>compro- </a:t>
            </a:r>
            <a:r>
              <a:rPr lang="es-ES"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meten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a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velar por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su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efectivo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cumplimiento dentro y fuera de la institución</a:t>
            </a:r>
            <a:r>
              <a:rPr lang="es-GT" sz="2200" b="1" spc="5" dirty="0">
                <a:solidFill>
                  <a:srgbClr val="23408F"/>
                </a:solidFill>
                <a:latin typeface="Roboto"/>
              </a:rPr>
              <a:t>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44205" y="1167955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5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2" name="object 12"/>
          <p:cNvGrpSpPr/>
          <p:nvPr/>
        </p:nvGrpSpPr>
        <p:grpSpPr>
          <a:xfrm>
            <a:off x="565899" y="501067"/>
            <a:ext cx="1410970" cy="7170420"/>
            <a:chOff x="565899" y="501067"/>
            <a:chExt cx="1410970" cy="717042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01067"/>
              <a:ext cx="756224" cy="33472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0032" y="544881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568677"/>
              <a:ext cx="464454" cy="20124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65899" y="6540398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2012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2012" y="1130947"/>
                  </a:lnTo>
                  <a:lnTo>
                    <a:pt x="862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638125" y="7105866"/>
              <a:ext cx="700405" cy="446405"/>
            </a:xfrm>
            <a:custGeom>
              <a:avLst/>
              <a:gdLst/>
              <a:ahLst/>
              <a:cxnLst/>
              <a:rect l="l" t="t" r="r" b="b"/>
              <a:pathLst>
                <a:path w="700405" h="446404">
                  <a:moveTo>
                    <a:pt x="355296" y="0"/>
                  </a:moveTo>
                  <a:lnTo>
                    <a:pt x="300737" y="3697"/>
                  </a:lnTo>
                  <a:lnTo>
                    <a:pt x="253435" y="12845"/>
                  </a:lnTo>
                  <a:lnTo>
                    <a:pt x="209327" y="26985"/>
                  </a:lnTo>
                  <a:lnTo>
                    <a:pt x="168307" y="45892"/>
                  </a:lnTo>
                  <a:lnTo>
                    <a:pt x="130268" y="69344"/>
                  </a:lnTo>
                  <a:lnTo>
                    <a:pt x="95105" y="97114"/>
                  </a:lnTo>
                  <a:lnTo>
                    <a:pt x="62711" y="128981"/>
                  </a:lnTo>
                  <a:lnTo>
                    <a:pt x="32980" y="164718"/>
                  </a:lnTo>
                  <a:lnTo>
                    <a:pt x="5805" y="204103"/>
                  </a:lnTo>
                  <a:lnTo>
                    <a:pt x="0" y="222785"/>
                  </a:lnTo>
                  <a:lnTo>
                    <a:pt x="1510" y="232139"/>
                  </a:lnTo>
                  <a:lnTo>
                    <a:pt x="25284" y="270421"/>
                  </a:lnTo>
                  <a:lnTo>
                    <a:pt x="63496" y="316567"/>
                  </a:lnTo>
                  <a:lnTo>
                    <a:pt x="97207" y="349007"/>
                  </a:lnTo>
                  <a:lnTo>
                    <a:pt x="133441" y="376969"/>
                  </a:lnTo>
                  <a:lnTo>
                    <a:pt x="172338" y="400355"/>
                  </a:lnTo>
                  <a:lnTo>
                    <a:pt x="214038" y="419068"/>
                  </a:lnTo>
                  <a:lnTo>
                    <a:pt x="258679" y="433012"/>
                  </a:lnTo>
                  <a:lnTo>
                    <a:pt x="306400" y="442089"/>
                  </a:lnTo>
                  <a:lnTo>
                    <a:pt x="357341" y="446203"/>
                  </a:lnTo>
                  <a:lnTo>
                    <a:pt x="386394" y="443198"/>
                  </a:lnTo>
                  <a:lnTo>
                    <a:pt x="470228" y="424898"/>
                  </a:lnTo>
                  <a:lnTo>
                    <a:pt x="516141" y="406315"/>
                  </a:lnTo>
                  <a:lnTo>
                    <a:pt x="558408" y="382632"/>
                  </a:lnTo>
                  <a:lnTo>
                    <a:pt x="563205" y="379097"/>
                  </a:lnTo>
                  <a:lnTo>
                    <a:pt x="385891" y="379097"/>
                  </a:lnTo>
                  <a:lnTo>
                    <a:pt x="390467" y="376849"/>
                  </a:lnTo>
                  <a:lnTo>
                    <a:pt x="303709" y="376849"/>
                  </a:lnTo>
                  <a:lnTo>
                    <a:pt x="255229" y="365566"/>
                  </a:lnTo>
                  <a:lnTo>
                    <a:pt x="210840" y="348086"/>
                  </a:lnTo>
                  <a:lnTo>
                    <a:pt x="170314" y="324729"/>
                  </a:lnTo>
                  <a:lnTo>
                    <a:pt x="133421" y="295815"/>
                  </a:lnTo>
                  <a:lnTo>
                    <a:pt x="99929" y="261663"/>
                  </a:lnTo>
                  <a:lnTo>
                    <a:pt x="69610" y="222594"/>
                  </a:lnTo>
                  <a:lnTo>
                    <a:pt x="100156" y="183428"/>
                  </a:lnTo>
                  <a:lnTo>
                    <a:pt x="133668" y="149330"/>
                  </a:lnTo>
                  <a:lnTo>
                    <a:pt x="170591" y="120417"/>
                  </a:lnTo>
                  <a:lnTo>
                    <a:pt x="211097" y="97083"/>
                  </a:lnTo>
                  <a:lnTo>
                    <a:pt x="255428" y="79654"/>
                  </a:lnTo>
                  <a:lnTo>
                    <a:pt x="303823" y="68455"/>
                  </a:lnTo>
                  <a:lnTo>
                    <a:pt x="395853" y="68455"/>
                  </a:lnTo>
                  <a:lnTo>
                    <a:pt x="565260" y="68404"/>
                  </a:lnTo>
                  <a:lnTo>
                    <a:pt x="549210" y="56779"/>
                  </a:lnTo>
                  <a:lnTo>
                    <a:pt x="504360" y="32386"/>
                  </a:lnTo>
                  <a:lnTo>
                    <a:pt x="457098" y="14613"/>
                  </a:lnTo>
                  <a:lnTo>
                    <a:pt x="407413" y="3728"/>
                  </a:lnTo>
                  <a:lnTo>
                    <a:pt x="355296" y="0"/>
                  </a:lnTo>
                  <a:close/>
                </a:path>
                <a:path w="700405" h="446404">
                  <a:moveTo>
                    <a:pt x="565260" y="68404"/>
                  </a:moveTo>
                  <a:lnTo>
                    <a:pt x="395758" y="68404"/>
                  </a:lnTo>
                  <a:lnTo>
                    <a:pt x="444141" y="79576"/>
                  </a:lnTo>
                  <a:lnTo>
                    <a:pt x="488463" y="96990"/>
                  </a:lnTo>
                  <a:lnTo>
                    <a:pt x="528972" y="120320"/>
                  </a:lnTo>
                  <a:lnTo>
                    <a:pt x="565914" y="149241"/>
                  </a:lnTo>
                  <a:lnTo>
                    <a:pt x="599591" y="183498"/>
                  </a:lnTo>
                  <a:lnTo>
                    <a:pt x="630086" y="222556"/>
                  </a:lnTo>
                  <a:lnTo>
                    <a:pt x="598551" y="263080"/>
                  </a:lnTo>
                  <a:lnTo>
                    <a:pt x="563624" y="298230"/>
                  </a:lnTo>
                  <a:lnTo>
                    <a:pt x="525100" y="327706"/>
                  </a:lnTo>
                  <a:lnTo>
                    <a:pt x="482774" y="351209"/>
                  </a:lnTo>
                  <a:lnTo>
                    <a:pt x="436439" y="368439"/>
                  </a:lnTo>
                  <a:lnTo>
                    <a:pt x="385891" y="379097"/>
                  </a:lnTo>
                  <a:lnTo>
                    <a:pt x="563205" y="379097"/>
                  </a:lnTo>
                  <a:lnTo>
                    <a:pt x="597173" y="354062"/>
                  </a:lnTo>
                  <a:lnTo>
                    <a:pt x="632579" y="320819"/>
                  </a:lnTo>
                  <a:lnTo>
                    <a:pt x="664770" y="283119"/>
                  </a:lnTo>
                  <a:lnTo>
                    <a:pt x="693891" y="241175"/>
                  </a:lnTo>
                  <a:lnTo>
                    <a:pt x="699846" y="221693"/>
                  </a:lnTo>
                  <a:lnTo>
                    <a:pt x="698033" y="212103"/>
                  </a:lnTo>
                  <a:lnTo>
                    <a:pt x="692913" y="202821"/>
                  </a:lnTo>
                  <a:lnTo>
                    <a:pt x="678750" y="183428"/>
                  </a:lnTo>
                  <a:lnTo>
                    <a:pt x="663498" y="162469"/>
                  </a:lnTo>
                  <a:lnTo>
                    <a:pt x="648206" y="142824"/>
                  </a:lnTo>
                  <a:lnTo>
                    <a:pt x="631712" y="124347"/>
                  </a:lnTo>
                  <a:lnTo>
                    <a:pt x="591657" y="87522"/>
                  </a:lnTo>
                  <a:lnTo>
                    <a:pt x="565260" y="68404"/>
                  </a:lnTo>
                  <a:close/>
                </a:path>
                <a:path w="700405" h="446404">
                  <a:moveTo>
                    <a:pt x="395853" y="68455"/>
                  </a:moveTo>
                  <a:lnTo>
                    <a:pt x="303823" y="68455"/>
                  </a:lnTo>
                  <a:lnTo>
                    <a:pt x="256790" y="93319"/>
                  </a:lnTo>
                  <a:lnTo>
                    <a:pt x="221499" y="126932"/>
                  </a:lnTo>
                  <a:lnTo>
                    <a:pt x="199271" y="169689"/>
                  </a:lnTo>
                  <a:lnTo>
                    <a:pt x="191472" y="221693"/>
                  </a:lnTo>
                  <a:lnTo>
                    <a:pt x="191542" y="222785"/>
                  </a:lnTo>
                  <a:lnTo>
                    <a:pt x="198946" y="274672"/>
                  </a:lnTo>
                  <a:lnTo>
                    <a:pt x="221041" y="317790"/>
                  </a:lnTo>
                  <a:lnTo>
                    <a:pt x="256401" y="351722"/>
                  </a:lnTo>
                  <a:lnTo>
                    <a:pt x="303709" y="376849"/>
                  </a:lnTo>
                  <a:lnTo>
                    <a:pt x="390467" y="376849"/>
                  </a:lnTo>
                  <a:lnTo>
                    <a:pt x="438185" y="353409"/>
                  </a:lnTo>
                  <a:lnTo>
                    <a:pt x="476423" y="319599"/>
                  </a:lnTo>
                  <a:lnTo>
                    <a:pt x="477550" y="317590"/>
                  </a:lnTo>
                  <a:lnTo>
                    <a:pt x="346482" y="317590"/>
                  </a:lnTo>
                  <a:lnTo>
                    <a:pt x="308905" y="308421"/>
                  </a:lnTo>
                  <a:lnTo>
                    <a:pt x="279409" y="286729"/>
                  </a:lnTo>
                  <a:lnTo>
                    <a:pt x="260602" y="255379"/>
                  </a:lnTo>
                  <a:lnTo>
                    <a:pt x="255093" y="217235"/>
                  </a:lnTo>
                  <a:lnTo>
                    <a:pt x="264333" y="180880"/>
                  </a:lnTo>
                  <a:lnTo>
                    <a:pt x="286080" y="151987"/>
                  </a:lnTo>
                  <a:lnTo>
                    <a:pt x="317206" y="133369"/>
                  </a:lnTo>
                  <a:lnTo>
                    <a:pt x="354585" y="127840"/>
                  </a:lnTo>
                  <a:lnTo>
                    <a:pt x="478357" y="127840"/>
                  </a:lnTo>
                  <a:lnTo>
                    <a:pt x="443878" y="94150"/>
                  </a:lnTo>
                  <a:lnTo>
                    <a:pt x="395853" y="68455"/>
                  </a:lnTo>
                  <a:close/>
                </a:path>
                <a:path w="700405" h="446404">
                  <a:moveTo>
                    <a:pt x="478357" y="127840"/>
                  </a:moveTo>
                  <a:lnTo>
                    <a:pt x="354585" y="127840"/>
                  </a:lnTo>
                  <a:lnTo>
                    <a:pt x="391181" y="137082"/>
                  </a:lnTo>
                  <a:lnTo>
                    <a:pt x="420354" y="158791"/>
                  </a:lnTo>
                  <a:lnTo>
                    <a:pt x="439165" y="189742"/>
                  </a:lnTo>
                  <a:lnTo>
                    <a:pt x="444679" y="226709"/>
                  </a:lnTo>
                  <a:lnTo>
                    <a:pt x="435403" y="263668"/>
                  </a:lnTo>
                  <a:lnTo>
                    <a:pt x="413931" y="292995"/>
                  </a:lnTo>
                  <a:lnTo>
                    <a:pt x="383284" y="311900"/>
                  </a:lnTo>
                  <a:lnTo>
                    <a:pt x="346482" y="317590"/>
                  </a:lnTo>
                  <a:lnTo>
                    <a:pt x="477550" y="317590"/>
                  </a:lnTo>
                  <a:lnTo>
                    <a:pt x="500030" y="277532"/>
                  </a:lnTo>
                  <a:lnTo>
                    <a:pt x="508433" y="227078"/>
                  </a:lnTo>
                  <a:lnTo>
                    <a:pt x="501332" y="173070"/>
                  </a:lnTo>
                  <a:lnTo>
                    <a:pt x="479442" y="128900"/>
                  </a:lnTo>
                  <a:lnTo>
                    <a:pt x="478357" y="12784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0" name="object 2">
            <a:extLst>
              <a:ext uri="{FF2B5EF4-FFF2-40B4-BE49-F238E27FC236}">
                <a16:creationId xmlns:a16="http://schemas.microsoft.com/office/drawing/2014/main" id="{12958DCC-F9B1-4C86-AE4E-CAAC2AA8EBFC}"/>
              </a:ext>
            </a:extLst>
          </p:cNvPr>
          <p:cNvSpPr txBox="1">
            <a:spLocks/>
          </p:cNvSpPr>
          <p:nvPr/>
        </p:nvSpPr>
        <p:spPr>
          <a:xfrm>
            <a:off x="228600" y="3048000"/>
            <a:ext cx="6151880" cy="11784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CONSIDERACIONES</a:t>
            </a:r>
            <a:endParaRPr lang="es-GT" sz="4100" kern="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lang="es-GT" sz="3550" b="0" kern="0" spc="10" dirty="0">
                <a:latin typeface="Roboto Lt"/>
                <a:cs typeface="Roboto Lt"/>
              </a:rPr>
              <a:t>GENERALES</a:t>
            </a:r>
            <a:endParaRPr lang="es-GT" sz="3550" kern="0" dirty="0">
              <a:latin typeface="Roboto Lt"/>
              <a:cs typeface="Roboto Lt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85DBFF61-B82C-4067-BE4B-6BC46095B4C7}"/>
              </a:ext>
            </a:extLst>
          </p:cNvPr>
          <p:cNvSpPr txBox="1"/>
          <p:nvPr/>
        </p:nvSpPr>
        <p:spPr>
          <a:xfrm>
            <a:off x="6412230" y="966878"/>
            <a:ext cx="1131570" cy="92333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0" rIns="0" bIns="0" rtlCol="0" anchor="t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lang="es-GT" sz="6000" b="1" dirty="0">
                <a:solidFill>
                  <a:srgbClr val="FFFFFF"/>
                </a:solidFill>
                <a:latin typeface="Roboto"/>
                <a:cs typeface="Roboto"/>
              </a:rPr>
              <a:t>9</a:t>
            </a:r>
            <a:endParaRPr sz="6000" dirty="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0971" y="3124200"/>
            <a:ext cx="4447086" cy="25372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spc="20" dirty="0">
                <a:latin typeface="Roboto Bk"/>
                <a:cs typeface="Roboto Bk"/>
              </a:rPr>
              <a:t>PROHIBICIONES</a:t>
            </a:r>
            <a:br>
              <a:rPr lang="es-GT" sz="4100" spc="20" dirty="0">
                <a:latin typeface="Roboto Bk"/>
                <a:cs typeface="Roboto Bk"/>
              </a:rPr>
            </a:br>
            <a:r>
              <a:rPr lang="es-GT" sz="4100" spc="20" dirty="0">
                <a:latin typeface="Roboto Bk"/>
                <a:cs typeface="Roboto Bk"/>
              </a:rPr>
              <a:t>Los sujetos obligados no deberán:</a:t>
            </a:r>
            <a:endParaRPr sz="4100" dirty="0">
              <a:latin typeface="Roboto Bk"/>
              <a:cs typeface="Roboto B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4890" y="0"/>
            <a:ext cx="14036040" cy="8228965"/>
            <a:chOff x="594890" y="0"/>
            <a:chExt cx="14036040" cy="82289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44390"/>
              <a:ext cx="756211" cy="3347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0032" y="588187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611986"/>
              <a:ext cx="464454" cy="2012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3051" y="0"/>
              <a:ext cx="8857348" cy="822869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479358" y="0"/>
              <a:ext cx="3532504" cy="5431790"/>
            </a:xfrm>
            <a:custGeom>
              <a:avLst/>
              <a:gdLst/>
              <a:ahLst/>
              <a:cxnLst/>
              <a:rect l="l" t="t" r="r" b="b"/>
              <a:pathLst>
                <a:path w="3532504" h="5431790">
                  <a:moveTo>
                    <a:pt x="3531971" y="5431345"/>
                  </a:moveTo>
                  <a:lnTo>
                    <a:pt x="0" y="5431345"/>
                  </a:lnTo>
                  <a:lnTo>
                    <a:pt x="0" y="0"/>
                  </a:lnTo>
                  <a:lnTo>
                    <a:pt x="3531971" y="0"/>
                  </a:lnTo>
                  <a:lnTo>
                    <a:pt x="3531971" y="5431345"/>
                  </a:lnTo>
                  <a:close/>
                </a:path>
              </a:pathLst>
            </a:custGeom>
            <a:solidFill>
              <a:srgbClr val="A7B3D2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9243362" y="2913137"/>
              <a:ext cx="2004060" cy="2004060"/>
            </a:xfrm>
            <a:custGeom>
              <a:avLst/>
              <a:gdLst/>
              <a:ahLst/>
              <a:cxnLst/>
              <a:rect l="l" t="t" r="r" b="b"/>
              <a:pathLst>
                <a:path w="2004059" h="2004060">
                  <a:moveTo>
                    <a:pt x="1064577" y="0"/>
                  </a:moveTo>
                  <a:lnTo>
                    <a:pt x="939330" y="0"/>
                  </a:lnTo>
                  <a:lnTo>
                    <a:pt x="858289" y="10869"/>
                  </a:lnTo>
                  <a:lnTo>
                    <a:pt x="779522" y="25743"/>
                  </a:lnTo>
                  <a:lnTo>
                    <a:pt x="728979" y="38574"/>
                  </a:lnTo>
                  <a:lnTo>
                    <a:pt x="679775" y="53710"/>
                  </a:lnTo>
                  <a:lnTo>
                    <a:pt x="631909" y="71144"/>
                  </a:lnTo>
                  <a:lnTo>
                    <a:pt x="585380" y="90865"/>
                  </a:lnTo>
                  <a:lnTo>
                    <a:pt x="540187" y="112867"/>
                  </a:lnTo>
                  <a:lnTo>
                    <a:pt x="496328" y="137140"/>
                  </a:lnTo>
                  <a:lnTo>
                    <a:pt x="453803" y="163676"/>
                  </a:lnTo>
                  <a:lnTo>
                    <a:pt x="412610" y="192466"/>
                  </a:lnTo>
                  <a:lnTo>
                    <a:pt x="372749" y="223501"/>
                  </a:lnTo>
                  <a:lnTo>
                    <a:pt x="334217" y="256774"/>
                  </a:lnTo>
                  <a:lnTo>
                    <a:pt x="297015" y="292274"/>
                  </a:lnTo>
                  <a:lnTo>
                    <a:pt x="261140" y="329994"/>
                  </a:lnTo>
                  <a:lnTo>
                    <a:pt x="226593" y="369925"/>
                  </a:lnTo>
                  <a:lnTo>
                    <a:pt x="195898" y="408960"/>
                  </a:lnTo>
                  <a:lnTo>
                    <a:pt x="167463" y="448974"/>
                  </a:lnTo>
                  <a:lnTo>
                    <a:pt x="141276" y="489959"/>
                  </a:lnTo>
                  <a:lnTo>
                    <a:pt x="117326" y="531904"/>
                  </a:lnTo>
                  <a:lnTo>
                    <a:pt x="95600" y="574798"/>
                  </a:lnTo>
                  <a:lnTo>
                    <a:pt x="76087" y="618632"/>
                  </a:lnTo>
                  <a:lnTo>
                    <a:pt x="58774" y="663396"/>
                  </a:lnTo>
                  <a:lnTo>
                    <a:pt x="43650" y="709080"/>
                  </a:lnTo>
                  <a:lnTo>
                    <a:pt x="30702" y="755673"/>
                  </a:lnTo>
                  <a:lnTo>
                    <a:pt x="19920" y="803166"/>
                  </a:lnTo>
                  <a:lnTo>
                    <a:pt x="11289" y="851549"/>
                  </a:lnTo>
                  <a:lnTo>
                    <a:pt x="4800" y="900810"/>
                  </a:lnTo>
                  <a:lnTo>
                    <a:pt x="3680" y="910451"/>
                  </a:lnTo>
                  <a:lnTo>
                    <a:pt x="2471" y="920081"/>
                  </a:lnTo>
                  <a:lnTo>
                    <a:pt x="0" y="939342"/>
                  </a:lnTo>
                  <a:lnTo>
                    <a:pt x="0" y="1064577"/>
                  </a:lnTo>
                  <a:lnTo>
                    <a:pt x="3618" y="1092138"/>
                  </a:lnTo>
                  <a:lnTo>
                    <a:pt x="7134" y="1119717"/>
                  </a:lnTo>
                  <a:lnTo>
                    <a:pt x="15430" y="1174648"/>
                  </a:lnTo>
                  <a:lnTo>
                    <a:pt x="26094" y="1226382"/>
                  </a:lnTo>
                  <a:lnTo>
                    <a:pt x="39046" y="1276786"/>
                  </a:lnTo>
                  <a:lnTo>
                    <a:pt x="54282" y="1325860"/>
                  </a:lnTo>
                  <a:lnTo>
                    <a:pt x="71793" y="1373605"/>
                  </a:lnTo>
                  <a:lnTo>
                    <a:pt x="91574" y="1420019"/>
                  </a:lnTo>
                  <a:lnTo>
                    <a:pt x="113618" y="1465103"/>
                  </a:lnTo>
                  <a:lnTo>
                    <a:pt x="137918" y="1508856"/>
                  </a:lnTo>
                  <a:lnTo>
                    <a:pt x="164468" y="1551279"/>
                  </a:lnTo>
                  <a:lnTo>
                    <a:pt x="193262" y="1592369"/>
                  </a:lnTo>
                  <a:lnTo>
                    <a:pt x="224292" y="1632129"/>
                  </a:lnTo>
                  <a:lnTo>
                    <a:pt x="257552" y="1670557"/>
                  </a:lnTo>
                  <a:lnTo>
                    <a:pt x="293036" y="1707652"/>
                  </a:lnTo>
                  <a:lnTo>
                    <a:pt x="330737" y="1743416"/>
                  </a:lnTo>
                  <a:lnTo>
                    <a:pt x="370649" y="1777847"/>
                  </a:lnTo>
                  <a:lnTo>
                    <a:pt x="409757" y="1808551"/>
                  </a:lnTo>
                  <a:lnTo>
                    <a:pt x="449834" y="1837066"/>
                  </a:lnTo>
                  <a:lnTo>
                    <a:pt x="490874" y="1863377"/>
                  </a:lnTo>
                  <a:lnTo>
                    <a:pt x="532868" y="1887469"/>
                  </a:lnTo>
                  <a:lnTo>
                    <a:pt x="575809" y="1909329"/>
                  </a:lnTo>
                  <a:lnTo>
                    <a:pt x="619690" y="1928942"/>
                  </a:lnTo>
                  <a:lnTo>
                    <a:pt x="664503" y="1946294"/>
                  </a:lnTo>
                  <a:lnTo>
                    <a:pt x="710241" y="1961371"/>
                  </a:lnTo>
                  <a:lnTo>
                    <a:pt x="756897" y="1974157"/>
                  </a:lnTo>
                  <a:lnTo>
                    <a:pt x="804463" y="1984640"/>
                  </a:lnTo>
                  <a:lnTo>
                    <a:pt x="852932" y="1992805"/>
                  </a:lnTo>
                  <a:lnTo>
                    <a:pt x="902417" y="1998645"/>
                  </a:lnTo>
                  <a:lnTo>
                    <a:pt x="954930" y="2002353"/>
                  </a:lnTo>
                  <a:lnTo>
                    <a:pt x="1006826" y="2003593"/>
                  </a:lnTo>
                  <a:lnTo>
                    <a:pt x="1058023" y="2002353"/>
                  </a:lnTo>
                  <a:lnTo>
                    <a:pt x="1108451" y="1998637"/>
                  </a:lnTo>
                  <a:lnTo>
                    <a:pt x="1158029" y="1992460"/>
                  </a:lnTo>
                  <a:lnTo>
                    <a:pt x="1206914" y="1983802"/>
                  </a:lnTo>
                  <a:lnTo>
                    <a:pt x="1255030" y="1972672"/>
                  </a:lnTo>
                  <a:lnTo>
                    <a:pt x="1302370" y="1959071"/>
                  </a:lnTo>
                  <a:lnTo>
                    <a:pt x="1348929" y="1943001"/>
                  </a:lnTo>
                  <a:lnTo>
                    <a:pt x="1394699" y="1924462"/>
                  </a:lnTo>
                  <a:lnTo>
                    <a:pt x="1439675" y="1903454"/>
                  </a:lnTo>
                  <a:lnTo>
                    <a:pt x="1483849" y="1879981"/>
                  </a:lnTo>
                  <a:lnTo>
                    <a:pt x="1527217" y="1854041"/>
                  </a:lnTo>
                  <a:lnTo>
                    <a:pt x="1569770" y="1825637"/>
                  </a:lnTo>
                  <a:lnTo>
                    <a:pt x="1599132" y="1803919"/>
                  </a:lnTo>
                  <a:lnTo>
                    <a:pt x="1005660" y="1803919"/>
                  </a:lnTo>
                  <a:lnTo>
                    <a:pt x="960522" y="1802832"/>
                  </a:lnTo>
                  <a:lnTo>
                    <a:pt x="915733" y="1799229"/>
                  </a:lnTo>
                  <a:lnTo>
                    <a:pt x="871422" y="1793155"/>
                  </a:lnTo>
                  <a:lnTo>
                    <a:pt x="827714" y="1784652"/>
                  </a:lnTo>
                  <a:lnTo>
                    <a:pt x="784739" y="1773766"/>
                  </a:lnTo>
                  <a:lnTo>
                    <a:pt x="742622" y="1760540"/>
                  </a:lnTo>
                  <a:lnTo>
                    <a:pt x="701492" y="1745018"/>
                  </a:lnTo>
                  <a:lnTo>
                    <a:pt x="661476" y="1727244"/>
                  </a:lnTo>
                  <a:lnTo>
                    <a:pt x="622701" y="1707261"/>
                  </a:lnTo>
                  <a:lnTo>
                    <a:pt x="585295" y="1685114"/>
                  </a:lnTo>
                  <a:lnTo>
                    <a:pt x="549385" y="1660846"/>
                  </a:lnTo>
                  <a:lnTo>
                    <a:pt x="515099" y="1634502"/>
                  </a:lnTo>
                  <a:lnTo>
                    <a:pt x="660520" y="1489087"/>
                  </a:lnTo>
                  <a:lnTo>
                    <a:pt x="369963" y="1489087"/>
                  </a:lnTo>
                  <a:lnTo>
                    <a:pt x="343175" y="1454508"/>
                  </a:lnTo>
                  <a:lnTo>
                    <a:pt x="318517" y="1418163"/>
                  </a:lnTo>
                  <a:lnTo>
                    <a:pt x="296038" y="1380193"/>
                  </a:lnTo>
                  <a:lnTo>
                    <a:pt x="275790" y="1340736"/>
                  </a:lnTo>
                  <a:lnTo>
                    <a:pt x="257825" y="1299934"/>
                  </a:lnTo>
                  <a:lnTo>
                    <a:pt x="242193" y="1257925"/>
                  </a:lnTo>
                  <a:lnTo>
                    <a:pt x="228947" y="1214849"/>
                  </a:lnTo>
                  <a:lnTo>
                    <a:pt x="218136" y="1170845"/>
                  </a:lnTo>
                  <a:lnTo>
                    <a:pt x="209812" y="1126055"/>
                  </a:lnTo>
                  <a:lnTo>
                    <a:pt x="204026" y="1080616"/>
                  </a:lnTo>
                  <a:lnTo>
                    <a:pt x="200830" y="1034670"/>
                  </a:lnTo>
                  <a:lnTo>
                    <a:pt x="200274" y="988355"/>
                  </a:lnTo>
                  <a:lnTo>
                    <a:pt x="202410" y="941811"/>
                  </a:lnTo>
                  <a:lnTo>
                    <a:pt x="207288" y="895178"/>
                  </a:lnTo>
                  <a:lnTo>
                    <a:pt x="214961" y="848596"/>
                  </a:lnTo>
                  <a:lnTo>
                    <a:pt x="225479" y="802204"/>
                  </a:lnTo>
                  <a:lnTo>
                    <a:pt x="238893" y="756143"/>
                  </a:lnTo>
                  <a:lnTo>
                    <a:pt x="255254" y="710551"/>
                  </a:lnTo>
                  <a:lnTo>
                    <a:pt x="274614" y="665568"/>
                  </a:lnTo>
                  <a:lnTo>
                    <a:pt x="297024" y="621334"/>
                  </a:lnTo>
                  <a:lnTo>
                    <a:pt x="322535" y="577990"/>
                  </a:lnTo>
                  <a:lnTo>
                    <a:pt x="351198" y="535673"/>
                  </a:lnTo>
                  <a:lnTo>
                    <a:pt x="383064" y="494525"/>
                  </a:lnTo>
                  <a:lnTo>
                    <a:pt x="418185" y="454685"/>
                  </a:lnTo>
                  <a:lnTo>
                    <a:pt x="455104" y="417738"/>
                  </a:lnTo>
                  <a:lnTo>
                    <a:pt x="493534" y="383787"/>
                  </a:lnTo>
                  <a:lnTo>
                    <a:pt x="533344" y="352806"/>
                  </a:lnTo>
                  <a:lnTo>
                    <a:pt x="574400" y="324768"/>
                  </a:lnTo>
                  <a:lnTo>
                    <a:pt x="616570" y="299647"/>
                  </a:lnTo>
                  <a:lnTo>
                    <a:pt x="659720" y="277418"/>
                  </a:lnTo>
                  <a:lnTo>
                    <a:pt x="703719" y="258053"/>
                  </a:lnTo>
                  <a:lnTo>
                    <a:pt x="748434" y="241526"/>
                  </a:lnTo>
                  <a:lnTo>
                    <a:pt x="793732" y="227812"/>
                  </a:lnTo>
                  <a:lnTo>
                    <a:pt x="839480" y="216883"/>
                  </a:lnTo>
                  <a:lnTo>
                    <a:pt x="885546" y="208715"/>
                  </a:lnTo>
                  <a:lnTo>
                    <a:pt x="931797" y="203279"/>
                  </a:lnTo>
                  <a:lnTo>
                    <a:pt x="978101" y="200551"/>
                  </a:lnTo>
                  <a:lnTo>
                    <a:pt x="1602456" y="200505"/>
                  </a:lnTo>
                  <a:lnTo>
                    <a:pt x="1580350" y="183793"/>
                  </a:lnTo>
                  <a:lnTo>
                    <a:pt x="1539468" y="156089"/>
                  </a:lnTo>
                  <a:lnTo>
                    <a:pt x="1497295" y="130600"/>
                  </a:lnTo>
                  <a:lnTo>
                    <a:pt x="1453842" y="107320"/>
                  </a:lnTo>
                  <a:lnTo>
                    <a:pt x="1409121" y="86243"/>
                  </a:lnTo>
                  <a:lnTo>
                    <a:pt x="1363143" y="67366"/>
                  </a:lnTo>
                  <a:lnTo>
                    <a:pt x="1315920" y="50682"/>
                  </a:lnTo>
                  <a:lnTo>
                    <a:pt x="1267462" y="36186"/>
                  </a:lnTo>
                  <a:lnTo>
                    <a:pt x="1217781" y="23874"/>
                  </a:lnTo>
                  <a:lnTo>
                    <a:pt x="1166888" y="13741"/>
                  </a:lnTo>
                  <a:lnTo>
                    <a:pt x="1115823" y="6332"/>
                  </a:lnTo>
                  <a:lnTo>
                    <a:pt x="1064577" y="0"/>
                  </a:lnTo>
                  <a:close/>
                </a:path>
                <a:path w="2004059" h="2004060">
                  <a:moveTo>
                    <a:pt x="1876923" y="514997"/>
                  </a:moveTo>
                  <a:lnTo>
                    <a:pt x="1634655" y="514997"/>
                  </a:lnTo>
                  <a:lnTo>
                    <a:pt x="1661503" y="550183"/>
                  </a:lnTo>
                  <a:lnTo>
                    <a:pt x="1686148" y="586925"/>
                  </a:lnTo>
                  <a:lnTo>
                    <a:pt x="1708554" y="625095"/>
                  </a:lnTo>
                  <a:lnTo>
                    <a:pt x="1728688" y="664567"/>
                  </a:lnTo>
                  <a:lnTo>
                    <a:pt x="1746515" y="705213"/>
                  </a:lnTo>
                  <a:lnTo>
                    <a:pt x="1762002" y="746907"/>
                  </a:lnTo>
                  <a:lnTo>
                    <a:pt x="1775115" y="789521"/>
                  </a:lnTo>
                  <a:lnTo>
                    <a:pt x="1785819" y="832928"/>
                  </a:lnTo>
                  <a:lnTo>
                    <a:pt x="1794080" y="877002"/>
                  </a:lnTo>
                  <a:lnTo>
                    <a:pt x="1799865" y="921615"/>
                  </a:lnTo>
                  <a:lnTo>
                    <a:pt x="1803139" y="966641"/>
                  </a:lnTo>
                  <a:lnTo>
                    <a:pt x="1803868" y="1011952"/>
                  </a:lnTo>
                  <a:lnTo>
                    <a:pt x="1802018" y="1057421"/>
                  </a:lnTo>
                  <a:lnTo>
                    <a:pt x="1797556" y="1102922"/>
                  </a:lnTo>
                  <a:lnTo>
                    <a:pt x="1790446" y="1148327"/>
                  </a:lnTo>
                  <a:lnTo>
                    <a:pt x="1780656" y="1193509"/>
                  </a:lnTo>
                  <a:lnTo>
                    <a:pt x="1768150" y="1238342"/>
                  </a:lnTo>
                  <a:lnTo>
                    <a:pt x="1752896" y="1282698"/>
                  </a:lnTo>
                  <a:lnTo>
                    <a:pt x="1734858" y="1326450"/>
                  </a:lnTo>
                  <a:lnTo>
                    <a:pt x="1714003" y="1369472"/>
                  </a:lnTo>
                  <a:lnTo>
                    <a:pt x="1690297" y="1411636"/>
                  </a:lnTo>
                  <a:lnTo>
                    <a:pt x="1663705" y="1452815"/>
                  </a:lnTo>
                  <a:lnTo>
                    <a:pt x="1634194" y="1492882"/>
                  </a:lnTo>
                  <a:lnTo>
                    <a:pt x="1601730" y="1531711"/>
                  </a:lnTo>
                  <a:lnTo>
                    <a:pt x="1566278" y="1569173"/>
                  </a:lnTo>
                  <a:lnTo>
                    <a:pt x="1528192" y="1604782"/>
                  </a:lnTo>
                  <a:lnTo>
                    <a:pt x="1488799" y="1637304"/>
                  </a:lnTo>
                  <a:lnTo>
                    <a:pt x="1448227" y="1666784"/>
                  </a:lnTo>
                  <a:lnTo>
                    <a:pt x="1406603" y="1693265"/>
                  </a:lnTo>
                  <a:lnTo>
                    <a:pt x="1364053" y="1716793"/>
                  </a:lnTo>
                  <a:lnTo>
                    <a:pt x="1320707" y="1737409"/>
                  </a:lnTo>
                  <a:lnTo>
                    <a:pt x="1276691" y="1755159"/>
                  </a:lnTo>
                  <a:lnTo>
                    <a:pt x="1232132" y="1770087"/>
                  </a:lnTo>
                  <a:lnTo>
                    <a:pt x="1187158" y="1782236"/>
                  </a:lnTo>
                  <a:lnTo>
                    <a:pt x="1141896" y="1791649"/>
                  </a:lnTo>
                  <a:lnTo>
                    <a:pt x="1096474" y="1798372"/>
                  </a:lnTo>
                  <a:lnTo>
                    <a:pt x="1051020" y="1802447"/>
                  </a:lnTo>
                  <a:lnTo>
                    <a:pt x="1005660" y="1803919"/>
                  </a:lnTo>
                  <a:lnTo>
                    <a:pt x="1599132" y="1803919"/>
                  </a:lnTo>
                  <a:lnTo>
                    <a:pt x="1652409" y="1761439"/>
                  </a:lnTo>
                  <a:lnTo>
                    <a:pt x="1690940" y="1726985"/>
                  </a:lnTo>
                  <a:lnTo>
                    <a:pt x="1727318" y="1691235"/>
                  </a:lnTo>
                  <a:lnTo>
                    <a:pt x="1761527" y="1654193"/>
                  </a:lnTo>
                  <a:lnTo>
                    <a:pt x="1793552" y="1615865"/>
                  </a:lnTo>
                  <a:lnTo>
                    <a:pt x="1823376" y="1576258"/>
                  </a:lnTo>
                  <a:lnTo>
                    <a:pt x="1850983" y="1535378"/>
                  </a:lnTo>
                  <a:lnTo>
                    <a:pt x="1876358" y="1493231"/>
                  </a:lnTo>
                  <a:lnTo>
                    <a:pt x="1899484" y="1449821"/>
                  </a:lnTo>
                  <a:lnTo>
                    <a:pt x="1920347" y="1405156"/>
                  </a:lnTo>
                  <a:lnTo>
                    <a:pt x="1938929" y="1359242"/>
                  </a:lnTo>
                  <a:lnTo>
                    <a:pt x="1955216" y="1312083"/>
                  </a:lnTo>
                  <a:lnTo>
                    <a:pt x="1969190" y="1263687"/>
                  </a:lnTo>
                  <a:lnTo>
                    <a:pt x="1980837" y="1214059"/>
                  </a:lnTo>
                  <a:lnTo>
                    <a:pt x="1990140" y="1163205"/>
                  </a:lnTo>
                  <a:lnTo>
                    <a:pt x="1996949" y="1113128"/>
                  </a:lnTo>
                  <a:lnTo>
                    <a:pt x="2001467" y="1063632"/>
                  </a:lnTo>
                  <a:lnTo>
                    <a:pt x="2003699" y="1014724"/>
                  </a:lnTo>
                  <a:lnTo>
                    <a:pt x="2003648" y="966409"/>
                  </a:lnTo>
                  <a:lnTo>
                    <a:pt x="2001317" y="918694"/>
                  </a:lnTo>
                  <a:lnTo>
                    <a:pt x="1996709" y="871585"/>
                  </a:lnTo>
                  <a:lnTo>
                    <a:pt x="1989827" y="825087"/>
                  </a:lnTo>
                  <a:lnTo>
                    <a:pt x="1980676" y="779206"/>
                  </a:lnTo>
                  <a:lnTo>
                    <a:pt x="1969257" y="733950"/>
                  </a:lnTo>
                  <a:lnTo>
                    <a:pt x="1955574" y="689323"/>
                  </a:lnTo>
                  <a:lnTo>
                    <a:pt x="1939631" y="645332"/>
                  </a:lnTo>
                  <a:lnTo>
                    <a:pt x="1921430" y="601983"/>
                  </a:lnTo>
                  <a:lnTo>
                    <a:pt x="1900976" y="559281"/>
                  </a:lnTo>
                  <a:lnTo>
                    <a:pt x="1878271" y="517234"/>
                  </a:lnTo>
                  <a:lnTo>
                    <a:pt x="1876923" y="514997"/>
                  </a:lnTo>
                  <a:close/>
                </a:path>
                <a:path w="2004059" h="2004060">
                  <a:moveTo>
                    <a:pt x="1602456" y="200505"/>
                  </a:moveTo>
                  <a:lnTo>
                    <a:pt x="1024324" y="200505"/>
                  </a:lnTo>
                  <a:lnTo>
                    <a:pt x="1070334" y="203112"/>
                  </a:lnTo>
                  <a:lnTo>
                    <a:pt x="1115999" y="208349"/>
                  </a:lnTo>
                  <a:lnTo>
                    <a:pt x="1161186" y="216187"/>
                  </a:lnTo>
                  <a:lnTo>
                    <a:pt x="1205762" y="226602"/>
                  </a:lnTo>
                  <a:lnTo>
                    <a:pt x="1249594" y="239567"/>
                  </a:lnTo>
                  <a:lnTo>
                    <a:pt x="1292550" y="255055"/>
                  </a:lnTo>
                  <a:lnTo>
                    <a:pt x="1334497" y="273040"/>
                  </a:lnTo>
                  <a:lnTo>
                    <a:pt x="1375303" y="293497"/>
                  </a:lnTo>
                  <a:lnTo>
                    <a:pt x="1414834" y="316398"/>
                  </a:lnTo>
                  <a:lnTo>
                    <a:pt x="1452959" y="341718"/>
                  </a:lnTo>
                  <a:lnTo>
                    <a:pt x="1489544" y="369430"/>
                  </a:lnTo>
                  <a:lnTo>
                    <a:pt x="369963" y="1489087"/>
                  </a:lnTo>
                  <a:lnTo>
                    <a:pt x="660520" y="1489087"/>
                  </a:lnTo>
                  <a:lnTo>
                    <a:pt x="1634655" y="514997"/>
                  </a:lnTo>
                  <a:lnTo>
                    <a:pt x="1876923" y="514997"/>
                  </a:lnTo>
                  <a:lnTo>
                    <a:pt x="1853318" y="475846"/>
                  </a:lnTo>
                  <a:lnTo>
                    <a:pt x="1826121" y="435124"/>
                  </a:lnTo>
                  <a:lnTo>
                    <a:pt x="1796683" y="395073"/>
                  </a:lnTo>
                  <a:lnTo>
                    <a:pt x="1765007" y="355701"/>
                  </a:lnTo>
                  <a:lnTo>
                    <a:pt x="1730748" y="316850"/>
                  </a:lnTo>
                  <a:lnTo>
                    <a:pt x="1695141" y="280239"/>
                  </a:lnTo>
                  <a:lnTo>
                    <a:pt x="1658198" y="245863"/>
                  </a:lnTo>
                  <a:lnTo>
                    <a:pt x="1619931" y="213716"/>
                  </a:lnTo>
                  <a:lnTo>
                    <a:pt x="1602456" y="200505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49" y="-10510"/>
            <a:ext cx="5773420" cy="8228965"/>
          </a:xfrm>
          <a:custGeom>
            <a:avLst/>
            <a:gdLst/>
            <a:ahLst/>
            <a:cxnLst/>
            <a:rect l="l" t="t" r="r" b="b"/>
            <a:pathLst>
              <a:path w="5773420" h="8228965">
                <a:moveTo>
                  <a:pt x="5773051" y="0"/>
                </a:moveTo>
                <a:lnTo>
                  <a:pt x="0" y="0"/>
                </a:lnTo>
                <a:lnTo>
                  <a:pt x="0" y="8228698"/>
                </a:lnTo>
                <a:lnTo>
                  <a:pt x="5773051" y="8228698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782968" y="381000"/>
            <a:ext cx="4871085" cy="20887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lang="es-GT" sz="2000" b="1" spc="-10" dirty="0">
                <a:solidFill>
                  <a:srgbClr val="23408F"/>
                </a:solidFill>
                <a:latin typeface="Roboto"/>
                <a:cs typeface="Roboto"/>
              </a:rPr>
              <a:t>I</a:t>
            </a:r>
            <a:r>
              <a:rPr sz="2000" b="1" dirty="0" err="1">
                <a:solidFill>
                  <a:srgbClr val="23408F"/>
                </a:solidFill>
                <a:latin typeface="Roboto"/>
                <a:cs typeface="Roboto"/>
              </a:rPr>
              <a:t>ncurrir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agravios, abuso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000" b="1" spc="-484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autoridad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o prepotencia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000" b="1" spc="15" dirty="0">
                <a:solidFill>
                  <a:srgbClr val="23408F"/>
                </a:solidFill>
                <a:latin typeface="Roboto"/>
                <a:cs typeface="Roboto"/>
              </a:rPr>
              <a:t>el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ejercicio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0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000" b="1" spc="15" dirty="0">
                <a:solidFill>
                  <a:srgbClr val="23408F"/>
                </a:solidFill>
                <a:latin typeface="Roboto"/>
                <a:cs typeface="Roboto"/>
              </a:rPr>
              <a:t>las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-5" dirty="0" err="1">
                <a:solidFill>
                  <a:srgbClr val="23408F"/>
                </a:solidFill>
                <a:latin typeface="Roboto"/>
                <a:cs typeface="Roboto"/>
              </a:rPr>
              <a:t>funciones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.</a:t>
            </a:r>
            <a:r>
              <a:rPr lang="es-GT" sz="2000" b="1" spc="-5" dirty="0">
                <a:solidFill>
                  <a:srgbClr val="23408F"/>
                </a:solidFill>
                <a:latin typeface="Roboto"/>
                <a:cs typeface="Roboto"/>
              </a:rPr>
              <a:t> No discriminar a nadie por su edad, sexo, grupo étnico, creencias religiosas, nivel de escolaridad, y otros.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2968" y="2895600"/>
            <a:ext cx="4700905" cy="1239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7500"/>
              </a:lnSpc>
              <a:spcBef>
                <a:spcPts val="100"/>
              </a:spcBef>
            </a:pP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R</a:t>
            </a:r>
            <a:r>
              <a:rPr lang="es-ES" sz="2000" b="1" spc="5" dirty="0">
                <a:solidFill>
                  <a:srgbClr val="23408F"/>
                </a:solidFill>
                <a:latin typeface="Roboto"/>
                <a:cs typeface="Roboto"/>
              </a:rPr>
              <a:t>ealizar </a:t>
            </a:r>
            <a:r>
              <a:rPr lang="es-ES" sz="20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propaganda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 o 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campañas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proselitistas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lang="es-ES" sz="2000" b="1" spc="-48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carácter</a:t>
            </a:r>
            <a:r>
              <a:rPr lang="es-ES" sz="2000" b="1" spc="-5" dirty="0">
                <a:solidFill>
                  <a:srgbClr val="23408F"/>
                </a:solidFill>
                <a:latin typeface="Roboto"/>
                <a:cs typeface="Roboto"/>
              </a:rPr>
              <a:t> político</a:t>
            </a:r>
            <a:r>
              <a:rPr lang="es-ES" sz="20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5" dirty="0">
                <a:solidFill>
                  <a:srgbClr val="23408F"/>
                </a:solidFill>
                <a:latin typeface="Roboto"/>
                <a:cs typeface="Roboto"/>
              </a:rPr>
              <a:t>dentro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10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la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15" dirty="0">
                <a:solidFill>
                  <a:srgbClr val="23408F"/>
                </a:solidFill>
                <a:latin typeface="Roboto"/>
                <a:cs typeface="Roboto"/>
              </a:rPr>
              <a:t>institución.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03332" y="5046589"/>
            <a:ext cx="4643755" cy="2725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s-ES" sz="2000" b="1" spc="15" dirty="0">
                <a:solidFill>
                  <a:srgbClr val="23408F"/>
                </a:solidFill>
                <a:latin typeface="Roboto"/>
                <a:cs typeface="Roboto"/>
              </a:rPr>
              <a:t>R</a:t>
            </a:r>
            <a:r>
              <a:rPr lang="es-ES" sz="2000" b="1" spc="5" dirty="0">
                <a:solidFill>
                  <a:srgbClr val="23408F"/>
                </a:solidFill>
                <a:latin typeface="Roboto"/>
                <a:cs typeface="Roboto"/>
              </a:rPr>
              <a:t>ealizar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5" dirty="0">
                <a:solidFill>
                  <a:srgbClr val="23408F"/>
                </a:solidFill>
                <a:latin typeface="Roboto"/>
                <a:cs typeface="Roboto"/>
              </a:rPr>
              <a:t>actividades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25" dirty="0">
                <a:solidFill>
                  <a:srgbClr val="23408F"/>
                </a:solidFill>
                <a:latin typeface="Roboto"/>
                <a:cs typeface="Roboto"/>
              </a:rPr>
              <a:t>re</a:t>
            </a:r>
            <a:r>
              <a:rPr lang="es-ES" sz="2000" b="1" spc="-5" dirty="0">
                <a:solidFill>
                  <a:srgbClr val="23408F"/>
                </a:solidFill>
                <a:latin typeface="Roboto"/>
                <a:cs typeface="Roboto"/>
              </a:rPr>
              <a:t>muneradas 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lang="es-ES" sz="2000" b="1" spc="-20" dirty="0">
                <a:solidFill>
                  <a:srgbClr val="23408F"/>
                </a:solidFill>
                <a:latin typeface="Roboto"/>
                <a:cs typeface="Roboto"/>
              </a:rPr>
              <a:t>no,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10" dirty="0">
                <a:solidFill>
                  <a:srgbClr val="23408F"/>
                </a:solidFill>
                <a:latin typeface="Roboto"/>
                <a:cs typeface="Roboto"/>
              </a:rPr>
              <a:t>en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5" dirty="0">
                <a:solidFill>
                  <a:srgbClr val="23408F"/>
                </a:solidFill>
                <a:latin typeface="Roboto"/>
                <a:cs typeface="Roboto"/>
              </a:rPr>
              <a:t>horarios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propios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lang="es-ES" sz="20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su </a:t>
            </a:r>
            <a:r>
              <a:rPr lang="es-ES" sz="2000" b="1" spc="-15" dirty="0">
                <a:solidFill>
                  <a:srgbClr val="23408F"/>
                </a:solidFill>
                <a:latin typeface="Roboto"/>
                <a:cs typeface="Roboto"/>
              </a:rPr>
              <a:t>trabajo, </a:t>
            </a:r>
            <a:r>
              <a:rPr lang="es-ES" sz="2000" b="1" spc="5" dirty="0">
                <a:solidFill>
                  <a:srgbClr val="23408F"/>
                </a:solidFill>
                <a:latin typeface="Roboto"/>
                <a:cs typeface="Roboto"/>
              </a:rPr>
              <a:t>que estén </a:t>
            </a:r>
            <a:r>
              <a:rPr lang="es-ES" sz="20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conflicto </a:t>
            </a:r>
            <a:r>
              <a:rPr lang="es-ES" sz="2000" b="1" spc="-5" dirty="0">
                <a:solidFill>
                  <a:srgbClr val="23408F"/>
                </a:solidFill>
                <a:latin typeface="Roboto"/>
                <a:cs typeface="Roboto"/>
              </a:rPr>
              <a:t>con 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sus </a:t>
            </a:r>
            <a:r>
              <a:rPr lang="es-ES" sz="2000" b="1" spc="10" dirty="0">
                <a:solidFill>
                  <a:srgbClr val="23408F"/>
                </a:solidFill>
                <a:latin typeface="Roboto"/>
                <a:cs typeface="Roboto"/>
              </a:rPr>
              <a:t>deberes </a:t>
            </a:r>
            <a:r>
              <a:rPr lang="es-ES" sz="2000" b="1" spc="-20" dirty="0">
                <a:solidFill>
                  <a:srgbClr val="23408F"/>
                </a:solidFill>
                <a:latin typeface="Roboto"/>
                <a:cs typeface="Roboto"/>
              </a:rPr>
              <a:t>y atribuciones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, o </a:t>
            </a:r>
            <a:r>
              <a:rPr lang="es-ES" sz="20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15" dirty="0">
                <a:solidFill>
                  <a:srgbClr val="23408F"/>
                </a:solidFill>
                <a:latin typeface="Roboto"/>
                <a:cs typeface="Roboto"/>
              </a:rPr>
              <a:t>cuyo </a:t>
            </a:r>
            <a:r>
              <a:rPr lang="es-ES" sz="2000" b="1" spc="5" dirty="0">
                <a:solidFill>
                  <a:srgbClr val="23408F"/>
                </a:solidFill>
                <a:latin typeface="Roboto"/>
                <a:cs typeface="Roboto"/>
              </a:rPr>
              <a:t>ejercicio 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pueda </a:t>
            </a:r>
            <a:r>
              <a:rPr lang="es-ES" sz="2000" b="1" spc="10" dirty="0">
                <a:solidFill>
                  <a:srgbClr val="23408F"/>
                </a:solidFill>
                <a:latin typeface="Roboto"/>
                <a:cs typeface="Roboto"/>
              </a:rPr>
              <a:t>poner en riesgo 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la </a:t>
            </a:r>
            <a:r>
              <a:rPr lang="es-ES" sz="20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imparcialidad </a:t>
            </a:r>
            <a:r>
              <a:rPr lang="es-ES" sz="20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lang="es-ES" sz="20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spc="-10" dirty="0">
                <a:solidFill>
                  <a:srgbClr val="23408F"/>
                </a:solidFill>
                <a:latin typeface="Roboto"/>
                <a:cs typeface="Roboto"/>
              </a:rPr>
              <a:t>sus</a:t>
            </a:r>
            <a:r>
              <a:rPr lang="es-ES" sz="20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000" b="1" dirty="0">
                <a:solidFill>
                  <a:srgbClr val="23408F"/>
                </a:solidFill>
                <a:latin typeface="Roboto"/>
                <a:cs typeface="Roboto"/>
              </a:rPr>
              <a:t>decisiones</a:t>
            </a:r>
            <a:r>
              <a:rPr sz="2000" b="1" spc="-15" dirty="0">
                <a:solidFill>
                  <a:srgbClr val="23408F"/>
                </a:solidFill>
                <a:latin typeface="Roboto"/>
                <a:cs typeface="Roboto"/>
              </a:rPr>
              <a:t>.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44205" y="609600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5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07848" y="533400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1</a:t>
            </a:r>
          </a:p>
        </p:txBody>
      </p:sp>
      <p:sp>
        <p:nvSpPr>
          <p:cNvPr id="8" name="object 8"/>
          <p:cNvSpPr/>
          <p:nvPr/>
        </p:nvSpPr>
        <p:spPr>
          <a:xfrm>
            <a:off x="7944205" y="3048000"/>
            <a:ext cx="335915" cy="335280"/>
          </a:xfrm>
          <a:custGeom>
            <a:avLst/>
            <a:gdLst/>
            <a:ahLst/>
            <a:cxnLst/>
            <a:rect l="l" t="t" r="r" b="b"/>
            <a:pathLst>
              <a:path w="335915" h="335279">
                <a:moveTo>
                  <a:pt x="335292" y="0"/>
                </a:moveTo>
                <a:lnTo>
                  <a:pt x="0" y="0"/>
                </a:lnTo>
                <a:lnTo>
                  <a:pt x="0" y="335279"/>
                </a:lnTo>
                <a:lnTo>
                  <a:pt x="335292" y="335279"/>
                </a:lnTo>
                <a:lnTo>
                  <a:pt x="335292" y="0"/>
                </a:lnTo>
                <a:close/>
              </a:path>
            </a:pathLst>
          </a:custGeom>
          <a:solidFill>
            <a:srgbClr val="3D55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6507848" y="2895600"/>
            <a:ext cx="1045210" cy="1596390"/>
          </a:xfrm>
          <a:prstGeom prst="rect">
            <a:avLst/>
          </a:prstGeom>
          <a:solidFill>
            <a:srgbClr val="3D557F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2</a:t>
            </a:r>
            <a:endParaRPr sz="6000" dirty="0">
              <a:latin typeface="Roboto"/>
              <a:cs typeface="Robo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44205" y="5181600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6507848" y="5181600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3</a:t>
            </a:r>
            <a:endParaRPr sz="6000" dirty="0">
              <a:latin typeface="Roboto"/>
              <a:cs typeface="Robo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29755" y="544390"/>
            <a:ext cx="1447165" cy="7230745"/>
            <a:chOff x="529755" y="544390"/>
            <a:chExt cx="1447165" cy="723074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44390"/>
              <a:ext cx="756211" cy="33470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30032" y="58818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611986"/>
              <a:ext cx="464454" cy="20124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29755" y="6643725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2012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2012" y="1130947"/>
                  </a:lnTo>
                  <a:lnTo>
                    <a:pt x="862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04227" y="7144308"/>
              <a:ext cx="515620" cy="513715"/>
            </a:xfrm>
            <a:custGeom>
              <a:avLst/>
              <a:gdLst/>
              <a:ahLst/>
              <a:cxnLst/>
              <a:rect l="l" t="t" r="r" b="b"/>
              <a:pathLst>
                <a:path w="515619" h="513715">
                  <a:moveTo>
                    <a:pt x="273608" y="0"/>
                  </a:moveTo>
                  <a:lnTo>
                    <a:pt x="241414" y="0"/>
                  </a:lnTo>
                  <a:lnTo>
                    <a:pt x="220590" y="2784"/>
                  </a:lnTo>
                  <a:lnTo>
                    <a:pt x="168514" y="15958"/>
                  </a:lnTo>
                  <a:lnTo>
                    <a:pt x="127563" y="35234"/>
                  </a:lnTo>
                  <a:lnTo>
                    <a:pt x="90810" y="61632"/>
                  </a:lnTo>
                  <a:lnTo>
                    <a:pt x="58242" y="95059"/>
                  </a:lnTo>
                  <a:lnTo>
                    <a:pt x="19554" y="158983"/>
                  </a:lnTo>
                  <a:lnTo>
                    <a:pt x="1231" y="231508"/>
                  </a:lnTo>
                  <a:lnTo>
                    <a:pt x="876" y="234810"/>
                  </a:lnTo>
                  <a:lnTo>
                    <a:pt x="419" y="238112"/>
                  </a:lnTo>
                  <a:lnTo>
                    <a:pt x="0" y="241414"/>
                  </a:lnTo>
                  <a:lnTo>
                    <a:pt x="0" y="273596"/>
                  </a:lnTo>
                  <a:lnTo>
                    <a:pt x="931" y="280679"/>
                  </a:lnTo>
                  <a:lnTo>
                    <a:pt x="1835" y="287766"/>
                  </a:lnTo>
                  <a:lnTo>
                    <a:pt x="16133" y="346924"/>
                  </a:lnTo>
                  <a:lnTo>
                    <a:pt x="35450" y="387780"/>
                  </a:lnTo>
                  <a:lnTo>
                    <a:pt x="61851" y="424442"/>
                  </a:lnTo>
                  <a:lnTo>
                    <a:pt x="95262" y="456907"/>
                  </a:lnTo>
                  <a:lnTo>
                    <a:pt x="159267" y="495742"/>
                  </a:lnTo>
                  <a:lnTo>
                    <a:pt x="231901" y="513651"/>
                  </a:lnTo>
                  <a:lnTo>
                    <a:pt x="284890" y="513651"/>
                  </a:lnTo>
                  <a:lnTo>
                    <a:pt x="334724" y="503488"/>
                  </a:lnTo>
                  <a:lnTo>
                    <a:pt x="381367" y="483161"/>
                  </a:lnTo>
                  <a:lnTo>
                    <a:pt x="409308" y="463508"/>
                  </a:lnTo>
                  <a:lnTo>
                    <a:pt x="264285" y="463508"/>
                  </a:lnTo>
                  <a:lnTo>
                    <a:pt x="216454" y="459461"/>
                  </a:lnTo>
                  <a:lnTo>
                    <a:pt x="171697" y="444712"/>
                  </a:lnTo>
                  <a:lnTo>
                    <a:pt x="132384" y="420077"/>
                  </a:lnTo>
                  <a:lnTo>
                    <a:pt x="169760" y="382701"/>
                  </a:lnTo>
                  <a:lnTo>
                    <a:pt x="95084" y="382701"/>
                  </a:lnTo>
                  <a:lnTo>
                    <a:pt x="70883" y="344573"/>
                  </a:lnTo>
                  <a:lnTo>
                    <a:pt x="56066" y="300908"/>
                  </a:lnTo>
                  <a:lnTo>
                    <a:pt x="51476" y="254006"/>
                  </a:lnTo>
                  <a:lnTo>
                    <a:pt x="57953" y="206164"/>
                  </a:lnTo>
                  <a:lnTo>
                    <a:pt x="76341" y="159680"/>
                  </a:lnTo>
                  <a:lnTo>
                    <a:pt x="107480" y="116852"/>
                  </a:lnTo>
                  <a:lnTo>
                    <a:pt x="143069" y="86461"/>
                  </a:lnTo>
                  <a:lnTo>
                    <a:pt x="182496" y="65667"/>
                  </a:lnTo>
                  <a:lnTo>
                    <a:pt x="224208" y="54163"/>
                  </a:lnTo>
                  <a:lnTo>
                    <a:pt x="266651" y="51644"/>
                  </a:lnTo>
                  <a:lnTo>
                    <a:pt x="410772" y="51644"/>
                  </a:lnTo>
                  <a:lnTo>
                    <a:pt x="384816" y="33558"/>
                  </a:lnTo>
                  <a:lnTo>
                    <a:pt x="344308" y="15090"/>
                  </a:lnTo>
                  <a:lnTo>
                    <a:pt x="299897" y="3517"/>
                  </a:lnTo>
                  <a:lnTo>
                    <a:pt x="293352" y="2487"/>
                  </a:lnTo>
                  <a:lnTo>
                    <a:pt x="286777" y="1620"/>
                  </a:lnTo>
                  <a:lnTo>
                    <a:pt x="273608" y="0"/>
                  </a:lnTo>
                  <a:close/>
                </a:path>
                <a:path w="515619" h="513715">
                  <a:moveTo>
                    <a:pt x="482027" y="132346"/>
                  </a:moveTo>
                  <a:lnTo>
                    <a:pt x="420116" y="132346"/>
                  </a:lnTo>
                  <a:lnTo>
                    <a:pt x="445089" y="172510"/>
                  </a:lnTo>
                  <a:lnTo>
                    <a:pt x="459746" y="217819"/>
                  </a:lnTo>
                  <a:lnTo>
                    <a:pt x="463453" y="265912"/>
                  </a:lnTo>
                  <a:lnTo>
                    <a:pt x="455576" y="314428"/>
                  </a:lnTo>
                  <a:lnTo>
                    <a:pt x="435482" y="361007"/>
                  </a:lnTo>
                  <a:lnTo>
                    <a:pt x="402539" y="403288"/>
                  </a:lnTo>
                  <a:lnTo>
                    <a:pt x="359696" y="436238"/>
                  </a:lnTo>
                  <a:lnTo>
                    <a:pt x="312822" y="456039"/>
                  </a:lnTo>
                  <a:lnTo>
                    <a:pt x="264285" y="463508"/>
                  </a:lnTo>
                  <a:lnTo>
                    <a:pt x="409308" y="463508"/>
                  </a:lnTo>
                  <a:lnTo>
                    <a:pt x="456917" y="420246"/>
                  </a:lnTo>
                  <a:lnTo>
                    <a:pt x="482242" y="383762"/>
                  </a:lnTo>
                  <a:lnTo>
                    <a:pt x="500488" y="343306"/>
                  </a:lnTo>
                  <a:lnTo>
                    <a:pt x="511479" y="298945"/>
                  </a:lnTo>
                  <a:lnTo>
                    <a:pt x="515028" y="253318"/>
                  </a:lnTo>
                  <a:lnTo>
                    <a:pt x="510977" y="209677"/>
                  </a:lnTo>
                  <a:lnTo>
                    <a:pt x="499365" y="168096"/>
                  </a:lnTo>
                  <a:lnTo>
                    <a:pt x="482027" y="132346"/>
                  </a:lnTo>
                  <a:close/>
                </a:path>
                <a:path w="515619" h="513715">
                  <a:moveTo>
                    <a:pt x="410772" y="51644"/>
                  </a:moveTo>
                  <a:lnTo>
                    <a:pt x="266651" y="51644"/>
                  </a:lnTo>
                  <a:lnTo>
                    <a:pt x="308270" y="57803"/>
                  </a:lnTo>
                  <a:lnTo>
                    <a:pt x="347514" y="72335"/>
                  </a:lnTo>
                  <a:lnTo>
                    <a:pt x="382828" y="94932"/>
                  </a:lnTo>
                  <a:lnTo>
                    <a:pt x="95084" y="382701"/>
                  </a:lnTo>
                  <a:lnTo>
                    <a:pt x="169760" y="382701"/>
                  </a:lnTo>
                  <a:lnTo>
                    <a:pt x="420116" y="132346"/>
                  </a:lnTo>
                  <a:lnTo>
                    <a:pt x="482027" y="132346"/>
                  </a:lnTo>
                  <a:lnTo>
                    <a:pt x="480233" y="128647"/>
                  </a:lnTo>
                  <a:lnTo>
                    <a:pt x="453618" y="91401"/>
                  </a:lnTo>
                  <a:lnTo>
                    <a:pt x="421295" y="58976"/>
                  </a:lnTo>
                  <a:lnTo>
                    <a:pt x="410772" y="51644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9" name="object 2">
            <a:extLst>
              <a:ext uri="{FF2B5EF4-FFF2-40B4-BE49-F238E27FC236}">
                <a16:creationId xmlns:a16="http://schemas.microsoft.com/office/drawing/2014/main" id="{6CF77784-A0E4-41CC-9667-BF4A9D9E3814}"/>
              </a:ext>
            </a:extLst>
          </p:cNvPr>
          <p:cNvSpPr txBox="1">
            <a:spLocks/>
          </p:cNvSpPr>
          <p:nvPr/>
        </p:nvSpPr>
        <p:spPr>
          <a:xfrm>
            <a:off x="930971" y="3124200"/>
            <a:ext cx="4447086" cy="12881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PROHIBICIONES</a:t>
            </a:r>
          </a:p>
          <a:p>
            <a:pPr marL="12700"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No se deberá:</a:t>
            </a:r>
            <a:endParaRPr lang="es-GT" sz="4100" kern="0" dirty="0">
              <a:latin typeface="Roboto Bk"/>
              <a:cs typeface="Roboto B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73420" cy="8228965"/>
          </a:xfrm>
          <a:custGeom>
            <a:avLst/>
            <a:gdLst/>
            <a:ahLst/>
            <a:cxnLst/>
            <a:rect l="l" t="t" r="r" b="b"/>
            <a:pathLst>
              <a:path w="5773420" h="8228965">
                <a:moveTo>
                  <a:pt x="5773051" y="0"/>
                </a:moveTo>
                <a:lnTo>
                  <a:pt x="0" y="0"/>
                </a:lnTo>
                <a:lnTo>
                  <a:pt x="0" y="8228698"/>
                </a:lnTo>
                <a:lnTo>
                  <a:pt x="5773051" y="8228698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673895" y="879098"/>
            <a:ext cx="5466439" cy="24892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E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fectuar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o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patrocinar a favor </a:t>
            </a:r>
            <a:r>
              <a:rPr lang="es-ES"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terceros,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trámites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gestiones </a:t>
            </a: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5" dirty="0">
                <a:solidFill>
                  <a:srgbClr val="23408F"/>
                </a:solidFill>
                <a:latin typeface="Roboto"/>
                <a:cs typeface="Roboto"/>
              </a:rPr>
              <a:t>administrativas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que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estén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 relacionadas </a:t>
            </a:r>
            <a:r>
              <a:rPr lang="es-ES"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con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labores o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conocimientos </a:t>
            </a:r>
            <a:r>
              <a:rPr lang="es-ES"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lang="es-ES" sz="2200" b="1" spc="-15" dirty="0">
                <a:solidFill>
                  <a:srgbClr val="23408F"/>
                </a:solidFill>
                <a:latin typeface="Roboto"/>
                <a:cs typeface="Roboto"/>
              </a:rPr>
              <a:t>infor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mación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propios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de cada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cargo.</a:t>
            </a:r>
            <a:endParaRPr lang="es-ES" sz="22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45519" y="990600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5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07848" y="990600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4</a:t>
            </a:r>
          </a:p>
        </p:txBody>
      </p:sp>
      <p:sp>
        <p:nvSpPr>
          <p:cNvPr id="7" name="object 7"/>
          <p:cNvSpPr/>
          <p:nvPr/>
        </p:nvSpPr>
        <p:spPr>
          <a:xfrm>
            <a:off x="7953783" y="5029200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521340" y="5021496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5</a:t>
            </a:r>
            <a:endParaRPr sz="6000" dirty="0">
              <a:latin typeface="Roboto"/>
              <a:cs typeface="Robo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9767" y="544390"/>
            <a:ext cx="1447165" cy="7230745"/>
            <a:chOff x="529767" y="544390"/>
            <a:chExt cx="1447165" cy="72307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44390"/>
              <a:ext cx="756224" cy="3347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0032" y="58818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611986"/>
              <a:ext cx="464454" cy="20124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9767" y="6643725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1999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1999" y="1130947"/>
                  </a:lnTo>
                  <a:lnTo>
                    <a:pt x="86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04227" y="7144308"/>
              <a:ext cx="515620" cy="513715"/>
            </a:xfrm>
            <a:custGeom>
              <a:avLst/>
              <a:gdLst/>
              <a:ahLst/>
              <a:cxnLst/>
              <a:rect l="l" t="t" r="r" b="b"/>
              <a:pathLst>
                <a:path w="515619" h="513715">
                  <a:moveTo>
                    <a:pt x="273608" y="0"/>
                  </a:moveTo>
                  <a:lnTo>
                    <a:pt x="241414" y="0"/>
                  </a:lnTo>
                  <a:lnTo>
                    <a:pt x="220590" y="2784"/>
                  </a:lnTo>
                  <a:lnTo>
                    <a:pt x="168513" y="15958"/>
                  </a:lnTo>
                  <a:lnTo>
                    <a:pt x="127558" y="35234"/>
                  </a:lnTo>
                  <a:lnTo>
                    <a:pt x="90805" y="61632"/>
                  </a:lnTo>
                  <a:lnTo>
                    <a:pt x="58242" y="95059"/>
                  </a:lnTo>
                  <a:lnTo>
                    <a:pt x="19554" y="158983"/>
                  </a:lnTo>
                  <a:lnTo>
                    <a:pt x="1231" y="231508"/>
                  </a:lnTo>
                  <a:lnTo>
                    <a:pt x="876" y="234810"/>
                  </a:lnTo>
                  <a:lnTo>
                    <a:pt x="406" y="238112"/>
                  </a:lnTo>
                  <a:lnTo>
                    <a:pt x="0" y="241414"/>
                  </a:lnTo>
                  <a:lnTo>
                    <a:pt x="0" y="273596"/>
                  </a:lnTo>
                  <a:lnTo>
                    <a:pt x="933" y="280679"/>
                  </a:lnTo>
                  <a:lnTo>
                    <a:pt x="1839" y="287766"/>
                  </a:lnTo>
                  <a:lnTo>
                    <a:pt x="16131" y="346924"/>
                  </a:lnTo>
                  <a:lnTo>
                    <a:pt x="35445" y="387780"/>
                  </a:lnTo>
                  <a:lnTo>
                    <a:pt x="61846" y="424442"/>
                  </a:lnTo>
                  <a:lnTo>
                    <a:pt x="95262" y="456907"/>
                  </a:lnTo>
                  <a:lnTo>
                    <a:pt x="159267" y="495742"/>
                  </a:lnTo>
                  <a:lnTo>
                    <a:pt x="231901" y="513651"/>
                  </a:lnTo>
                  <a:lnTo>
                    <a:pt x="284890" y="513651"/>
                  </a:lnTo>
                  <a:lnTo>
                    <a:pt x="334724" y="503488"/>
                  </a:lnTo>
                  <a:lnTo>
                    <a:pt x="381367" y="483161"/>
                  </a:lnTo>
                  <a:lnTo>
                    <a:pt x="409308" y="463508"/>
                  </a:lnTo>
                  <a:lnTo>
                    <a:pt x="264290" y="463508"/>
                  </a:lnTo>
                  <a:lnTo>
                    <a:pt x="216459" y="459461"/>
                  </a:lnTo>
                  <a:lnTo>
                    <a:pt x="171702" y="444712"/>
                  </a:lnTo>
                  <a:lnTo>
                    <a:pt x="132384" y="420077"/>
                  </a:lnTo>
                  <a:lnTo>
                    <a:pt x="169760" y="382701"/>
                  </a:lnTo>
                  <a:lnTo>
                    <a:pt x="95084" y="382701"/>
                  </a:lnTo>
                  <a:lnTo>
                    <a:pt x="70883" y="344573"/>
                  </a:lnTo>
                  <a:lnTo>
                    <a:pt x="56066" y="300908"/>
                  </a:lnTo>
                  <a:lnTo>
                    <a:pt x="51476" y="254006"/>
                  </a:lnTo>
                  <a:lnTo>
                    <a:pt x="57953" y="206164"/>
                  </a:lnTo>
                  <a:lnTo>
                    <a:pt x="76341" y="159680"/>
                  </a:lnTo>
                  <a:lnTo>
                    <a:pt x="107480" y="116852"/>
                  </a:lnTo>
                  <a:lnTo>
                    <a:pt x="143069" y="86461"/>
                  </a:lnTo>
                  <a:lnTo>
                    <a:pt x="182496" y="65667"/>
                  </a:lnTo>
                  <a:lnTo>
                    <a:pt x="224208" y="54163"/>
                  </a:lnTo>
                  <a:lnTo>
                    <a:pt x="266651" y="51644"/>
                  </a:lnTo>
                  <a:lnTo>
                    <a:pt x="410775" y="51644"/>
                  </a:lnTo>
                  <a:lnTo>
                    <a:pt x="384821" y="33558"/>
                  </a:lnTo>
                  <a:lnTo>
                    <a:pt x="344313" y="15090"/>
                  </a:lnTo>
                  <a:lnTo>
                    <a:pt x="299897" y="3517"/>
                  </a:lnTo>
                  <a:lnTo>
                    <a:pt x="293354" y="2487"/>
                  </a:lnTo>
                  <a:lnTo>
                    <a:pt x="273608" y="0"/>
                  </a:lnTo>
                  <a:close/>
                </a:path>
                <a:path w="515619" h="513715">
                  <a:moveTo>
                    <a:pt x="482027" y="132346"/>
                  </a:moveTo>
                  <a:lnTo>
                    <a:pt x="420116" y="132346"/>
                  </a:lnTo>
                  <a:lnTo>
                    <a:pt x="445089" y="172510"/>
                  </a:lnTo>
                  <a:lnTo>
                    <a:pt x="459746" y="217819"/>
                  </a:lnTo>
                  <a:lnTo>
                    <a:pt x="463453" y="265912"/>
                  </a:lnTo>
                  <a:lnTo>
                    <a:pt x="455576" y="314428"/>
                  </a:lnTo>
                  <a:lnTo>
                    <a:pt x="435482" y="361007"/>
                  </a:lnTo>
                  <a:lnTo>
                    <a:pt x="402539" y="403288"/>
                  </a:lnTo>
                  <a:lnTo>
                    <a:pt x="359697" y="436238"/>
                  </a:lnTo>
                  <a:lnTo>
                    <a:pt x="312825" y="456039"/>
                  </a:lnTo>
                  <a:lnTo>
                    <a:pt x="264290" y="463508"/>
                  </a:lnTo>
                  <a:lnTo>
                    <a:pt x="409308" y="463508"/>
                  </a:lnTo>
                  <a:lnTo>
                    <a:pt x="456917" y="420246"/>
                  </a:lnTo>
                  <a:lnTo>
                    <a:pt x="482244" y="383762"/>
                  </a:lnTo>
                  <a:lnTo>
                    <a:pt x="500493" y="343306"/>
                  </a:lnTo>
                  <a:lnTo>
                    <a:pt x="511492" y="298945"/>
                  </a:lnTo>
                  <a:lnTo>
                    <a:pt x="515034" y="253318"/>
                  </a:lnTo>
                  <a:lnTo>
                    <a:pt x="510979" y="209677"/>
                  </a:lnTo>
                  <a:lnTo>
                    <a:pt x="499366" y="168096"/>
                  </a:lnTo>
                  <a:lnTo>
                    <a:pt x="482027" y="132346"/>
                  </a:lnTo>
                  <a:close/>
                </a:path>
                <a:path w="515619" h="513715">
                  <a:moveTo>
                    <a:pt x="410775" y="51644"/>
                  </a:moveTo>
                  <a:lnTo>
                    <a:pt x="266651" y="51644"/>
                  </a:lnTo>
                  <a:lnTo>
                    <a:pt x="308270" y="57803"/>
                  </a:lnTo>
                  <a:lnTo>
                    <a:pt x="347514" y="72335"/>
                  </a:lnTo>
                  <a:lnTo>
                    <a:pt x="382828" y="94932"/>
                  </a:lnTo>
                  <a:lnTo>
                    <a:pt x="95084" y="382701"/>
                  </a:lnTo>
                  <a:lnTo>
                    <a:pt x="169760" y="382701"/>
                  </a:lnTo>
                  <a:lnTo>
                    <a:pt x="420116" y="132346"/>
                  </a:lnTo>
                  <a:lnTo>
                    <a:pt x="482027" y="132346"/>
                  </a:lnTo>
                  <a:lnTo>
                    <a:pt x="480233" y="128647"/>
                  </a:lnTo>
                  <a:lnTo>
                    <a:pt x="453618" y="91401"/>
                  </a:lnTo>
                  <a:lnTo>
                    <a:pt x="421296" y="58976"/>
                  </a:lnTo>
                  <a:lnTo>
                    <a:pt x="410775" y="51644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C7E8C526-6AAE-4BCD-8A60-D84CB822EE6C}"/>
              </a:ext>
            </a:extLst>
          </p:cNvPr>
          <p:cNvSpPr txBox="1">
            <a:spLocks/>
          </p:cNvSpPr>
          <p:nvPr/>
        </p:nvSpPr>
        <p:spPr>
          <a:xfrm>
            <a:off x="860149" y="3192017"/>
            <a:ext cx="4447086" cy="12881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PROHIBICIONES</a:t>
            </a:r>
          </a:p>
          <a:p>
            <a:pPr marL="12700"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No se deberá:</a:t>
            </a:r>
            <a:endParaRPr lang="es-GT" sz="4100" kern="0" dirty="0">
              <a:latin typeface="Roboto Bk"/>
              <a:cs typeface="Roboto Bk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048C5AB2-F4CF-4DDB-9EE7-6F9C3EE30E22}"/>
              </a:ext>
            </a:extLst>
          </p:cNvPr>
          <p:cNvSpPr txBox="1"/>
          <p:nvPr/>
        </p:nvSpPr>
        <p:spPr>
          <a:xfrm>
            <a:off x="8820196" y="4889267"/>
            <a:ext cx="5466439" cy="21973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66700"/>
              </a:lnSpc>
            </a:pPr>
            <a:r>
              <a:rPr lang="es-ES" sz="2200" b="1" spc="-5" dirty="0">
                <a:solidFill>
                  <a:srgbClr val="23408F"/>
                </a:solidFill>
                <a:latin typeface="Roboto"/>
              </a:rPr>
              <a:t>Aplicar cobros no contemplados en los  tarifarios autorizados por la prestación de bienes y servicios públicos a los usuarios.</a:t>
            </a:r>
            <a:endParaRPr lang="es-ES" sz="2200" dirty="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73420" cy="8228965"/>
          </a:xfrm>
          <a:custGeom>
            <a:avLst/>
            <a:gdLst/>
            <a:ahLst/>
            <a:cxnLst/>
            <a:rect l="l" t="t" r="r" b="b"/>
            <a:pathLst>
              <a:path w="5773420" h="8228965">
                <a:moveTo>
                  <a:pt x="5773051" y="0"/>
                </a:moveTo>
                <a:lnTo>
                  <a:pt x="0" y="0"/>
                </a:lnTo>
                <a:lnTo>
                  <a:pt x="0" y="8228698"/>
                </a:lnTo>
                <a:lnTo>
                  <a:pt x="5773051" y="8228698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782960" y="1143000"/>
            <a:ext cx="5314039" cy="198137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00"/>
              </a:spcBef>
            </a:pPr>
            <a:r>
              <a:rPr lang="es-GT" sz="2200" b="1" spc="-5" dirty="0">
                <a:solidFill>
                  <a:srgbClr val="23408F"/>
                </a:solidFill>
                <a:latin typeface="Roboto"/>
                <a:cs typeface="Roboto"/>
              </a:rPr>
              <a:t>E</a:t>
            </a:r>
            <a:r>
              <a:rPr lang="es-GT" sz="2200" b="1" spc="-15" dirty="0">
                <a:solidFill>
                  <a:srgbClr val="23408F"/>
                </a:solidFill>
                <a:latin typeface="Roboto"/>
                <a:cs typeface="Roboto"/>
              </a:rPr>
              <a:t>fectuar cambios,</a:t>
            </a:r>
            <a:r>
              <a:rPr lang="es-ES" sz="2200" b="1" spc="-2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alteraciones o </a:t>
            </a:r>
            <a:r>
              <a:rPr lang="es-ES" sz="2200" b="1" spc="-5" dirty="0">
                <a:solidFill>
                  <a:srgbClr val="23408F"/>
                </a:solidFill>
                <a:latin typeface="Roboto"/>
              </a:rPr>
              <a:t>agregados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 en los expedientes o cualquier otra documentación, para beneficio personal o de terceros.</a:t>
            </a:r>
            <a:endParaRPr lang="es-ES" sz="22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2961" y="4705058"/>
            <a:ext cx="4951730" cy="24892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s-GT" sz="2200" b="1" spc="-5" dirty="0">
                <a:solidFill>
                  <a:srgbClr val="23408F"/>
                </a:solidFill>
                <a:latin typeface="Roboto"/>
                <a:cs typeface="Roboto"/>
              </a:rPr>
              <a:t>P</a:t>
            </a:r>
            <a:r>
              <a:rPr lang="es-GT" sz="2200" b="1" spc="-10" dirty="0">
                <a:solidFill>
                  <a:srgbClr val="23408F"/>
                </a:solidFill>
                <a:latin typeface="Roboto"/>
                <a:cs typeface="Roboto"/>
              </a:rPr>
              <a:t>ersuadir o coaccionar a los responsables de los procesos de contratación y adjudicación o a las juntas, para beneficiar a un proveedor determinado.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76403" y="1327291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5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07848" y="1319131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6</a:t>
            </a:r>
          </a:p>
        </p:txBody>
      </p:sp>
      <p:sp>
        <p:nvSpPr>
          <p:cNvPr id="7" name="object 7"/>
          <p:cNvSpPr/>
          <p:nvPr/>
        </p:nvSpPr>
        <p:spPr>
          <a:xfrm>
            <a:off x="7976402" y="4876800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507848" y="4840014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7</a:t>
            </a:r>
            <a:endParaRPr sz="6000" dirty="0">
              <a:latin typeface="Roboto"/>
              <a:cs typeface="Robo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9767" y="544390"/>
            <a:ext cx="1447165" cy="7230745"/>
            <a:chOff x="529767" y="544390"/>
            <a:chExt cx="1447165" cy="72307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44390"/>
              <a:ext cx="756224" cy="3347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0032" y="58818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611986"/>
              <a:ext cx="464454" cy="20124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9767" y="6643725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1999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1999" y="1130947"/>
                  </a:lnTo>
                  <a:lnTo>
                    <a:pt x="86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04227" y="7144308"/>
              <a:ext cx="515620" cy="513715"/>
            </a:xfrm>
            <a:custGeom>
              <a:avLst/>
              <a:gdLst/>
              <a:ahLst/>
              <a:cxnLst/>
              <a:rect l="l" t="t" r="r" b="b"/>
              <a:pathLst>
                <a:path w="515619" h="513715">
                  <a:moveTo>
                    <a:pt x="273608" y="0"/>
                  </a:moveTo>
                  <a:lnTo>
                    <a:pt x="241414" y="0"/>
                  </a:lnTo>
                  <a:lnTo>
                    <a:pt x="220590" y="2784"/>
                  </a:lnTo>
                  <a:lnTo>
                    <a:pt x="168513" y="15958"/>
                  </a:lnTo>
                  <a:lnTo>
                    <a:pt x="127558" y="35234"/>
                  </a:lnTo>
                  <a:lnTo>
                    <a:pt x="90805" y="61632"/>
                  </a:lnTo>
                  <a:lnTo>
                    <a:pt x="58242" y="95059"/>
                  </a:lnTo>
                  <a:lnTo>
                    <a:pt x="19554" y="158983"/>
                  </a:lnTo>
                  <a:lnTo>
                    <a:pt x="1231" y="231508"/>
                  </a:lnTo>
                  <a:lnTo>
                    <a:pt x="876" y="234810"/>
                  </a:lnTo>
                  <a:lnTo>
                    <a:pt x="406" y="238112"/>
                  </a:lnTo>
                  <a:lnTo>
                    <a:pt x="0" y="241414"/>
                  </a:lnTo>
                  <a:lnTo>
                    <a:pt x="0" y="273596"/>
                  </a:lnTo>
                  <a:lnTo>
                    <a:pt x="933" y="280679"/>
                  </a:lnTo>
                  <a:lnTo>
                    <a:pt x="1839" y="287766"/>
                  </a:lnTo>
                  <a:lnTo>
                    <a:pt x="16131" y="346924"/>
                  </a:lnTo>
                  <a:lnTo>
                    <a:pt x="35445" y="387780"/>
                  </a:lnTo>
                  <a:lnTo>
                    <a:pt x="61846" y="424442"/>
                  </a:lnTo>
                  <a:lnTo>
                    <a:pt x="95262" y="456907"/>
                  </a:lnTo>
                  <a:lnTo>
                    <a:pt x="159267" y="495742"/>
                  </a:lnTo>
                  <a:lnTo>
                    <a:pt x="231901" y="513651"/>
                  </a:lnTo>
                  <a:lnTo>
                    <a:pt x="284890" y="513651"/>
                  </a:lnTo>
                  <a:lnTo>
                    <a:pt x="334724" y="503488"/>
                  </a:lnTo>
                  <a:lnTo>
                    <a:pt x="381367" y="483161"/>
                  </a:lnTo>
                  <a:lnTo>
                    <a:pt x="409308" y="463508"/>
                  </a:lnTo>
                  <a:lnTo>
                    <a:pt x="264290" y="463508"/>
                  </a:lnTo>
                  <a:lnTo>
                    <a:pt x="216459" y="459461"/>
                  </a:lnTo>
                  <a:lnTo>
                    <a:pt x="171702" y="444712"/>
                  </a:lnTo>
                  <a:lnTo>
                    <a:pt x="132384" y="420077"/>
                  </a:lnTo>
                  <a:lnTo>
                    <a:pt x="169760" y="382701"/>
                  </a:lnTo>
                  <a:lnTo>
                    <a:pt x="95084" y="382701"/>
                  </a:lnTo>
                  <a:lnTo>
                    <a:pt x="70883" y="344573"/>
                  </a:lnTo>
                  <a:lnTo>
                    <a:pt x="56066" y="300908"/>
                  </a:lnTo>
                  <a:lnTo>
                    <a:pt x="51476" y="254006"/>
                  </a:lnTo>
                  <a:lnTo>
                    <a:pt x="57953" y="206164"/>
                  </a:lnTo>
                  <a:lnTo>
                    <a:pt x="76341" y="159680"/>
                  </a:lnTo>
                  <a:lnTo>
                    <a:pt x="107480" y="116852"/>
                  </a:lnTo>
                  <a:lnTo>
                    <a:pt x="143069" y="86461"/>
                  </a:lnTo>
                  <a:lnTo>
                    <a:pt x="182496" y="65667"/>
                  </a:lnTo>
                  <a:lnTo>
                    <a:pt x="224208" y="54163"/>
                  </a:lnTo>
                  <a:lnTo>
                    <a:pt x="266651" y="51644"/>
                  </a:lnTo>
                  <a:lnTo>
                    <a:pt x="410775" y="51644"/>
                  </a:lnTo>
                  <a:lnTo>
                    <a:pt x="384821" y="33558"/>
                  </a:lnTo>
                  <a:lnTo>
                    <a:pt x="344313" y="15090"/>
                  </a:lnTo>
                  <a:lnTo>
                    <a:pt x="299897" y="3517"/>
                  </a:lnTo>
                  <a:lnTo>
                    <a:pt x="293354" y="2487"/>
                  </a:lnTo>
                  <a:lnTo>
                    <a:pt x="273608" y="0"/>
                  </a:lnTo>
                  <a:close/>
                </a:path>
                <a:path w="515619" h="513715">
                  <a:moveTo>
                    <a:pt x="482027" y="132346"/>
                  </a:moveTo>
                  <a:lnTo>
                    <a:pt x="420116" y="132346"/>
                  </a:lnTo>
                  <a:lnTo>
                    <a:pt x="445089" y="172510"/>
                  </a:lnTo>
                  <a:lnTo>
                    <a:pt x="459746" y="217819"/>
                  </a:lnTo>
                  <a:lnTo>
                    <a:pt x="463453" y="265912"/>
                  </a:lnTo>
                  <a:lnTo>
                    <a:pt x="455576" y="314428"/>
                  </a:lnTo>
                  <a:lnTo>
                    <a:pt x="435482" y="361007"/>
                  </a:lnTo>
                  <a:lnTo>
                    <a:pt x="402539" y="403288"/>
                  </a:lnTo>
                  <a:lnTo>
                    <a:pt x="359697" y="436238"/>
                  </a:lnTo>
                  <a:lnTo>
                    <a:pt x="312825" y="456039"/>
                  </a:lnTo>
                  <a:lnTo>
                    <a:pt x="264290" y="463508"/>
                  </a:lnTo>
                  <a:lnTo>
                    <a:pt x="409308" y="463508"/>
                  </a:lnTo>
                  <a:lnTo>
                    <a:pt x="456917" y="420246"/>
                  </a:lnTo>
                  <a:lnTo>
                    <a:pt x="482244" y="383762"/>
                  </a:lnTo>
                  <a:lnTo>
                    <a:pt x="500493" y="343306"/>
                  </a:lnTo>
                  <a:lnTo>
                    <a:pt x="511492" y="298945"/>
                  </a:lnTo>
                  <a:lnTo>
                    <a:pt x="515034" y="253318"/>
                  </a:lnTo>
                  <a:lnTo>
                    <a:pt x="510979" y="209677"/>
                  </a:lnTo>
                  <a:lnTo>
                    <a:pt x="499366" y="168096"/>
                  </a:lnTo>
                  <a:lnTo>
                    <a:pt x="482027" y="132346"/>
                  </a:lnTo>
                  <a:close/>
                </a:path>
                <a:path w="515619" h="513715">
                  <a:moveTo>
                    <a:pt x="410775" y="51644"/>
                  </a:moveTo>
                  <a:lnTo>
                    <a:pt x="266651" y="51644"/>
                  </a:lnTo>
                  <a:lnTo>
                    <a:pt x="308270" y="57803"/>
                  </a:lnTo>
                  <a:lnTo>
                    <a:pt x="347514" y="72335"/>
                  </a:lnTo>
                  <a:lnTo>
                    <a:pt x="382828" y="94932"/>
                  </a:lnTo>
                  <a:lnTo>
                    <a:pt x="95084" y="382701"/>
                  </a:lnTo>
                  <a:lnTo>
                    <a:pt x="169760" y="382701"/>
                  </a:lnTo>
                  <a:lnTo>
                    <a:pt x="420116" y="132346"/>
                  </a:lnTo>
                  <a:lnTo>
                    <a:pt x="482027" y="132346"/>
                  </a:lnTo>
                  <a:lnTo>
                    <a:pt x="480233" y="128647"/>
                  </a:lnTo>
                  <a:lnTo>
                    <a:pt x="453618" y="91401"/>
                  </a:lnTo>
                  <a:lnTo>
                    <a:pt x="421296" y="58976"/>
                  </a:lnTo>
                  <a:lnTo>
                    <a:pt x="410775" y="51644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21F7EC62-46FC-40E5-BDA6-F542F962EF91}"/>
              </a:ext>
            </a:extLst>
          </p:cNvPr>
          <p:cNvSpPr txBox="1">
            <a:spLocks/>
          </p:cNvSpPr>
          <p:nvPr/>
        </p:nvSpPr>
        <p:spPr>
          <a:xfrm>
            <a:off x="713192" y="3109901"/>
            <a:ext cx="4447086" cy="12881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PROHIBICIONES</a:t>
            </a:r>
          </a:p>
          <a:p>
            <a:pPr marL="12700"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No se deberá:</a:t>
            </a:r>
            <a:endParaRPr lang="es-GT" sz="4100" kern="0" dirty="0">
              <a:latin typeface="Roboto Bk"/>
              <a:cs typeface="Roboto B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73420" cy="8228965"/>
          </a:xfrm>
          <a:custGeom>
            <a:avLst/>
            <a:gdLst/>
            <a:ahLst/>
            <a:cxnLst/>
            <a:rect l="l" t="t" r="r" b="b"/>
            <a:pathLst>
              <a:path w="5773420" h="8228965">
                <a:moveTo>
                  <a:pt x="5773051" y="0"/>
                </a:moveTo>
                <a:lnTo>
                  <a:pt x="0" y="0"/>
                </a:lnTo>
                <a:lnTo>
                  <a:pt x="0" y="8228698"/>
                </a:lnTo>
                <a:lnTo>
                  <a:pt x="5773051" y="8228698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534400" y="829003"/>
            <a:ext cx="5562599" cy="1981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s-GT" sz="2200" b="1" spc="-15" dirty="0">
                <a:solidFill>
                  <a:srgbClr val="23408F"/>
                </a:solidFill>
                <a:latin typeface="Roboto"/>
                <a:cs typeface="Roboto"/>
              </a:rPr>
              <a:t>Recomendar, coaccionar u obligar, valiéndose de la jerarquía, para que se nombre o contrate a una persona para ocupar un puesto determinado.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4399" y="3978166"/>
            <a:ext cx="5562599" cy="2997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s-GT" sz="2200" b="1" spc="10" dirty="0">
                <a:solidFill>
                  <a:srgbClr val="23408F"/>
                </a:solidFill>
                <a:latin typeface="Roboto"/>
                <a:cs typeface="Roboto"/>
              </a:rPr>
              <a:t>A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ceptar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pagos</a:t>
            </a: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200" b="1" spc="-5" dirty="0">
                <a:solidFill>
                  <a:srgbClr val="23408F"/>
                </a:solidFill>
                <a:latin typeface="Roboto"/>
                <a:cs typeface="Roboto"/>
              </a:rPr>
              <a:t>f</a:t>
            </a:r>
            <a:r>
              <a:rPr sz="2200" b="1" spc="-5" dirty="0" err="1">
                <a:solidFill>
                  <a:srgbClr val="23408F"/>
                </a:solidFill>
                <a:latin typeface="Roboto"/>
                <a:cs typeface="Roboto"/>
              </a:rPr>
              <a:t>acilitadores</a:t>
            </a:r>
            <a:r>
              <a:rPr lang="es-GT" sz="2200" b="1" spc="-5" dirty="0">
                <a:solidFill>
                  <a:srgbClr val="23408F"/>
                </a:solidFill>
                <a:latin typeface="Roboto"/>
                <a:cs typeface="Roboto"/>
              </a:rPr>
              <a:t>, invitaciones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u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 err="1">
                <a:solidFill>
                  <a:srgbClr val="23408F"/>
                </a:solidFill>
                <a:latin typeface="Roboto"/>
                <a:cs typeface="Roboto"/>
              </a:rPr>
              <a:t>obsequios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</a:t>
            </a:r>
            <a:r>
              <a:rPr lang="es-GT" sz="2200" b="1" spc="5" dirty="0">
                <a:solidFill>
                  <a:srgbClr val="23408F"/>
                </a:solidFill>
                <a:latin typeface="Roboto"/>
                <a:cs typeface="Roboto"/>
              </a:rPr>
              <a:t>ara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agilizar o retardar procesos en beneficio o afectación de determinadas personas, debiendo rechazarlos categóricamente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200" b="1" spc="-15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 err="1">
                <a:solidFill>
                  <a:srgbClr val="23408F"/>
                </a:solidFill>
                <a:latin typeface="Roboto"/>
                <a:cs typeface="Roboto"/>
              </a:rPr>
              <a:t>realizar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la</a:t>
            </a:r>
            <a:r>
              <a:rPr lang="es-GT" sz="2200" b="1" spc="-10" dirty="0">
                <a:solidFill>
                  <a:srgbClr val="23408F"/>
                </a:solidFill>
                <a:latin typeface="Roboto"/>
                <a:cs typeface="Roboto"/>
              </a:rPr>
              <a:t>s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denuncias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respectivas.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51571" y="983159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5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07848" y="879101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8</a:t>
            </a:r>
          </a:p>
        </p:txBody>
      </p:sp>
      <p:sp>
        <p:nvSpPr>
          <p:cNvPr id="7" name="object 7"/>
          <p:cNvSpPr/>
          <p:nvPr/>
        </p:nvSpPr>
        <p:spPr>
          <a:xfrm>
            <a:off x="7951571" y="4175442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507848" y="4175442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9</a:t>
            </a:r>
            <a:endParaRPr sz="6000" dirty="0">
              <a:latin typeface="Roboto"/>
              <a:cs typeface="Robo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9755" y="544393"/>
            <a:ext cx="1447165" cy="7230745"/>
            <a:chOff x="529755" y="544393"/>
            <a:chExt cx="1447165" cy="72307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44393"/>
              <a:ext cx="756211" cy="3347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0032" y="58818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611989"/>
              <a:ext cx="464454" cy="2012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9755" y="6643713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2012" y="0"/>
                  </a:moveTo>
                  <a:lnTo>
                    <a:pt x="0" y="0"/>
                  </a:lnTo>
                  <a:lnTo>
                    <a:pt x="0" y="1130960"/>
                  </a:lnTo>
                  <a:lnTo>
                    <a:pt x="862012" y="1130960"/>
                  </a:lnTo>
                  <a:lnTo>
                    <a:pt x="862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04227" y="7144298"/>
              <a:ext cx="515620" cy="513715"/>
            </a:xfrm>
            <a:custGeom>
              <a:avLst/>
              <a:gdLst/>
              <a:ahLst/>
              <a:cxnLst/>
              <a:rect l="l" t="t" r="r" b="b"/>
              <a:pathLst>
                <a:path w="515619" h="513715">
                  <a:moveTo>
                    <a:pt x="273608" y="0"/>
                  </a:moveTo>
                  <a:lnTo>
                    <a:pt x="241414" y="0"/>
                  </a:lnTo>
                  <a:lnTo>
                    <a:pt x="220590" y="2794"/>
                  </a:lnTo>
                  <a:lnTo>
                    <a:pt x="168514" y="15971"/>
                  </a:lnTo>
                  <a:lnTo>
                    <a:pt x="127563" y="35247"/>
                  </a:lnTo>
                  <a:lnTo>
                    <a:pt x="90810" y="61645"/>
                  </a:lnTo>
                  <a:lnTo>
                    <a:pt x="58242" y="95072"/>
                  </a:lnTo>
                  <a:lnTo>
                    <a:pt x="19554" y="158996"/>
                  </a:lnTo>
                  <a:lnTo>
                    <a:pt x="1231" y="231521"/>
                  </a:lnTo>
                  <a:lnTo>
                    <a:pt x="876" y="234823"/>
                  </a:lnTo>
                  <a:lnTo>
                    <a:pt x="419" y="238125"/>
                  </a:lnTo>
                  <a:lnTo>
                    <a:pt x="0" y="241427"/>
                  </a:lnTo>
                  <a:lnTo>
                    <a:pt x="0" y="273608"/>
                  </a:lnTo>
                  <a:lnTo>
                    <a:pt x="931" y="280692"/>
                  </a:lnTo>
                  <a:lnTo>
                    <a:pt x="1835" y="287778"/>
                  </a:lnTo>
                  <a:lnTo>
                    <a:pt x="16133" y="346937"/>
                  </a:lnTo>
                  <a:lnTo>
                    <a:pt x="35450" y="387792"/>
                  </a:lnTo>
                  <a:lnTo>
                    <a:pt x="61851" y="424455"/>
                  </a:lnTo>
                  <a:lnTo>
                    <a:pt x="95262" y="456920"/>
                  </a:lnTo>
                  <a:lnTo>
                    <a:pt x="159267" y="495755"/>
                  </a:lnTo>
                  <a:lnTo>
                    <a:pt x="231901" y="513664"/>
                  </a:lnTo>
                  <a:lnTo>
                    <a:pt x="284881" y="513664"/>
                  </a:lnTo>
                  <a:lnTo>
                    <a:pt x="334724" y="503496"/>
                  </a:lnTo>
                  <a:lnTo>
                    <a:pt x="381367" y="483169"/>
                  </a:lnTo>
                  <a:lnTo>
                    <a:pt x="409315" y="463515"/>
                  </a:lnTo>
                  <a:lnTo>
                    <a:pt x="264285" y="463515"/>
                  </a:lnTo>
                  <a:lnTo>
                    <a:pt x="216454" y="459464"/>
                  </a:lnTo>
                  <a:lnTo>
                    <a:pt x="171697" y="444713"/>
                  </a:lnTo>
                  <a:lnTo>
                    <a:pt x="132384" y="420077"/>
                  </a:lnTo>
                  <a:lnTo>
                    <a:pt x="169749" y="382714"/>
                  </a:lnTo>
                  <a:lnTo>
                    <a:pt x="95084" y="382714"/>
                  </a:lnTo>
                  <a:lnTo>
                    <a:pt x="70883" y="344581"/>
                  </a:lnTo>
                  <a:lnTo>
                    <a:pt x="56066" y="300915"/>
                  </a:lnTo>
                  <a:lnTo>
                    <a:pt x="51476" y="254012"/>
                  </a:lnTo>
                  <a:lnTo>
                    <a:pt x="57953" y="206170"/>
                  </a:lnTo>
                  <a:lnTo>
                    <a:pt x="76341" y="159684"/>
                  </a:lnTo>
                  <a:lnTo>
                    <a:pt x="107480" y="116852"/>
                  </a:lnTo>
                  <a:lnTo>
                    <a:pt x="143069" y="86462"/>
                  </a:lnTo>
                  <a:lnTo>
                    <a:pt x="182496" y="65669"/>
                  </a:lnTo>
                  <a:lnTo>
                    <a:pt x="224208" y="54168"/>
                  </a:lnTo>
                  <a:lnTo>
                    <a:pt x="266651" y="51652"/>
                  </a:lnTo>
                  <a:lnTo>
                    <a:pt x="410765" y="51652"/>
                  </a:lnTo>
                  <a:lnTo>
                    <a:pt x="384816" y="33570"/>
                  </a:lnTo>
                  <a:lnTo>
                    <a:pt x="344308" y="15103"/>
                  </a:lnTo>
                  <a:lnTo>
                    <a:pt x="299897" y="3530"/>
                  </a:lnTo>
                  <a:lnTo>
                    <a:pt x="293352" y="2500"/>
                  </a:lnTo>
                  <a:lnTo>
                    <a:pt x="286777" y="1631"/>
                  </a:lnTo>
                  <a:lnTo>
                    <a:pt x="273608" y="0"/>
                  </a:lnTo>
                  <a:close/>
                </a:path>
                <a:path w="515619" h="513715">
                  <a:moveTo>
                    <a:pt x="482030" y="132359"/>
                  </a:moveTo>
                  <a:lnTo>
                    <a:pt x="420116" y="132359"/>
                  </a:lnTo>
                  <a:lnTo>
                    <a:pt x="445089" y="172522"/>
                  </a:lnTo>
                  <a:lnTo>
                    <a:pt x="459746" y="217829"/>
                  </a:lnTo>
                  <a:lnTo>
                    <a:pt x="463453" y="265920"/>
                  </a:lnTo>
                  <a:lnTo>
                    <a:pt x="455576" y="314436"/>
                  </a:lnTo>
                  <a:lnTo>
                    <a:pt x="435482" y="361016"/>
                  </a:lnTo>
                  <a:lnTo>
                    <a:pt x="402539" y="403301"/>
                  </a:lnTo>
                  <a:lnTo>
                    <a:pt x="359696" y="436249"/>
                  </a:lnTo>
                  <a:lnTo>
                    <a:pt x="312822" y="456049"/>
                  </a:lnTo>
                  <a:lnTo>
                    <a:pt x="264285" y="463515"/>
                  </a:lnTo>
                  <a:lnTo>
                    <a:pt x="409315" y="463515"/>
                  </a:lnTo>
                  <a:lnTo>
                    <a:pt x="456917" y="420258"/>
                  </a:lnTo>
                  <a:lnTo>
                    <a:pt x="482242" y="383774"/>
                  </a:lnTo>
                  <a:lnTo>
                    <a:pt x="500488" y="343319"/>
                  </a:lnTo>
                  <a:lnTo>
                    <a:pt x="511479" y="298958"/>
                  </a:lnTo>
                  <a:lnTo>
                    <a:pt x="515028" y="253329"/>
                  </a:lnTo>
                  <a:lnTo>
                    <a:pt x="510977" y="209686"/>
                  </a:lnTo>
                  <a:lnTo>
                    <a:pt x="499365" y="168103"/>
                  </a:lnTo>
                  <a:lnTo>
                    <a:pt x="482030" y="132359"/>
                  </a:lnTo>
                  <a:close/>
                </a:path>
                <a:path w="515619" h="513715">
                  <a:moveTo>
                    <a:pt x="410765" y="51652"/>
                  </a:moveTo>
                  <a:lnTo>
                    <a:pt x="266651" y="51652"/>
                  </a:lnTo>
                  <a:lnTo>
                    <a:pt x="308270" y="57813"/>
                  </a:lnTo>
                  <a:lnTo>
                    <a:pt x="347514" y="72347"/>
                  </a:lnTo>
                  <a:lnTo>
                    <a:pt x="382828" y="94945"/>
                  </a:lnTo>
                  <a:lnTo>
                    <a:pt x="95084" y="382714"/>
                  </a:lnTo>
                  <a:lnTo>
                    <a:pt x="169749" y="382714"/>
                  </a:lnTo>
                  <a:lnTo>
                    <a:pt x="420116" y="132359"/>
                  </a:lnTo>
                  <a:lnTo>
                    <a:pt x="482030" y="132359"/>
                  </a:lnTo>
                  <a:lnTo>
                    <a:pt x="480233" y="128654"/>
                  </a:lnTo>
                  <a:lnTo>
                    <a:pt x="453618" y="91414"/>
                  </a:lnTo>
                  <a:lnTo>
                    <a:pt x="421295" y="58989"/>
                  </a:lnTo>
                  <a:lnTo>
                    <a:pt x="410765" y="51652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5775C09D-2E54-4694-9B8A-08F0AA26CA55}"/>
              </a:ext>
            </a:extLst>
          </p:cNvPr>
          <p:cNvSpPr txBox="1">
            <a:spLocks/>
          </p:cNvSpPr>
          <p:nvPr/>
        </p:nvSpPr>
        <p:spPr>
          <a:xfrm>
            <a:off x="713192" y="3109901"/>
            <a:ext cx="4447086" cy="12881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PROHIBICIONES</a:t>
            </a:r>
          </a:p>
          <a:p>
            <a:pPr marL="12700"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No se deberá:</a:t>
            </a:r>
            <a:endParaRPr lang="es-GT" sz="4100" kern="0" dirty="0">
              <a:latin typeface="Roboto Bk"/>
              <a:cs typeface="Roboto B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806" y="3048508"/>
            <a:ext cx="3039110" cy="1177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sz="4100" spc="15" dirty="0">
                <a:latin typeface="Roboto Bk"/>
                <a:cs typeface="Roboto Bk"/>
              </a:rPr>
              <a:t>MEDIDAS</a:t>
            </a:r>
            <a:r>
              <a:rPr sz="4100" spc="-55" dirty="0">
                <a:latin typeface="Roboto Bk"/>
                <a:cs typeface="Roboto Bk"/>
              </a:rPr>
              <a:t> </a:t>
            </a:r>
            <a:r>
              <a:rPr sz="4100" spc="-15" dirty="0">
                <a:latin typeface="Roboto Bk"/>
                <a:cs typeface="Roboto Bk"/>
              </a:rPr>
              <a:t>DE</a:t>
            </a:r>
            <a:endParaRPr sz="410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sz="3550" b="0" spc="10" dirty="0">
                <a:latin typeface="Roboto Lt"/>
                <a:cs typeface="Roboto Lt"/>
              </a:rPr>
              <a:t>PREVENCIÓN</a:t>
            </a:r>
            <a:endParaRPr sz="3550" dirty="0">
              <a:latin typeface="Roboto Lt"/>
              <a:cs typeface="Roboto L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4885" y="0"/>
            <a:ext cx="14036040" cy="8228965"/>
            <a:chOff x="594885" y="0"/>
            <a:chExt cx="14036040" cy="82289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85" y="501072"/>
              <a:ext cx="756229" cy="33472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0032" y="54486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30" y="568668"/>
              <a:ext cx="464452" cy="2012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3051" y="0"/>
              <a:ext cx="8857348" cy="822869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591855" y="0"/>
              <a:ext cx="3532504" cy="5490210"/>
            </a:xfrm>
            <a:custGeom>
              <a:avLst/>
              <a:gdLst/>
              <a:ahLst/>
              <a:cxnLst/>
              <a:rect l="l" t="t" r="r" b="b"/>
              <a:pathLst>
                <a:path w="3532504" h="5490210">
                  <a:moveTo>
                    <a:pt x="3531984" y="0"/>
                  </a:moveTo>
                  <a:lnTo>
                    <a:pt x="0" y="0"/>
                  </a:lnTo>
                  <a:lnTo>
                    <a:pt x="0" y="5490057"/>
                  </a:lnTo>
                  <a:lnTo>
                    <a:pt x="3531984" y="5490057"/>
                  </a:lnTo>
                  <a:lnTo>
                    <a:pt x="3531984" y="0"/>
                  </a:lnTo>
                  <a:close/>
                </a:path>
              </a:pathLst>
            </a:custGeom>
            <a:solidFill>
              <a:srgbClr val="A7B3D2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9443695" y="1854784"/>
              <a:ext cx="2058670" cy="2590800"/>
            </a:xfrm>
            <a:custGeom>
              <a:avLst/>
              <a:gdLst/>
              <a:ahLst/>
              <a:cxnLst/>
              <a:rect l="l" t="t" r="r" b="b"/>
              <a:pathLst>
                <a:path w="2058670" h="2590800">
                  <a:moveTo>
                    <a:pt x="1783295" y="1194028"/>
                  </a:moveTo>
                  <a:lnTo>
                    <a:pt x="1722920" y="1129868"/>
                  </a:lnTo>
                  <a:lnTo>
                    <a:pt x="1534960" y="1318971"/>
                  </a:lnTo>
                  <a:lnTo>
                    <a:pt x="1440510" y="1221587"/>
                  </a:lnTo>
                  <a:lnTo>
                    <a:pt x="1381531" y="1279042"/>
                  </a:lnTo>
                  <a:lnTo>
                    <a:pt x="1383372" y="1282484"/>
                  </a:lnTo>
                  <a:lnTo>
                    <a:pt x="1383893" y="1284389"/>
                  </a:lnTo>
                  <a:lnTo>
                    <a:pt x="1499501" y="1400467"/>
                  </a:lnTo>
                  <a:lnTo>
                    <a:pt x="1520469" y="1417345"/>
                  </a:lnTo>
                  <a:lnTo>
                    <a:pt x="1539481" y="1422908"/>
                  </a:lnTo>
                  <a:lnTo>
                    <a:pt x="1558556" y="1417142"/>
                  </a:lnTo>
                  <a:lnTo>
                    <a:pt x="1579702" y="1400022"/>
                  </a:lnTo>
                  <a:lnTo>
                    <a:pt x="1775485" y="1203871"/>
                  </a:lnTo>
                  <a:lnTo>
                    <a:pt x="1779676" y="1198257"/>
                  </a:lnTo>
                  <a:lnTo>
                    <a:pt x="1783295" y="1194028"/>
                  </a:lnTo>
                  <a:close/>
                </a:path>
                <a:path w="2058670" h="2590800">
                  <a:moveTo>
                    <a:pt x="2058568" y="1181100"/>
                  </a:moveTo>
                  <a:lnTo>
                    <a:pt x="2058479" y="1117600"/>
                  </a:lnTo>
                  <a:lnTo>
                    <a:pt x="2058212" y="1066800"/>
                  </a:lnTo>
                  <a:lnTo>
                    <a:pt x="2058250" y="990600"/>
                  </a:lnTo>
                  <a:lnTo>
                    <a:pt x="2055952" y="977900"/>
                  </a:lnTo>
                  <a:lnTo>
                    <a:pt x="2049272" y="965200"/>
                  </a:lnTo>
                  <a:lnTo>
                    <a:pt x="2039150" y="965200"/>
                  </a:lnTo>
                  <a:lnTo>
                    <a:pt x="2026475" y="952500"/>
                  </a:lnTo>
                  <a:lnTo>
                    <a:pt x="1972068" y="922401"/>
                  </a:lnTo>
                  <a:lnTo>
                    <a:pt x="1972068" y="1181100"/>
                  </a:lnTo>
                  <a:lnTo>
                    <a:pt x="1971586" y="1219200"/>
                  </a:lnTo>
                  <a:lnTo>
                    <a:pt x="1969858" y="1270000"/>
                  </a:lnTo>
                  <a:lnTo>
                    <a:pt x="1966379" y="1320800"/>
                  </a:lnTo>
                  <a:lnTo>
                    <a:pt x="1959343" y="1371600"/>
                  </a:lnTo>
                  <a:lnTo>
                    <a:pt x="1947786" y="1409700"/>
                  </a:lnTo>
                  <a:lnTo>
                    <a:pt x="1931860" y="1460500"/>
                  </a:lnTo>
                  <a:lnTo>
                    <a:pt x="1911654" y="1498600"/>
                  </a:lnTo>
                  <a:lnTo>
                    <a:pt x="1887308" y="1536700"/>
                  </a:lnTo>
                  <a:lnTo>
                    <a:pt x="1858962" y="1574800"/>
                  </a:lnTo>
                  <a:lnTo>
                    <a:pt x="1826704" y="1612900"/>
                  </a:lnTo>
                  <a:lnTo>
                    <a:pt x="1790700" y="1638300"/>
                  </a:lnTo>
                  <a:lnTo>
                    <a:pt x="1751037" y="1663700"/>
                  </a:lnTo>
                  <a:lnTo>
                    <a:pt x="1713496" y="1689100"/>
                  </a:lnTo>
                  <a:lnTo>
                    <a:pt x="1636890" y="1739900"/>
                  </a:lnTo>
                  <a:lnTo>
                    <a:pt x="1598320" y="1752600"/>
                  </a:lnTo>
                  <a:lnTo>
                    <a:pt x="1592046" y="1765300"/>
                  </a:lnTo>
                  <a:lnTo>
                    <a:pt x="1571917" y="1765300"/>
                  </a:lnTo>
                  <a:lnTo>
                    <a:pt x="1484820" y="1714500"/>
                  </a:lnTo>
                  <a:lnTo>
                    <a:pt x="1441577" y="1676400"/>
                  </a:lnTo>
                  <a:lnTo>
                    <a:pt x="1399476" y="1651000"/>
                  </a:lnTo>
                  <a:lnTo>
                    <a:pt x="1359242" y="1625600"/>
                  </a:lnTo>
                  <a:lnTo>
                    <a:pt x="1320482" y="1587500"/>
                  </a:lnTo>
                  <a:lnTo>
                    <a:pt x="1287119" y="1549400"/>
                  </a:lnTo>
                  <a:lnTo>
                    <a:pt x="1259052" y="1511300"/>
                  </a:lnTo>
                  <a:lnTo>
                    <a:pt x="1236129" y="1460500"/>
                  </a:lnTo>
                  <a:lnTo>
                    <a:pt x="1218234" y="1422400"/>
                  </a:lnTo>
                  <a:lnTo>
                    <a:pt x="1205230" y="1371600"/>
                  </a:lnTo>
                  <a:lnTo>
                    <a:pt x="1197000" y="1320800"/>
                  </a:lnTo>
                  <a:lnTo>
                    <a:pt x="1193406" y="1270000"/>
                  </a:lnTo>
                  <a:lnTo>
                    <a:pt x="1193038" y="1244600"/>
                  </a:lnTo>
                  <a:lnTo>
                    <a:pt x="1193114" y="1206500"/>
                  </a:lnTo>
                  <a:lnTo>
                    <a:pt x="1193228" y="1181100"/>
                  </a:lnTo>
                  <a:lnTo>
                    <a:pt x="1193342" y="1130300"/>
                  </a:lnTo>
                  <a:lnTo>
                    <a:pt x="1193355" y="1079500"/>
                  </a:lnTo>
                  <a:lnTo>
                    <a:pt x="1192872" y="1041400"/>
                  </a:lnTo>
                  <a:lnTo>
                    <a:pt x="1193558" y="1028700"/>
                  </a:lnTo>
                  <a:lnTo>
                    <a:pt x="1196441" y="1028700"/>
                  </a:lnTo>
                  <a:lnTo>
                    <a:pt x="1201877" y="1016000"/>
                  </a:lnTo>
                  <a:lnTo>
                    <a:pt x="1210271" y="1016000"/>
                  </a:lnTo>
                  <a:lnTo>
                    <a:pt x="1299679" y="965200"/>
                  </a:lnTo>
                  <a:lnTo>
                    <a:pt x="1433690" y="901700"/>
                  </a:lnTo>
                  <a:lnTo>
                    <a:pt x="1478381" y="876300"/>
                  </a:lnTo>
                  <a:lnTo>
                    <a:pt x="1523111" y="863600"/>
                  </a:lnTo>
                  <a:lnTo>
                    <a:pt x="1567891" y="838200"/>
                  </a:lnTo>
                  <a:lnTo>
                    <a:pt x="1599539" y="838200"/>
                  </a:lnTo>
                  <a:lnTo>
                    <a:pt x="1644002" y="863600"/>
                  </a:lnTo>
                  <a:lnTo>
                    <a:pt x="1688426" y="876300"/>
                  </a:lnTo>
                  <a:lnTo>
                    <a:pt x="1821497" y="952500"/>
                  </a:lnTo>
                  <a:lnTo>
                    <a:pt x="1865795" y="965200"/>
                  </a:lnTo>
                  <a:lnTo>
                    <a:pt x="1954301" y="1016000"/>
                  </a:lnTo>
                  <a:lnTo>
                    <a:pt x="1960054" y="1016000"/>
                  </a:lnTo>
                  <a:lnTo>
                    <a:pt x="1965502" y="1028700"/>
                  </a:lnTo>
                  <a:lnTo>
                    <a:pt x="1971154" y="1028700"/>
                  </a:lnTo>
                  <a:lnTo>
                    <a:pt x="1971344" y="1079500"/>
                  </a:lnTo>
                  <a:lnTo>
                    <a:pt x="1971814" y="1130300"/>
                  </a:lnTo>
                  <a:lnTo>
                    <a:pt x="1972068" y="1181100"/>
                  </a:lnTo>
                  <a:lnTo>
                    <a:pt x="1972068" y="922401"/>
                  </a:lnTo>
                  <a:lnTo>
                    <a:pt x="1934654" y="901700"/>
                  </a:lnTo>
                  <a:lnTo>
                    <a:pt x="1842858" y="863600"/>
                  </a:lnTo>
                  <a:lnTo>
                    <a:pt x="1796986" y="838200"/>
                  </a:lnTo>
                  <a:lnTo>
                    <a:pt x="1705267" y="787400"/>
                  </a:lnTo>
                  <a:lnTo>
                    <a:pt x="1659458" y="774700"/>
                  </a:lnTo>
                  <a:lnTo>
                    <a:pt x="1613674" y="749300"/>
                  </a:lnTo>
                  <a:lnTo>
                    <a:pt x="1597317" y="736600"/>
                  </a:lnTo>
                  <a:lnTo>
                    <a:pt x="1566113" y="736600"/>
                  </a:lnTo>
                  <a:lnTo>
                    <a:pt x="1550060" y="749300"/>
                  </a:lnTo>
                  <a:lnTo>
                    <a:pt x="1405305" y="825500"/>
                  </a:lnTo>
                  <a:lnTo>
                    <a:pt x="1308582" y="863600"/>
                  </a:lnTo>
                  <a:lnTo>
                    <a:pt x="1302092" y="876300"/>
                  </a:lnTo>
                  <a:lnTo>
                    <a:pt x="1279753" y="876300"/>
                  </a:lnTo>
                  <a:lnTo>
                    <a:pt x="1279804" y="571500"/>
                  </a:lnTo>
                  <a:lnTo>
                    <a:pt x="1286408" y="533400"/>
                  </a:lnTo>
                  <a:lnTo>
                    <a:pt x="1332382" y="482600"/>
                  </a:lnTo>
                  <a:lnTo>
                    <a:pt x="1367523" y="469900"/>
                  </a:lnTo>
                  <a:lnTo>
                    <a:pt x="1401787" y="482600"/>
                  </a:lnTo>
                  <a:lnTo>
                    <a:pt x="1428686" y="508000"/>
                  </a:lnTo>
                  <a:lnTo>
                    <a:pt x="1446314" y="533400"/>
                  </a:lnTo>
                  <a:lnTo>
                    <a:pt x="1452753" y="571500"/>
                  </a:lnTo>
                  <a:lnTo>
                    <a:pt x="1452791" y="685800"/>
                  </a:lnTo>
                  <a:lnTo>
                    <a:pt x="1538363" y="685800"/>
                  </a:lnTo>
                  <a:lnTo>
                    <a:pt x="1538808" y="647700"/>
                  </a:lnTo>
                  <a:lnTo>
                    <a:pt x="1539468" y="622300"/>
                  </a:lnTo>
                  <a:lnTo>
                    <a:pt x="1539405" y="584200"/>
                  </a:lnTo>
                  <a:lnTo>
                    <a:pt x="1537614" y="546100"/>
                  </a:lnTo>
                  <a:lnTo>
                    <a:pt x="1528254" y="495300"/>
                  </a:lnTo>
                  <a:lnTo>
                    <a:pt x="1515122" y="469900"/>
                  </a:lnTo>
                  <a:lnTo>
                    <a:pt x="1508556" y="457200"/>
                  </a:lnTo>
                  <a:lnTo>
                    <a:pt x="1480032" y="431800"/>
                  </a:lnTo>
                  <a:lnTo>
                    <a:pt x="1444193" y="406400"/>
                  </a:lnTo>
                  <a:lnTo>
                    <a:pt x="1402537" y="393700"/>
                  </a:lnTo>
                  <a:lnTo>
                    <a:pt x="1310411" y="393700"/>
                  </a:lnTo>
                  <a:lnTo>
                    <a:pt x="1280134" y="406400"/>
                  </a:lnTo>
                  <a:lnTo>
                    <a:pt x="1277023" y="355600"/>
                  </a:lnTo>
                  <a:lnTo>
                    <a:pt x="1263967" y="317500"/>
                  </a:lnTo>
                  <a:lnTo>
                    <a:pt x="1255903" y="304800"/>
                  </a:lnTo>
                  <a:lnTo>
                    <a:pt x="1239774" y="279400"/>
                  </a:lnTo>
                  <a:lnTo>
                    <a:pt x="1203286" y="241300"/>
                  </a:lnTo>
                  <a:lnTo>
                    <a:pt x="1113917" y="215900"/>
                  </a:lnTo>
                  <a:lnTo>
                    <a:pt x="1067523" y="215900"/>
                  </a:lnTo>
                  <a:lnTo>
                    <a:pt x="1020127" y="241300"/>
                  </a:lnTo>
                  <a:lnTo>
                    <a:pt x="1020241" y="190500"/>
                  </a:lnTo>
                  <a:lnTo>
                    <a:pt x="1013333" y="127000"/>
                  </a:lnTo>
                  <a:lnTo>
                    <a:pt x="995819" y="88900"/>
                  </a:lnTo>
                  <a:lnTo>
                    <a:pt x="969048" y="50800"/>
                  </a:lnTo>
                  <a:lnTo>
                    <a:pt x="934542" y="25400"/>
                  </a:lnTo>
                  <a:lnTo>
                    <a:pt x="893787" y="0"/>
                  </a:lnTo>
                  <a:lnTo>
                    <a:pt x="802195" y="0"/>
                  </a:lnTo>
                  <a:lnTo>
                    <a:pt x="760857" y="25400"/>
                  </a:lnTo>
                  <a:lnTo>
                    <a:pt x="725843" y="50800"/>
                  </a:lnTo>
                  <a:lnTo>
                    <a:pt x="698690" y="88900"/>
                  </a:lnTo>
                  <a:lnTo>
                    <a:pt x="680961" y="127000"/>
                  </a:lnTo>
                  <a:lnTo>
                    <a:pt x="674179" y="177800"/>
                  </a:lnTo>
                  <a:lnTo>
                    <a:pt x="674128" y="228600"/>
                  </a:lnTo>
                  <a:lnTo>
                    <a:pt x="634758" y="228600"/>
                  </a:lnTo>
                  <a:lnTo>
                    <a:pt x="616127" y="215900"/>
                  </a:lnTo>
                  <a:lnTo>
                    <a:pt x="548906" y="215900"/>
                  </a:lnTo>
                  <a:lnTo>
                    <a:pt x="505193" y="241300"/>
                  </a:lnTo>
                  <a:lnTo>
                    <a:pt x="468223" y="266700"/>
                  </a:lnTo>
                  <a:lnTo>
                    <a:pt x="439699" y="304800"/>
                  </a:lnTo>
                  <a:lnTo>
                    <a:pt x="421297" y="342900"/>
                  </a:lnTo>
                  <a:lnTo>
                    <a:pt x="414693" y="393700"/>
                  </a:lnTo>
                  <a:lnTo>
                    <a:pt x="414528" y="482600"/>
                  </a:lnTo>
                  <a:lnTo>
                    <a:pt x="414413" y="711200"/>
                  </a:lnTo>
                  <a:lnTo>
                    <a:pt x="414528" y="1092200"/>
                  </a:lnTo>
                  <a:lnTo>
                    <a:pt x="408470" y="1079500"/>
                  </a:lnTo>
                  <a:lnTo>
                    <a:pt x="403669" y="1079500"/>
                  </a:lnTo>
                  <a:lnTo>
                    <a:pt x="399757" y="1066800"/>
                  </a:lnTo>
                  <a:lnTo>
                    <a:pt x="396392" y="1066800"/>
                  </a:lnTo>
                  <a:lnTo>
                    <a:pt x="376923" y="1028700"/>
                  </a:lnTo>
                  <a:lnTo>
                    <a:pt x="357593" y="990600"/>
                  </a:lnTo>
                  <a:lnTo>
                    <a:pt x="337896" y="965200"/>
                  </a:lnTo>
                  <a:lnTo>
                    <a:pt x="317296" y="927100"/>
                  </a:lnTo>
                  <a:lnTo>
                    <a:pt x="285457" y="889000"/>
                  </a:lnTo>
                  <a:lnTo>
                    <a:pt x="247243" y="863600"/>
                  </a:lnTo>
                  <a:lnTo>
                    <a:pt x="203085" y="850900"/>
                  </a:lnTo>
                  <a:lnTo>
                    <a:pt x="153377" y="850900"/>
                  </a:lnTo>
                  <a:lnTo>
                    <a:pt x="106476" y="863600"/>
                  </a:lnTo>
                  <a:lnTo>
                    <a:pt x="67208" y="876300"/>
                  </a:lnTo>
                  <a:lnTo>
                    <a:pt x="35699" y="914400"/>
                  </a:lnTo>
                  <a:lnTo>
                    <a:pt x="12077" y="952500"/>
                  </a:lnTo>
                  <a:lnTo>
                    <a:pt x="368" y="1003300"/>
                  </a:lnTo>
                  <a:lnTo>
                    <a:pt x="0" y="1041400"/>
                  </a:lnTo>
                  <a:lnTo>
                    <a:pt x="9791" y="1079500"/>
                  </a:lnTo>
                  <a:lnTo>
                    <a:pt x="28498" y="1117600"/>
                  </a:lnTo>
                  <a:lnTo>
                    <a:pt x="53251" y="1155700"/>
                  </a:lnTo>
                  <a:lnTo>
                    <a:pt x="77965" y="1206500"/>
                  </a:lnTo>
                  <a:lnTo>
                    <a:pt x="102641" y="1244600"/>
                  </a:lnTo>
                  <a:lnTo>
                    <a:pt x="127304" y="1295400"/>
                  </a:lnTo>
                  <a:lnTo>
                    <a:pt x="201206" y="1422400"/>
                  </a:lnTo>
                  <a:lnTo>
                    <a:pt x="250507" y="1498600"/>
                  </a:lnTo>
                  <a:lnTo>
                    <a:pt x="275196" y="1549400"/>
                  </a:lnTo>
                  <a:lnTo>
                    <a:pt x="299910" y="1587500"/>
                  </a:lnTo>
                  <a:lnTo>
                    <a:pt x="324675" y="1638300"/>
                  </a:lnTo>
                  <a:lnTo>
                    <a:pt x="374345" y="1714500"/>
                  </a:lnTo>
                  <a:lnTo>
                    <a:pt x="399275" y="1765300"/>
                  </a:lnTo>
                  <a:lnTo>
                    <a:pt x="449351" y="1841500"/>
                  </a:lnTo>
                  <a:lnTo>
                    <a:pt x="474522" y="1892300"/>
                  </a:lnTo>
                  <a:lnTo>
                    <a:pt x="493661" y="1930400"/>
                  </a:lnTo>
                  <a:lnTo>
                    <a:pt x="499579" y="1981200"/>
                  </a:lnTo>
                  <a:lnTo>
                    <a:pt x="499668" y="2032000"/>
                  </a:lnTo>
                  <a:lnTo>
                    <a:pt x="501319" y="2082800"/>
                  </a:lnTo>
                  <a:lnTo>
                    <a:pt x="447459" y="2082800"/>
                  </a:lnTo>
                  <a:lnTo>
                    <a:pt x="426554" y="2095500"/>
                  </a:lnTo>
                  <a:lnTo>
                    <a:pt x="416877" y="2108200"/>
                  </a:lnTo>
                  <a:lnTo>
                    <a:pt x="414528" y="2146300"/>
                  </a:lnTo>
                  <a:lnTo>
                    <a:pt x="414528" y="2590800"/>
                  </a:lnTo>
                  <a:lnTo>
                    <a:pt x="502361" y="2590800"/>
                  </a:lnTo>
                  <a:lnTo>
                    <a:pt x="502361" y="2171700"/>
                  </a:lnTo>
                  <a:lnTo>
                    <a:pt x="1453540" y="2171700"/>
                  </a:lnTo>
                  <a:lnTo>
                    <a:pt x="1453540" y="2590800"/>
                  </a:lnTo>
                  <a:lnTo>
                    <a:pt x="1539278" y="2590800"/>
                  </a:lnTo>
                  <a:lnTo>
                    <a:pt x="1539176" y="2171700"/>
                  </a:lnTo>
                  <a:lnTo>
                    <a:pt x="1539087" y="2120900"/>
                  </a:lnTo>
                  <a:lnTo>
                    <a:pt x="1511909" y="2082800"/>
                  </a:lnTo>
                  <a:lnTo>
                    <a:pt x="1451825" y="2082800"/>
                  </a:lnTo>
                  <a:lnTo>
                    <a:pt x="1453172" y="2032000"/>
                  </a:lnTo>
                  <a:lnTo>
                    <a:pt x="1451978" y="1981200"/>
                  </a:lnTo>
                  <a:lnTo>
                    <a:pt x="1453921" y="1930400"/>
                  </a:lnTo>
                  <a:lnTo>
                    <a:pt x="1464678" y="1879600"/>
                  </a:lnTo>
                  <a:lnTo>
                    <a:pt x="1387233" y="1841500"/>
                  </a:lnTo>
                  <a:lnTo>
                    <a:pt x="1370863" y="1892300"/>
                  </a:lnTo>
                  <a:lnTo>
                    <a:pt x="1365504" y="1943100"/>
                  </a:lnTo>
                  <a:lnTo>
                    <a:pt x="1365999" y="1981200"/>
                  </a:lnTo>
                  <a:lnTo>
                    <a:pt x="1367142" y="2032000"/>
                  </a:lnTo>
                  <a:lnTo>
                    <a:pt x="1363738" y="2082800"/>
                  </a:lnTo>
                  <a:lnTo>
                    <a:pt x="587565" y="2082800"/>
                  </a:lnTo>
                  <a:lnTo>
                    <a:pt x="587362" y="2044700"/>
                  </a:lnTo>
                  <a:lnTo>
                    <a:pt x="587057" y="2019300"/>
                  </a:lnTo>
                  <a:lnTo>
                    <a:pt x="587133" y="1993900"/>
                  </a:lnTo>
                  <a:lnTo>
                    <a:pt x="588035" y="1955800"/>
                  </a:lnTo>
                  <a:lnTo>
                    <a:pt x="587311" y="1930400"/>
                  </a:lnTo>
                  <a:lnTo>
                    <a:pt x="582917" y="1917700"/>
                  </a:lnTo>
                  <a:lnTo>
                    <a:pt x="575208" y="1892300"/>
                  </a:lnTo>
                  <a:lnTo>
                    <a:pt x="564591" y="1866900"/>
                  </a:lnTo>
                  <a:lnTo>
                    <a:pt x="514819" y="1790700"/>
                  </a:lnTo>
                  <a:lnTo>
                    <a:pt x="415455" y="1612900"/>
                  </a:lnTo>
                  <a:lnTo>
                    <a:pt x="341033" y="1485900"/>
                  </a:lnTo>
                  <a:lnTo>
                    <a:pt x="142760" y="1143000"/>
                  </a:lnTo>
                  <a:lnTo>
                    <a:pt x="118960" y="1104900"/>
                  </a:lnTo>
                  <a:lnTo>
                    <a:pt x="107213" y="1079500"/>
                  </a:lnTo>
                  <a:lnTo>
                    <a:pt x="95821" y="1054100"/>
                  </a:lnTo>
                  <a:lnTo>
                    <a:pt x="87299" y="1041400"/>
                  </a:lnTo>
                  <a:lnTo>
                    <a:pt x="85407" y="1016000"/>
                  </a:lnTo>
                  <a:lnTo>
                    <a:pt x="89928" y="990600"/>
                  </a:lnTo>
                  <a:lnTo>
                    <a:pt x="100685" y="977900"/>
                  </a:lnTo>
                  <a:lnTo>
                    <a:pt x="116662" y="952500"/>
                  </a:lnTo>
                  <a:lnTo>
                    <a:pt x="135699" y="939800"/>
                  </a:lnTo>
                  <a:lnTo>
                    <a:pt x="204508" y="939800"/>
                  </a:lnTo>
                  <a:lnTo>
                    <a:pt x="223227" y="952500"/>
                  </a:lnTo>
                  <a:lnTo>
                    <a:pt x="238772" y="965200"/>
                  </a:lnTo>
                  <a:lnTo>
                    <a:pt x="251675" y="990600"/>
                  </a:lnTo>
                  <a:lnTo>
                    <a:pt x="278434" y="1028700"/>
                  </a:lnTo>
                  <a:lnTo>
                    <a:pt x="332066" y="1117600"/>
                  </a:lnTo>
                  <a:lnTo>
                    <a:pt x="385470" y="1219200"/>
                  </a:lnTo>
                  <a:lnTo>
                    <a:pt x="411924" y="1257300"/>
                  </a:lnTo>
                  <a:lnTo>
                    <a:pt x="423227" y="1282700"/>
                  </a:lnTo>
                  <a:lnTo>
                    <a:pt x="436626" y="1295400"/>
                  </a:lnTo>
                  <a:lnTo>
                    <a:pt x="602284" y="1295400"/>
                  </a:lnTo>
                  <a:lnTo>
                    <a:pt x="648347" y="1308100"/>
                  </a:lnTo>
                  <a:lnTo>
                    <a:pt x="692365" y="1320800"/>
                  </a:lnTo>
                  <a:lnTo>
                    <a:pt x="733653" y="1333500"/>
                  </a:lnTo>
                  <a:lnTo>
                    <a:pt x="771512" y="1358900"/>
                  </a:lnTo>
                  <a:lnTo>
                    <a:pt x="805243" y="1397000"/>
                  </a:lnTo>
                  <a:lnTo>
                    <a:pt x="834161" y="1422400"/>
                  </a:lnTo>
                  <a:lnTo>
                    <a:pt x="857554" y="1460500"/>
                  </a:lnTo>
                  <a:lnTo>
                    <a:pt x="874725" y="1511300"/>
                  </a:lnTo>
                  <a:lnTo>
                    <a:pt x="884986" y="1549400"/>
                  </a:lnTo>
                  <a:lnTo>
                    <a:pt x="888517" y="1587500"/>
                  </a:lnTo>
                  <a:lnTo>
                    <a:pt x="890358" y="1625600"/>
                  </a:lnTo>
                  <a:lnTo>
                    <a:pt x="892860" y="1689100"/>
                  </a:lnTo>
                  <a:lnTo>
                    <a:pt x="974877" y="1689100"/>
                  </a:lnTo>
                  <a:lnTo>
                    <a:pt x="977658" y="1638300"/>
                  </a:lnTo>
                  <a:lnTo>
                    <a:pt x="976414" y="1587500"/>
                  </a:lnTo>
                  <a:lnTo>
                    <a:pt x="970508" y="1536700"/>
                  </a:lnTo>
                  <a:lnTo>
                    <a:pt x="959332" y="1485900"/>
                  </a:lnTo>
                  <a:lnTo>
                    <a:pt x="942276" y="1435100"/>
                  </a:lnTo>
                  <a:lnTo>
                    <a:pt x="918692" y="1397000"/>
                  </a:lnTo>
                  <a:lnTo>
                    <a:pt x="887984" y="1358900"/>
                  </a:lnTo>
                  <a:lnTo>
                    <a:pt x="853287" y="1320800"/>
                  </a:lnTo>
                  <a:lnTo>
                    <a:pt x="816267" y="1282700"/>
                  </a:lnTo>
                  <a:lnTo>
                    <a:pt x="777036" y="1257300"/>
                  </a:lnTo>
                  <a:lnTo>
                    <a:pt x="735698" y="1244600"/>
                  </a:lnTo>
                  <a:lnTo>
                    <a:pt x="692365" y="1231900"/>
                  </a:lnTo>
                  <a:lnTo>
                    <a:pt x="647128" y="1219200"/>
                  </a:lnTo>
                  <a:lnTo>
                    <a:pt x="600087" y="1206500"/>
                  </a:lnTo>
                  <a:lnTo>
                    <a:pt x="551370" y="1206500"/>
                  </a:lnTo>
                  <a:lnTo>
                    <a:pt x="501053" y="1219200"/>
                  </a:lnTo>
                  <a:lnTo>
                    <a:pt x="501053" y="1092200"/>
                  </a:lnTo>
                  <a:lnTo>
                    <a:pt x="501053" y="393700"/>
                  </a:lnTo>
                  <a:lnTo>
                    <a:pt x="504164" y="368300"/>
                  </a:lnTo>
                  <a:lnTo>
                    <a:pt x="513549" y="342900"/>
                  </a:lnTo>
                  <a:lnTo>
                    <a:pt x="529297" y="330200"/>
                  </a:lnTo>
                  <a:lnTo>
                    <a:pt x="551510" y="304800"/>
                  </a:lnTo>
                  <a:lnTo>
                    <a:pt x="595109" y="304800"/>
                  </a:lnTo>
                  <a:lnTo>
                    <a:pt x="634428" y="317500"/>
                  </a:lnTo>
                  <a:lnTo>
                    <a:pt x="662901" y="342900"/>
                  </a:lnTo>
                  <a:lnTo>
                    <a:pt x="673925" y="393700"/>
                  </a:lnTo>
                  <a:lnTo>
                    <a:pt x="674001" y="431800"/>
                  </a:lnTo>
                  <a:lnTo>
                    <a:pt x="674116" y="977900"/>
                  </a:lnTo>
                  <a:lnTo>
                    <a:pt x="673874" y="990600"/>
                  </a:lnTo>
                  <a:lnTo>
                    <a:pt x="674027" y="990600"/>
                  </a:lnTo>
                  <a:lnTo>
                    <a:pt x="674789" y="1003300"/>
                  </a:lnTo>
                  <a:lnTo>
                    <a:pt x="679843" y="1016000"/>
                  </a:lnTo>
                  <a:lnTo>
                    <a:pt x="688670" y="1028700"/>
                  </a:lnTo>
                  <a:lnTo>
                    <a:pt x="701179" y="1041400"/>
                  </a:lnTo>
                  <a:lnTo>
                    <a:pt x="733437" y="1041400"/>
                  </a:lnTo>
                  <a:lnTo>
                    <a:pt x="745947" y="1028700"/>
                  </a:lnTo>
                  <a:lnTo>
                    <a:pt x="754786" y="1016000"/>
                  </a:lnTo>
                  <a:lnTo>
                    <a:pt x="759879" y="1003300"/>
                  </a:lnTo>
                  <a:lnTo>
                    <a:pt x="760666" y="990600"/>
                  </a:lnTo>
                  <a:lnTo>
                    <a:pt x="760831" y="990600"/>
                  </a:lnTo>
                  <a:lnTo>
                    <a:pt x="760590" y="977900"/>
                  </a:lnTo>
                  <a:lnTo>
                    <a:pt x="760628" y="304800"/>
                  </a:lnTo>
                  <a:lnTo>
                    <a:pt x="760628" y="228600"/>
                  </a:lnTo>
                  <a:lnTo>
                    <a:pt x="760590" y="177800"/>
                  </a:lnTo>
                  <a:lnTo>
                    <a:pt x="769188" y="139700"/>
                  </a:lnTo>
                  <a:lnTo>
                    <a:pt x="813308" y="88900"/>
                  </a:lnTo>
                  <a:lnTo>
                    <a:pt x="874852" y="88900"/>
                  </a:lnTo>
                  <a:lnTo>
                    <a:pt x="921562" y="127000"/>
                  </a:lnTo>
                  <a:lnTo>
                    <a:pt x="933297" y="165100"/>
                  </a:lnTo>
                  <a:lnTo>
                    <a:pt x="933665" y="977900"/>
                  </a:lnTo>
                  <a:lnTo>
                    <a:pt x="933221" y="990600"/>
                  </a:lnTo>
                  <a:lnTo>
                    <a:pt x="933996" y="1003300"/>
                  </a:lnTo>
                  <a:lnTo>
                    <a:pt x="938415" y="1016000"/>
                  </a:lnTo>
                  <a:lnTo>
                    <a:pt x="947547" y="1028700"/>
                  </a:lnTo>
                  <a:lnTo>
                    <a:pt x="960475" y="1041400"/>
                  </a:lnTo>
                  <a:lnTo>
                    <a:pt x="992085" y="1041400"/>
                  </a:lnTo>
                  <a:lnTo>
                    <a:pt x="1005357" y="1028700"/>
                  </a:lnTo>
                  <a:lnTo>
                    <a:pt x="1014933" y="1016000"/>
                  </a:lnTo>
                  <a:lnTo>
                    <a:pt x="1019721" y="1003300"/>
                  </a:lnTo>
                  <a:lnTo>
                    <a:pt x="1020660" y="990600"/>
                  </a:lnTo>
                  <a:lnTo>
                    <a:pt x="1020165" y="977900"/>
                  </a:lnTo>
                  <a:lnTo>
                    <a:pt x="1020267" y="393700"/>
                  </a:lnTo>
                  <a:lnTo>
                    <a:pt x="1020432" y="393700"/>
                  </a:lnTo>
                  <a:lnTo>
                    <a:pt x="1021067" y="381000"/>
                  </a:lnTo>
                  <a:lnTo>
                    <a:pt x="1022451" y="368300"/>
                  </a:lnTo>
                  <a:lnTo>
                    <a:pt x="1035189" y="342900"/>
                  </a:lnTo>
                  <a:lnTo>
                    <a:pt x="1057033" y="317500"/>
                  </a:lnTo>
                  <a:lnTo>
                    <a:pt x="1085126" y="304800"/>
                  </a:lnTo>
                  <a:lnTo>
                    <a:pt x="1116584" y="304800"/>
                  </a:lnTo>
                  <a:lnTo>
                    <a:pt x="1147191" y="317500"/>
                  </a:lnTo>
                  <a:lnTo>
                    <a:pt x="1171397" y="330200"/>
                  </a:lnTo>
                  <a:lnTo>
                    <a:pt x="1187310" y="355600"/>
                  </a:lnTo>
                  <a:lnTo>
                    <a:pt x="1193076" y="393700"/>
                  </a:lnTo>
                  <a:lnTo>
                    <a:pt x="1192999" y="495300"/>
                  </a:lnTo>
                  <a:lnTo>
                    <a:pt x="1192771" y="571500"/>
                  </a:lnTo>
                  <a:lnTo>
                    <a:pt x="1192707" y="711200"/>
                  </a:lnTo>
                  <a:lnTo>
                    <a:pt x="1193012" y="762000"/>
                  </a:lnTo>
                  <a:lnTo>
                    <a:pt x="1193609" y="812800"/>
                  </a:lnTo>
                  <a:lnTo>
                    <a:pt x="1194574" y="863600"/>
                  </a:lnTo>
                  <a:lnTo>
                    <a:pt x="1192898" y="901700"/>
                  </a:lnTo>
                  <a:lnTo>
                    <a:pt x="1184795" y="914400"/>
                  </a:lnTo>
                  <a:lnTo>
                    <a:pt x="1168019" y="939800"/>
                  </a:lnTo>
                  <a:lnTo>
                    <a:pt x="1140282" y="952500"/>
                  </a:lnTo>
                  <a:lnTo>
                    <a:pt x="1124724" y="965200"/>
                  </a:lnTo>
                  <a:lnTo>
                    <a:pt x="1114158" y="965200"/>
                  </a:lnTo>
                  <a:lnTo>
                    <a:pt x="1108189" y="990600"/>
                  </a:lnTo>
                  <a:lnTo>
                    <a:pt x="1106411" y="1003300"/>
                  </a:lnTo>
                  <a:lnTo>
                    <a:pt x="1106512" y="1066800"/>
                  </a:lnTo>
                  <a:lnTo>
                    <a:pt x="1106297" y="1117600"/>
                  </a:lnTo>
                  <a:lnTo>
                    <a:pt x="1106182" y="1193800"/>
                  </a:lnTo>
                  <a:lnTo>
                    <a:pt x="1106297" y="1219200"/>
                  </a:lnTo>
                  <a:lnTo>
                    <a:pt x="1107478" y="1282700"/>
                  </a:lnTo>
                  <a:lnTo>
                    <a:pt x="1110907" y="1333500"/>
                  </a:lnTo>
                  <a:lnTo>
                    <a:pt x="1117904" y="1371600"/>
                  </a:lnTo>
                  <a:lnTo>
                    <a:pt x="1128509" y="1422400"/>
                  </a:lnTo>
                  <a:lnTo>
                    <a:pt x="1142796" y="1460500"/>
                  </a:lnTo>
                  <a:lnTo>
                    <a:pt x="1160792" y="1511300"/>
                  </a:lnTo>
                  <a:lnTo>
                    <a:pt x="1182573" y="1549400"/>
                  </a:lnTo>
                  <a:lnTo>
                    <a:pt x="1208151" y="1587500"/>
                  </a:lnTo>
                  <a:lnTo>
                    <a:pt x="1237615" y="1625600"/>
                  </a:lnTo>
                  <a:lnTo>
                    <a:pt x="1270977" y="1663700"/>
                  </a:lnTo>
                  <a:lnTo>
                    <a:pt x="1308315" y="1689100"/>
                  </a:lnTo>
                  <a:lnTo>
                    <a:pt x="1348435" y="1727200"/>
                  </a:lnTo>
                  <a:lnTo>
                    <a:pt x="1390040" y="1752600"/>
                  </a:lnTo>
                  <a:lnTo>
                    <a:pt x="1432725" y="1778000"/>
                  </a:lnTo>
                  <a:lnTo>
                    <a:pt x="1563039" y="1854200"/>
                  </a:lnTo>
                  <a:lnTo>
                    <a:pt x="1610347" y="1854200"/>
                  </a:lnTo>
                  <a:lnTo>
                    <a:pt x="1659636" y="1828800"/>
                  </a:lnTo>
                  <a:lnTo>
                    <a:pt x="1708658" y="1790700"/>
                  </a:lnTo>
                  <a:lnTo>
                    <a:pt x="1757108" y="1765300"/>
                  </a:lnTo>
                  <a:lnTo>
                    <a:pt x="1804682" y="1739900"/>
                  </a:lnTo>
                  <a:lnTo>
                    <a:pt x="1846224" y="1701800"/>
                  </a:lnTo>
                  <a:lnTo>
                    <a:pt x="1884273" y="1676400"/>
                  </a:lnTo>
                  <a:lnTo>
                    <a:pt x="1918754" y="1638300"/>
                  </a:lnTo>
                  <a:lnTo>
                    <a:pt x="1949564" y="1600200"/>
                  </a:lnTo>
                  <a:lnTo>
                    <a:pt x="1976628" y="1562100"/>
                  </a:lnTo>
                  <a:lnTo>
                    <a:pt x="1999843" y="1524000"/>
                  </a:lnTo>
                  <a:lnTo>
                    <a:pt x="2019109" y="1473200"/>
                  </a:lnTo>
                  <a:lnTo>
                    <a:pt x="2034362" y="1422400"/>
                  </a:lnTo>
                  <a:lnTo>
                    <a:pt x="2045487" y="1384300"/>
                  </a:lnTo>
                  <a:lnTo>
                    <a:pt x="2052396" y="1333500"/>
                  </a:lnTo>
                  <a:lnTo>
                    <a:pt x="2055837" y="1282700"/>
                  </a:lnTo>
                  <a:lnTo>
                    <a:pt x="2057768" y="1231900"/>
                  </a:lnTo>
                  <a:lnTo>
                    <a:pt x="2058568" y="118110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73420" cy="8228965"/>
          </a:xfrm>
          <a:custGeom>
            <a:avLst/>
            <a:gdLst/>
            <a:ahLst/>
            <a:cxnLst/>
            <a:rect l="l" t="t" r="r" b="b"/>
            <a:pathLst>
              <a:path w="5773420" h="8228965">
                <a:moveTo>
                  <a:pt x="5773051" y="0"/>
                </a:moveTo>
                <a:lnTo>
                  <a:pt x="0" y="0"/>
                </a:lnTo>
                <a:lnTo>
                  <a:pt x="0" y="8228698"/>
                </a:lnTo>
                <a:lnTo>
                  <a:pt x="5773051" y="8228698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782968" y="738278"/>
            <a:ext cx="5390232" cy="31012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Los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funcionarios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empleados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financis-</a:t>
            </a:r>
            <a:endParaRPr sz="2200" dirty="0">
              <a:latin typeface="Roboto"/>
              <a:cs typeface="Roboto"/>
            </a:endParaRPr>
          </a:p>
          <a:p>
            <a:pPr marL="12700" marR="73660">
              <a:lnSpc>
                <a:spcPct val="166700"/>
              </a:lnSpc>
            </a:pP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tas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deben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desarrollar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sus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funciones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el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marco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la probidad,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transparencia, </a:t>
            </a:r>
            <a:r>
              <a:rPr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eficacia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eficiencia, </a:t>
            </a:r>
            <a:r>
              <a:rPr lang="es-GT" sz="2200" b="1" spc="5" dirty="0">
                <a:solidFill>
                  <a:srgbClr val="23408F"/>
                </a:solidFill>
                <a:latin typeface="Roboto"/>
                <a:cs typeface="Roboto"/>
              </a:rPr>
              <a:t>mostrando una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 err="1">
                <a:solidFill>
                  <a:srgbClr val="23408F"/>
                </a:solidFill>
                <a:latin typeface="Roboto"/>
                <a:cs typeface="Roboto"/>
              </a:rPr>
              <a:t>conducta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fundamentada </a:t>
            </a:r>
            <a:r>
              <a:rPr sz="2200" b="1" spc="10" dirty="0" err="1">
                <a:solidFill>
                  <a:srgbClr val="23408F"/>
                </a:solidFill>
                <a:latin typeface="Roboto"/>
                <a:cs typeface="Roboto"/>
              </a:rPr>
              <a:t>en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 err="1">
                <a:solidFill>
                  <a:srgbClr val="23408F"/>
                </a:solidFill>
                <a:latin typeface="Roboto"/>
                <a:cs typeface="Roboto"/>
              </a:rPr>
              <a:t>princi</a:t>
            </a:r>
            <a:r>
              <a:rPr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pios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valores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éticos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morales.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2968" y="4797680"/>
            <a:ext cx="5390232" cy="2595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Evitar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involucrarse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cualquier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5" dirty="0">
                <a:solidFill>
                  <a:srgbClr val="23408F"/>
                </a:solidFill>
                <a:latin typeface="Roboto"/>
                <a:cs typeface="Roboto"/>
              </a:rPr>
              <a:t>activi-</a:t>
            </a:r>
            <a:endParaRPr sz="2200" dirty="0">
              <a:latin typeface="Roboto"/>
              <a:cs typeface="Roboto"/>
            </a:endParaRPr>
          </a:p>
          <a:p>
            <a:pPr marL="12700" marR="5080">
              <a:lnSpc>
                <a:spcPct val="166700"/>
              </a:lnSpc>
            </a:pP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dad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que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pudiera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conducir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al </a:t>
            </a:r>
            <a:r>
              <a:rPr sz="2200" b="1" spc="-15" dirty="0" err="1">
                <a:solidFill>
                  <a:srgbClr val="23408F"/>
                </a:solidFill>
                <a:latin typeface="Roboto"/>
                <a:cs typeface="Roboto"/>
              </a:rPr>
              <a:t>incumpli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- </a:t>
            </a:r>
            <a:r>
              <a:rPr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200" b="1" spc="-535" dirty="0">
                <a:solidFill>
                  <a:srgbClr val="23408F"/>
                </a:solidFill>
                <a:latin typeface="Roboto"/>
                <a:cs typeface="Roboto"/>
              </a:rPr>
              <a:t>m</a:t>
            </a:r>
            <a:r>
              <a:rPr sz="2200" b="1" spc="-10" dirty="0" err="1">
                <a:solidFill>
                  <a:srgbClr val="23408F"/>
                </a:solidFill>
                <a:latin typeface="Roboto"/>
                <a:cs typeface="Roboto"/>
              </a:rPr>
              <a:t>iento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esta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Política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Prevención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la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Corrupción o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el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Código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Ética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del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Ministerio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Finanzas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Públicas.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44205" y="939355"/>
            <a:ext cx="335915" cy="335280"/>
          </a:xfrm>
          <a:custGeom>
            <a:avLst/>
            <a:gdLst/>
            <a:ahLst/>
            <a:cxnLst/>
            <a:rect l="l" t="t" r="r" b="b"/>
            <a:pathLst>
              <a:path w="335915" h="335280">
                <a:moveTo>
                  <a:pt x="335292" y="0"/>
                </a:moveTo>
                <a:lnTo>
                  <a:pt x="0" y="0"/>
                </a:lnTo>
                <a:lnTo>
                  <a:pt x="0" y="335279"/>
                </a:lnTo>
                <a:lnTo>
                  <a:pt x="335292" y="335279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07848" y="820826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1</a:t>
            </a:r>
          </a:p>
        </p:txBody>
      </p:sp>
      <p:sp>
        <p:nvSpPr>
          <p:cNvPr id="7" name="object 7"/>
          <p:cNvSpPr/>
          <p:nvPr/>
        </p:nvSpPr>
        <p:spPr>
          <a:xfrm>
            <a:off x="7944205" y="4880152"/>
            <a:ext cx="335915" cy="335280"/>
          </a:xfrm>
          <a:custGeom>
            <a:avLst/>
            <a:gdLst/>
            <a:ahLst/>
            <a:cxnLst/>
            <a:rect l="l" t="t" r="r" b="b"/>
            <a:pathLst>
              <a:path w="335915" h="335279">
                <a:moveTo>
                  <a:pt x="335292" y="0"/>
                </a:moveTo>
                <a:lnTo>
                  <a:pt x="0" y="0"/>
                </a:lnTo>
                <a:lnTo>
                  <a:pt x="0" y="335279"/>
                </a:lnTo>
                <a:lnTo>
                  <a:pt x="335292" y="335279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507848" y="4804689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2</a:t>
            </a:r>
            <a:endParaRPr sz="6000" dirty="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7806" y="3048508"/>
            <a:ext cx="3039110" cy="1177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sz="4100" b="1" spc="15" dirty="0">
                <a:solidFill>
                  <a:srgbClr val="FFFFFF"/>
                </a:solidFill>
                <a:latin typeface="Roboto Bk"/>
                <a:cs typeface="Roboto Bk"/>
              </a:rPr>
              <a:t>MEDIDAS</a:t>
            </a:r>
            <a:r>
              <a:rPr sz="4100" b="1" spc="-55" dirty="0">
                <a:solidFill>
                  <a:srgbClr val="FFFFFF"/>
                </a:solidFill>
                <a:latin typeface="Roboto Bk"/>
                <a:cs typeface="Roboto Bk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Roboto Bk"/>
                <a:cs typeface="Roboto Bk"/>
              </a:rPr>
              <a:t>DE</a:t>
            </a:r>
            <a:endParaRPr sz="410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sz="3550" spc="10" dirty="0">
                <a:solidFill>
                  <a:srgbClr val="FFFFFF"/>
                </a:solidFill>
                <a:latin typeface="Roboto Lt"/>
                <a:cs typeface="Roboto Lt"/>
              </a:rPr>
              <a:t>PREVENCIÓN</a:t>
            </a:r>
            <a:endParaRPr sz="3550" dirty="0">
              <a:latin typeface="Roboto Lt"/>
              <a:cs typeface="Roboto L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4893" y="501072"/>
            <a:ext cx="1381760" cy="7230745"/>
            <a:chOff x="594893" y="501072"/>
            <a:chExt cx="1381760" cy="72307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3" y="501072"/>
              <a:ext cx="756221" cy="3347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0032" y="54486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30" y="568668"/>
              <a:ext cx="464440" cy="20126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60209" y="6600406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1999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1999" y="1130947"/>
                  </a:lnTo>
                  <a:lnTo>
                    <a:pt x="86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80163" y="6791684"/>
              <a:ext cx="622935" cy="784860"/>
            </a:xfrm>
            <a:custGeom>
              <a:avLst/>
              <a:gdLst/>
              <a:ahLst/>
              <a:cxnLst/>
              <a:rect l="l" t="t" r="r" b="b"/>
              <a:pathLst>
                <a:path w="622935" h="784859">
                  <a:moveTo>
                    <a:pt x="460208" y="628650"/>
                  </a:moveTo>
                  <a:lnTo>
                    <a:pt x="146200" y="628650"/>
                  </a:lnTo>
                  <a:lnTo>
                    <a:pt x="135289" y="629920"/>
                  </a:lnTo>
                  <a:lnTo>
                    <a:pt x="128966" y="632460"/>
                  </a:lnTo>
                  <a:lnTo>
                    <a:pt x="126044" y="638810"/>
                  </a:lnTo>
                  <a:lnTo>
                    <a:pt x="125334" y="650240"/>
                  </a:lnTo>
                  <a:lnTo>
                    <a:pt x="125334" y="784860"/>
                  </a:lnTo>
                  <a:lnTo>
                    <a:pt x="151890" y="784860"/>
                  </a:lnTo>
                  <a:lnTo>
                    <a:pt x="151890" y="655320"/>
                  </a:lnTo>
                  <a:lnTo>
                    <a:pt x="465346" y="655320"/>
                  </a:lnTo>
                  <a:lnTo>
                    <a:pt x="465301" y="633730"/>
                  </a:lnTo>
                  <a:lnTo>
                    <a:pt x="460208" y="628650"/>
                  </a:lnTo>
                  <a:close/>
                </a:path>
                <a:path w="622935" h="784859">
                  <a:moveTo>
                    <a:pt x="465346" y="655320"/>
                  </a:moveTo>
                  <a:lnTo>
                    <a:pt x="439469" y="655320"/>
                  </a:lnTo>
                  <a:lnTo>
                    <a:pt x="439469" y="784860"/>
                  </a:lnTo>
                  <a:lnTo>
                    <a:pt x="465389" y="784860"/>
                  </a:lnTo>
                  <a:lnTo>
                    <a:pt x="465346" y="655320"/>
                  </a:lnTo>
                  <a:close/>
                </a:path>
                <a:path w="622935" h="784859">
                  <a:moveTo>
                    <a:pt x="61392" y="256540"/>
                  </a:moveTo>
                  <a:lnTo>
                    <a:pt x="46366" y="256540"/>
                  </a:lnTo>
                  <a:lnTo>
                    <a:pt x="32188" y="260350"/>
                  </a:lnTo>
                  <a:lnTo>
                    <a:pt x="3656" y="289560"/>
                  </a:lnTo>
                  <a:lnTo>
                    <a:pt x="0" y="313690"/>
                  </a:lnTo>
                  <a:lnTo>
                    <a:pt x="2961" y="326390"/>
                  </a:lnTo>
                  <a:lnTo>
                    <a:pt x="8621" y="337820"/>
                  </a:lnTo>
                  <a:lnTo>
                    <a:pt x="89185" y="478790"/>
                  </a:lnTo>
                  <a:lnTo>
                    <a:pt x="116194" y="524510"/>
                  </a:lnTo>
                  <a:lnTo>
                    <a:pt x="143470" y="571500"/>
                  </a:lnTo>
                  <a:lnTo>
                    <a:pt x="149252" y="585470"/>
                  </a:lnTo>
                  <a:lnTo>
                    <a:pt x="151041" y="599440"/>
                  </a:lnTo>
                  <a:lnTo>
                    <a:pt x="151069" y="614680"/>
                  </a:lnTo>
                  <a:lnTo>
                    <a:pt x="151572" y="628650"/>
                  </a:lnTo>
                  <a:lnTo>
                    <a:pt x="177646" y="628650"/>
                  </a:lnTo>
                  <a:lnTo>
                    <a:pt x="177519" y="613410"/>
                  </a:lnTo>
                  <a:lnTo>
                    <a:pt x="177637" y="598170"/>
                  </a:lnTo>
                  <a:lnTo>
                    <a:pt x="119608" y="477520"/>
                  </a:lnTo>
                  <a:lnTo>
                    <a:pt x="43153" y="345440"/>
                  </a:lnTo>
                  <a:lnTo>
                    <a:pt x="35964" y="332740"/>
                  </a:lnTo>
                  <a:lnTo>
                    <a:pt x="32415" y="326390"/>
                  </a:lnTo>
                  <a:lnTo>
                    <a:pt x="28967" y="320040"/>
                  </a:lnTo>
                  <a:lnTo>
                    <a:pt x="26389" y="313690"/>
                  </a:lnTo>
                  <a:lnTo>
                    <a:pt x="25817" y="307340"/>
                  </a:lnTo>
                  <a:lnTo>
                    <a:pt x="27188" y="300990"/>
                  </a:lnTo>
                  <a:lnTo>
                    <a:pt x="30440" y="294640"/>
                  </a:lnTo>
                  <a:lnTo>
                    <a:pt x="35268" y="288290"/>
                  </a:lnTo>
                  <a:lnTo>
                    <a:pt x="41022" y="284480"/>
                  </a:lnTo>
                  <a:lnTo>
                    <a:pt x="47638" y="283210"/>
                  </a:lnTo>
                  <a:lnTo>
                    <a:pt x="97490" y="283210"/>
                  </a:lnTo>
                  <a:lnTo>
                    <a:pt x="95934" y="280670"/>
                  </a:lnTo>
                  <a:lnTo>
                    <a:pt x="86301" y="269240"/>
                  </a:lnTo>
                  <a:lnTo>
                    <a:pt x="74745" y="261620"/>
                  </a:lnTo>
                  <a:lnTo>
                    <a:pt x="61392" y="256540"/>
                  </a:lnTo>
                  <a:close/>
                </a:path>
                <a:path w="622935" h="784859">
                  <a:moveTo>
                    <a:pt x="419415" y="558800"/>
                  </a:moveTo>
                  <a:lnTo>
                    <a:pt x="413816" y="575310"/>
                  </a:lnTo>
                  <a:lnTo>
                    <a:pt x="412810" y="593090"/>
                  </a:lnTo>
                  <a:lnTo>
                    <a:pt x="413334" y="610870"/>
                  </a:lnTo>
                  <a:lnTo>
                    <a:pt x="412329" y="628650"/>
                  </a:lnTo>
                  <a:lnTo>
                    <a:pt x="438948" y="628650"/>
                  </a:lnTo>
                  <a:lnTo>
                    <a:pt x="439326" y="614680"/>
                  </a:lnTo>
                  <a:lnTo>
                    <a:pt x="439301" y="610870"/>
                  </a:lnTo>
                  <a:lnTo>
                    <a:pt x="439002" y="598170"/>
                  </a:lnTo>
                  <a:lnTo>
                    <a:pt x="439591" y="582930"/>
                  </a:lnTo>
                  <a:lnTo>
                    <a:pt x="442847" y="567690"/>
                  </a:lnTo>
                  <a:lnTo>
                    <a:pt x="419415" y="558800"/>
                  </a:lnTo>
                  <a:close/>
                </a:path>
                <a:path w="622935" h="784859">
                  <a:moveTo>
                    <a:pt x="379222" y="91440"/>
                  </a:moveTo>
                  <a:lnTo>
                    <a:pt x="337602" y="91440"/>
                  </a:lnTo>
                  <a:lnTo>
                    <a:pt x="346857" y="93980"/>
                  </a:lnTo>
                  <a:lnTo>
                    <a:pt x="354171" y="100330"/>
                  </a:lnTo>
                  <a:lnTo>
                    <a:pt x="358981" y="109220"/>
                  </a:lnTo>
                  <a:lnTo>
                    <a:pt x="360729" y="119380"/>
                  </a:lnTo>
                  <a:lnTo>
                    <a:pt x="360668" y="226060"/>
                  </a:lnTo>
                  <a:lnTo>
                    <a:pt x="361173" y="261620"/>
                  </a:lnTo>
                  <a:lnTo>
                    <a:pt x="337424" y="290830"/>
                  </a:lnTo>
                  <a:lnTo>
                    <a:pt x="334440" y="295910"/>
                  </a:lnTo>
                  <a:lnTo>
                    <a:pt x="334476" y="367030"/>
                  </a:lnTo>
                  <a:lnTo>
                    <a:pt x="339460" y="422910"/>
                  </a:lnTo>
                  <a:lnTo>
                    <a:pt x="369584" y="486410"/>
                  </a:lnTo>
                  <a:lnTo>
                    <a:pt x="413931" y="525780"/>
                  </a:lnTo>
                  <a:lnTo>
                    <a:pt x="472578" y="561340"/>
                  </a:lnTo>
                  <a:lnTo>
                    <a:pt x="475969" y="563880"/>
                  </a:lnTo>
                  <a:lnTo>
                    <a:pt x="483004" y="562610"/>
                  </a:lnTo>
                  <a:lnTo>
                    <a:pt x="531257" y="533400"/>
                  </a:lnTo>
                  <a:lnTo>
                    <a:pt x="477112" y="533400"/>
                  </a:lnTo>
                  <a:lnTo>
                    <a:pt x="475270" y="532130"/>
                  </a:lnTo>
                  <a:lnTo>
                    <a:pt x="426260" y="502920"/>
                  </a:lnTo>
                  <a:lnTo>
                    <a:pt x="389153" y="468630"/>
                  </a:lnTo>
                  <a:lnTo>
                    <a:pt x="364391" y="414020"/>
                  </a:lnTo>
                  <a:lnTo>
                    <a:pt x="360710" y="318770"/>
                  </a:lnTo>
                  <a:lnTo>
                    <a:pt x="360551" y="311150"/>
                  </a:lnTo>
                  <a:lnTo>
                    <a:pt x="361897" y="308610"/>
                  </a:lnTo>
                  <a:lnTo>
                    <a:pt x="446985" y="266700"/>
                  </a:lnTo>
                  <a:lnTo>
                    <a:pt x="386929" y="266700"/>
                  </a:lnTo>
                  <a:lnTo>
                    <a:pt x="386954" y="172720"/>
                  </a:lnTo>
                  <a:lnTo>
                    <a:pt x="413459" y="143510"/>
                  </a:lnTo>
                  <a:lnTo>
                    <a:pt x="457669" y="143510"/>
                  </a:lnTo>
                  <a:lnTo>
                    <a:pt x="452100" y="134620"/>
                  </a:lnTo>
                  <a:lnTo>
                    <a:pt x="439532" y="124460"/>
                  </a:lnTo>
                  <a:lnTo>
                    <a:pt x="387043" y="124460"/>
                  </a:lnTo>
                  <a:lnTo>
                    <a:pt x="386098" y="109220"/>
                  </a:lnTo>
                  <a:lnTo>
                    <a:pt x="382147" y="96520"/>
                  </a:lnTo>
                  <a:lnTo>
                    <a:pt x="379222" y="91440"/>
                  </a:lnTo>
                  <a:close/>
                </a:path>
                <a:path w="622935" h="784859">
                  <a:moveTo>
                    <a:pt x="539847" y="251460"/>
                  </a:moveTo>
                  <a:lnTo>
                    <a:pt x="480972" y="251460"/>
                  </a:lnTo>
                  <a:lnTo>
                    <a:pt x="510489" y="266700"/>
                  </a:lnTo>
                  <a:lnTo>
                    <a:pt x="537322" y="279400"/>
                  </a:lnTo>
                  <a:lnTo>
                    <a:pt x="564117" y="293370"/>
                  </a:lnTo>
                  <a:lnTo>
                    <a:pt x="593113" y="307340"/>
                  </a:lnTo>
                  <a:lnTo>
                    <a:pt x="595984" y="311150"/>
                  </a:lnTo>
                  <a:lnTo>
                    <a:pt x="596081" y="330200"/>
                  </a:lnTo>
                  <a:lnTo>
                    <a:pt x="596185" y="360680"/>
                  </a:lnTo>
                  <a:lnTo>
                    <a:pt x="595896" y="378460"/>
                  </a:lnTo>
                  <a:lnTo>
                    <a:pt x="587819" y="431800"/>
                  </a:lnTo>
                  <a:lnTo>
                    <a:pt x="554838" y="483870"/>
                  </a:lnTo>
                  <a:lnTo>
                    <a:pt x="518064" y="511810"/>
                  </a:lnTo>
                  <a:lnTo>
                    <a:pt x="494906" y="524510"/>
                  </a:lnTo>
                  <a:lnTo>
                    <a:pt x="481087" y="533400"/>
                  </a:lnTo>
                  <a:lnTo>
                    <a:pt x="531257" y="533400"/>
                  </a:lnTo>
                  <a:lnTo>
                    <a:pt x="545641" y="524510"/>
                  </a:lnTo>
                  <a:lnTo>
                    <a:pt x="597627" y="472440"/>
                  </a:lnTo>
                  <a:lnTo>
                    <a:pt x="620533" y="401320"/>
                  </a:lnTo>
                  <a:lnTo>
                    <a:pt x="622408" y="353060"/>
                  </a:lnTo>
                  <a:lnTo>
                    <a:pt x="622387" y="294640"/>
                  </a:lnTo>
                  <a:lnTo>
                    <a:pt x="618196" y="290830"/>
                  </a:lnTo>
                  <a:lnTo>
                    <a:pt x="612697" y="288290"/>
                  </a:lnTo>
                  <a:lnTo>
                    <a:pt x="550238" y="256540"/>
                  </a:lnTo>
                  <a:lnTo>
                    <a:pt x="539847" y="251460"/>
                  </a:lnTo>
                  <a:close/>
                </a:path>
                <a:path w="622935" h="784859">
                  <a:moveTo>
                    <a:pt x="249353" y="392430"/>
                  </a:moveTo>
                  <a:lnTo>
                    <a:pt x="172296" y="392430"/>
                  </a:lnTo>
                  <a:lnTo>
                    <a:pt x="182103" y="393700"/>
                  </a:lnTo>
                  <a:lnTo>
                    <a:pt x="212541" y="400050"/>
                  </a:lnTo>
                  <a:lnTo>
                    <a:pt x="257675" y="440690"/>
                  </a:lnTo>
                  <a:lnTo>
                    <a:pt x="268640" y="480060"/>
                  </a:lnTo>
                  <a:lnTo>
                    <a:pt x="269539" y="500380"/>
                  </a:lnTo>
                  <a:lnTo>
                    <a:pt x="269962" y="510540"/>
                  </a:lnTo>
                  <a:lnTo>
                    <a:pt x="294752" y="510540"/>
                  </a:lnTo>
                  <a:lnTo>
                    <a:pt x="295433" y="482600"/>
                  </a:lnTo>
                  <a:lnTo>
                    <a:pt x="291949" y="457200"/>
                  </a:lnTo>
                  <a:lnTo>
                    <a:pt x="283297" y="433070"/>
                  </a:lnTo>
                  <a:lnTo>
                    <a:pt x="268476" y="410210"/>
                  </a:lnTo>
                  <a:lnTo>
                    <a:pt x="249353" y="392430"/>
                  </a:lnTo>
                  <a:close/>
                </a:path>
                <a:path w="622935" h="784859">
                  <a:moveTo>
                    <a:pt x="97490" y="283210"/>
                  </a:moveTo>
                  <a:lnTo>
                    <a:pt x="55052" y="283210"/>
                  </a:lnTo>
                  <a:lnTo>
                    <a:pt x="61830" y="284480"/>
                  </a:lnTo>
                  <a:lnTo>
                    <a:pt x="67489" y="288290"/>
                  </a:lnTo>
                  <a:lnTo>
                    <a:pt x="72190" y="292100"/>
                  </a:lnTo>
                  <a:lnTo>
                    <a:pt x="76096" y="298450"/>
                  </a:lnTo>
                  <a:lnTo>
                    <a:pt x="88237" y="318770"/>
                  </a:lnTo>
                  <a:lnTo>
                    <a:pt x="100401" y="340360"/>
                  </a:lnTo>
                  <a:lnTo>
                    <a:pt x="112522" y="360680"/>
                  </a:lnTo>
                  <a:lnTo>
                    <a:pt x="128763" y="389890"/>
                  </a:lnTo>
                  <a:lnTo>
                    <a:pt x="134110" y="393700"/>
                  </a:lnTo>
                  <a:lnTo>
                    <a:pt x="142873" y="392430"/>
                  </a:lnTo>
                  <a:lnTo>
                    <a:pt x="249353" y="392430"/>
                  </a:lnTo>
                  <a:lnTo>
                    <a:pt x="243890" y="387350"/>
                  </a:lnTo>
                  <a:lnTo>
                    <a:pt x="215958" y="373380"/>
                  </a:lnTo>
                  <a:lnTo>
                    <a:pt x="185040" y="367030"/>
                  </a:lnTo>
                  <a:lnTo>
                    <a:pt x="151496" y="367030"/>
                  </a:lnTo>
                  <a:lnTo>
                    <a:pt x="151496" y="330200"/>
                  </a:lnTo>
                  <a:lnTo>
                    <a:pt x="125334" y="330200"/>
                  </a:lnTo>
                  <a:lnTo>
                    <a:pt x="122591" y="325120"/>
                  </a:lnTo>
                  <a:lnTo>
                    <a:pt x="121143" y="323850"/>
                  </a:lnTo>
                  <a:lnTo>
                    <a:pt x="119848" y="321310"/>
                  </a:lnTo>
                  <a:lnTo>
                    <a:pt x="113959" y="311150"/>
                  </a:lnTo>
                  <a:lnTo>
                    <a:pt x="108115" y="300990"/>
                  </a:lnTo>
                  <a:lnTo>
                    <a:pt x="102158" y="290830"/>
                  </a:lnTo>
                  <a:lnTo>
                    <a:pt x="97490" y="283210"/>
                  </a:lnTo>
                  <a:close/>
                </a:path>
                <a:path w="622935" h="784859">
                  <a:moveTo>
                    <a:pt x="188148" y="66040"/>
                  </a:moveTo>
                  <a:lnTo>
                    <a:pt x="180706" y="66040"/>
                  </a:lnTo>
                  <a:lnTo>
                    <a:pt x="159123" y="68580"/>
                  </a:lnTo>
                  <a:lnTo>
                    <a:pt x="141563" y="80010"/>
                  </a:lnTo>
                  <a:lnTo>
                    <a:pt x="129744" y="96520"/>
                  </a:lnTo>
                  <a:lnTo>
                    <a:pt x="125385" y="119380"/>
                  </a:lnTo>
                  <a:lnTo>
                    <a:pt x="125334" y="330200"/>
                  </a:lnTo>
                  <a:lnTo>
                    <a:pt x="151496" y="330200"/>
                  </a:lnTo>
                  <a:lnTo>
                    <a:pt x="151496" y="119380"/>
                  </a:lnTo>
                  <a:lnTo>
                    <a:pt x="152435" y="111760"/>
                  </a:lnTo>
                  <a:lnTo>
                    <a:pt x="155270" y="104140"/>
                  </a:lnTo>
                  <a:lnTo>
                    <a:pt x="160031" y="99060"/>
                  </a:lnTo>
                  <a:lnTo>
                    <a:pt x="166749" y="93980"/>
                  </a:lnTo>
                  <a:lnTo>
                    <a:pt x="179931" y="91440"/>
                  </a:lnTo>
                  <a:lnTo>
                    <a:pt x="229968" y="91440"/>
                  </a:lnTo>
                  <a:lnTo>
                    <a:pt x="229969" y="71120"/>
                  </a:lnTo>
                  <a:lnTo>
                    <a:pt x="203820" y="71120"/>
                  </a:lnTo>
                  <a:lnTo>
                    <a:pt x="195438" y="68580"/>
                  </a:lnTo>
                  <a:lnTo>
                    <a:pt x="188148" y="66040"/>
                  </a:lnTo>
                  <a:close/>
                </a:path>
                <a:path w="622935" h="784859">
                  <a:moveTo>
                    <a:pt x="300688" y="26670"/>
                  </a:moveTo>
                  <a:lnTo>
                    <a:pt x="255217" y="26670"/>
                  </a:lnTo>
                  <a:lnTo>
                    <a:pt x="264501" y="27940"/>
                  </a:lnTo>
                  <a:lnTo>
                    <a:pt x="272567" y="31750"/>
                  </a:lnTo>
                  <a:lnTo>
                    <a:pt x="278625" y="39370"/>
                  </a:lnTo>
                  <a:lnTo>
                    <a:pt x="281887" y="48260"/>
                  </a:lnTo>
                  <a:lnTo>
                    <a:pt x="282421" y="50800"/>
                  </a:lnTo>
                  <a:lnTo>
                    <a:pt x="282370" y="52070"/>
                  </a:lnTo>
                  <a:lnTo>
                    <a:pt x="282274" y="300990"/>
                  </a:lnTo>
                  <a:lnTo>
                    <a:pt x="282382" y="302260"/>
                  </a:lnTo>
                  <a:lnTo>
                    <a:pt x="283094" y="308610"/>
                  </a:lnTo>
                  <a:lnTo>
                    <a:pt x="288364" y="313690"/>
                  </a:lnTo>
                  <a:lnTo>
                    <a:pt x="301928" y="314960"/>
                  </a:lnTo>
                  <a:lnTo>
                    <a:pt x="307490" y="309880"/>
                  </a:lnTo>
                  <a:lnTo>
                    <a:pt x="308303" y="302260"/>
                  </a:lnTo>
                  <a:lnTo>
                    <a:pt x="308595" y="299720"/>
                  </a:lnTo>
                  <a:lnTo>
                    <a:pt x="308519" y="298450"/>
                  </a:lnTo>
                  <a:lnTo>
                    <a:pt x="308447" y="118110"/>
                  </a:lnTo>
                  <a:lnTo>
                    <a:pt x="308379" y="115570"/>
                  </a:lnTo>
                  <a:lnTo>
                    <a:pt x="337602" y="91440"/>
                  </a:lnTo>
                  <a:lnTo>
                    <a:pt x="379222" y="91440"/>
                  </a:lnTo>
                  <a:lnTo>
                    <a:pt x="374834" y="83820"/>
                  </a:lnTo>
                  <a:lnTo>
                    <a:pt x="363802" y="74930"/>
                  </a:lnTo>
                  <a:lnTo>
                    <a:pt x="359359" y="72390"/>
                  </a:lnTo>
                  <a:lnTo>
                    <a:pt x="308430" y="72390"/>
                  </a:lnTo>
                  <a:lnTo>
                    <a:pt x="308417" y="52070"/>
                  </a:lnTo>
                  <a:lnTo>
                    <a:pt x="304109" y="31750"/>
                  </a:lnTo>
                  <a:lnTo>
                    <a:pt x="300688" y="26670"/>
                  </a:lnTo>
                  <a:close/>
                </a:path>
                <a:path w="622935" h="784859">
                  <a:moveTo>
                    <a:pt x="229968" y="91440"/>
                  </a:moveTo>
                  <a:lnTo>
                    <a:pt x="179931" y="91440"/>
                  </a:lnTo>
                  <a:lnTo>
                    <a:pt x="191822" y="95250"/>
                  </a:lnTo>
                  <a:lnTo>
                    <a:pt x="200432" y="105410"/>
                  </a:lnTo>
                  <a:lnTo>
                    <a:pt x="203769" y="119380"/>
                  </a:lnTo>
                  <a:lnTo>
                    <a:pt x="203820" y="297180"/>
                  </a:lnTo>
                  <a:lnTo>
                    <a:pt x="203541" y="299720"/>
                  </a:lnTo>
                  <a:lnTo>
                    <a:pt x="205293" y="309880"/>
                  </a:lnTo>
                  <a:lnTo>
                    <a:pt x="209662" y="313690"/>
                  </a:lnTo>
                  <a:lnTo>
                    <a:pt x="224089" y="313690"/>
                  </a:lnTo>
                  <a:lnTo>
                    <a:pt x="228458" y="309880"/>
                  </a:lnTo>
                  <a:lnTo>
                    <a:pt x="230236" y="299720"/>
                  </a:lnTo>
                  <a:lnTo>
                    <a:pt x="229957" y="297180"/>
                  </a:lnTo>
                  <a:lnTo>
                    <a:pt x="229968" y="91440"/>
                  </a:lnTo>
                  <a:close/>
                </a:path>
                <a:path w="622935" h="784859">
                  <a:moveTo>
                    <a:pt x="481074" y="222250"/>
                  </a:moveTo>
                  <a:lnTo>
                    <a:pt x="475321" y="222250"/>
                  </a:lnTo>
                  <a:lnTo>
                    <a:pt x="450453" y="234950"/>
                  </a:lnTo>
                  <a:lnTo>
                    <a:pt x="432200" y="243840"/>
                  </a:lnTo>
                  <a:lnTo>
                    <a:pt x="393050" y="264160"/>
                  </a:lnTo>
                  <a:lnTo>
                    <a:pt x="390409" y="265430"/>
                  </a:lnTo>
                  <a:lnTo>
                    <a:pt x="386929" y="266700"/>
                  </a:lnTo>
                  <a:lnTo>
                    <a:pt x="446985" y="266700"/>
                  </a:lnTo>
                  <a:lnTo>
                    <a:pt x="476629" y="251460"/>
                  </a:lnTo>
                  <a:lnTo>
                    <a:pt x="539847" y="251460"/>
                  </a:lnTo>
                  <a:lnTo>
                    <a:pt x="487894" y="226060"/>
                  </a:lnTo>
                  <a:lnTo>
                    <a:pt x="481074" y="222250"/>
                  </a:lnTo>
                  <a:close/>
                </a:path>
                <a:path w="622935" h="784859">
                  <a:moveTo>
                    <a:pt x="457669" y="143510"/>
                  </a:moveTo>
                  <a:lnTo>
                    <a:pt x="413459" y="143510"/>
                  </a:lnTo>
                  <a:lnTo>
                    <a:pt x="423819" y="146050"/>
                  </a:lnTo>
                  <a:lnTo>
                    <a:pt x="431955" y="152400"/>
                  </a:lnTo>
                  <a:lnTo>
                    <a:pt x="437289" y="161290"/>
                  </a:lnTo>
                  <a:lnTo>
                    <a:pt x="439240" y="172720"/>
                  </a:lnTo>
                  <a:lnTo>
                    <a:pt x="439253" y="209550"/>
                  </a:lnTo>
                  <a:lnTo>
                    <a:pt x="465123" y="209550"/>
                  </a:lnTo>
                  <a:lnTo>
                    <a:pt x="465255" y="198120"/>
                  </a:lnTo>
                  <a:lnTo>
                    <a:pt x="465389" y="190500"/>
                  </a:lnTo>
                  <a:lnTo>
                    <a:pt x="465314" y="172720"/>
                  </a:lnTo>
                  <a:lnTo>
                    <a:pt x="464894" y="163830"/>
                  </a:lnTo>
                  <a:lnTo>
                    <a:pt x="460852" y="148590"/>
                  </a:lnTo>
                  <a:lnTo>
                    <a:pt x="457669" y="143510"/>
                  </a:lnTo>
                  <a:close/>
                </a:path>
                <a:path w="622935" h="784859">
                  <a:moveTo>
                    <a:pt x="414572" y="118110"/>
                  </a:moveTo>
                  <a:lnTo>
                    <a:pt x="405331" y="118110"/>
                  </a:lnTo>
                  <a:lnTo>
                    <a:pt x="396195" y="120650"/>
                  </a:lnTo>
                  <a:lnTo>
                    <a:pt x="387043" y="124460"/>
                  </a:lnTo>
                  <a:lnTo>
                    <a:pt x="439532" y="124460"/>
                  </a:lnTo>
                  <a:lnTo>
                    <a:pt x="424038" y="119380"/>
                  </a:lnTo>
                  <a:lnTo>
                    <a:pt x="414572" y="118110"/>
                  </a:lnTo>
                  <a:close/>
                </a:path>
                <a:path w="622935" h="784859">
                  <a:moveTo>
                    <a:pt x="336778" y="64770"/>
                  </a:moveTo>
                  <a:lnTo>
                    <a:pt x="322752" y="67310"/>
                  </a:lnTo>
                  <a:lnTo>
                    <a:pt x="308430" y="72390"/>
                  </a:lnTo>
                  <a:lnTo>
                    <a:pt x="359359" y="72390"/>
                  </a:lnTo>
                  <a:lnTo>
                    <a:pt x="350473" y="67310"/>
                  </a:lnTo>
                  <a:lnTo>
                    <a:pt x="336778" y="64770"/>
                  </a:lnTo>
                  <a:close/>
                </a:path>
                <a:path w="622935" h="784859">
                  <a:moveTo>
                    <a:pt x="256487" y="0"/>
                  </a:moveTo>
                  <a:lnTo>
                    <a:pt x="219460" y="15240"/>
                  </a:lnTo>
                  <a:lnTo>
                    <a:pt x="203846" y="52070"/>
                  </a:lnTo>
                  <a:lnTo>
                    <a:pt x="203820" y="71120"/>
                  </a:lnTo>
                  <a:lnTo>
                    <a:pt x="229969" y="71120"/>
                  </a:lnTo>
                  <a:lnTo>
                    <a:pt x="230058" y="50800"/>
                  </a:lnTo>
                  <a:lnTo>
                    <a:pt x="232557" y="40640"/>
                  </a:lnTo>
                  <a:lnTo>
                    <a:pt x="238085" y="33020"/>
                  </a:lnTo>
                  <a:lnTo>
                    <a:pt x="245889" y="27940"/>
                  </a:lnTo>
                  <a:lnTo>
                    <a:pt x="255217" y="26670"/>
                  </a:lnTo>
                  <a:lnTo>
                    <a:pt x="300688" y="26670"/>
                  </a:lnTo>
                  <a:lnTo>
                    <a:pt x="292992" y="15240"/>
                  </a:lnTo>
                  <a:lnTo>
                    <a:pt x="276605" y="3810"/>
                  </a:lnTo>
                  <a:lnTo>
                    <a:pt x="256487" y="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7870" y="7134843"/>
              <a:ext cx="121462" cy="885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73420" cy="8228965"/>
          </a:xfrm>
          <a:custGeom>
            <a:avLst/>
            <a:gdLst/>
            <a:ahLst/>
            <a:cxnLst/>
            <a:rect l="l" t="t" r="r" b="b"/>
            <a:pathLst>
              <a:path w="5773420" h="8228965">
                <a:moveTo>
                  <a:pt x="5773051" y="0"/>
                </a:moveTo>
                <a:lnTo>
                  <a:pt x="0" y="0"/>
                </a:lnTo>
                <a:lnTo>
                  <a:pt x="0" y="8228698"/>
                </a:lnTo>
                <a:lnTo>
                  <a:pt x="5773051" y="8228698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782961" y="738278"/>
            <a:ext cx="5466439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Los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funcionarios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empleados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financis-</a:t>
            </a:r>
            <a:endParaRPr sz="2200" dirty="0">
              <a:latin typeface="Roboto"/>
              <a:cs typeface="Roboto"/>
            </a:endParaRPr>
          </a:p>
          <a:p>
            <a:pPr marL="12700" marR="27940">
              <a:lnSpc>
                <a:spcPct val="166700"/>
              </a:lnSpc>
            </a:pP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tas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deben realizar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sus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funciones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200" b="1" spc="-25" dirty="0">
                <a:solidFill>
                  <a:srgbClr val="23408F"/>
                </a:solidFill>
                <a:latin typeface="Roboto"/>
                <a:cs typeface="Roboto"/>
              </a:rPr>
              <a:t>es- </a:t>
            </a:r>
            <a:r>
              <a:rPr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tricto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apego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a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la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legislación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normati-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va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vigente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aplicable.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2961" y="3640405"/>
            <a:ext cx="5314039" cy="371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Reportar </a:t>
            </a:r>
            <a:r>
              <a:rPr sz="2200" b="1" spc="28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200" b="1" spc="28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el </a:t>
            </a:r>
            <a:r>
              <a:rPr sz="2200" b="1" spc="28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sistema</a:t>
            </a:r>
            <a:r>
              <a:rPr sz="2200" b="1" spc="84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28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quejas</a:t>
            </a:r>
            <a:r>
              <a:rPr sz="2200" b="1" spc="8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35" dirty="0">
                <a:solidFill>
                  <a:srgbClr val="23408F"/>
                </a:solidFill>
                <a:latin typeface="Roboto"/>
                <a:cs typeface="Roboto"/>
              </a:rPr>
              <a:t>e</a:t>
            </a:r>
            <a:endParaRPr sz="2200" dirty="0">
              <a:latin typeface="Roboto"/>
              <a:cs typeface="Roboto"/>
            </a:endParaRPr>
          </a:p>
          <a:p>
            <a:pPr marL="12700" marR="5080" algn="just">
              <a:lnSpc>
                <a:spcPct val="166700"/>
              </a:lnSpc>
            </a:pP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inquietudes, al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sufrir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alguna amenaza,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medidas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su contra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contra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otro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servidor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público,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por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 haberse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negado</a:t>
            </a:r>
            <a:r>
              <a:rPr sz="2200" b="1" spc="-7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a</a:t>
            </a:r>
            <a:r>
              <a:rPr sz="2200" b="1" spc="-7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participar</a:t>
            </a:r>
            <a:r>
              <a:rPr sz="2200" b="1" spc="-7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</a:t>
            </a:r>
            <a:r>
              <a:rPr sz="2200" b="1" spc="-7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cualquier</a:t>
            </a:r>
            <a:r>
              <a:rPr sz="2200" b="1" spc="-8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acto</a:t>
            </a:r>
            <a:r>
              <a:rPr sz="2200" b="1" spc="-7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corrupción o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por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haber </a:t>
            </a:r>
            <a:r>
              <a:rPr sz="2200" b="1" spc="10" dirty="0" err="1">
                <a:solidFill>
                  <a:srgbClr val="23408F"/>
                </a:solidFill>
                <a:latin typeface="Roboto"/>
                <a:cs typeface="Roboto"/>
              </a:rPr>
              <a:t>reportado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 err="1">
                <a:solidFill>
                  <a:srgbClr val="23408F"/>
                </a:solidFill>
                <a:latin typeface="Roboto"/>
                <a:cs typeface="Roboto"/>
              </a:rPr>
              <a:t>irreg</a:t>
            </a:r>
            <a:r>
              <a:rPr lang="es-GT" sz="2200" b="1" spc="-10" dirty="0">
                <a:solidFill>
                  <a:srgbClr val="23408F"/>
                </a:solidFill>
                <a:latin typeface="Roboto"/>
                <a:cs typeface="Roboto"/>
              </a:rPr>
              <a:t>u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laridades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44205" y="939355"/>
            <a:ext cx="335915" cy="335280"/>
          </a:xfrm>
          <a:custGeom>
            <a:avLst/>
            <a:gdLst/>
            <a:ahLst/>
            <a:cxnLst/>
            <a:rect l="l" t="t" r="r" b="b"/>
            <a:pathLst>
              <a:path w="335915" h="335280">
                <a:moveTo>
                  <a:pt x="335292" y="0"/>
                </a:moveTo>
                <a:lnTo>
                  <a:pt x="0" y="0"/>
                </a:lnTo>
                <a:lnTo>
                  <a:pt x="0" y="335279"/>
                </a:lnTo>
                <a:lnTo>
                  <a:pt x="335292" y="335279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07848" y="820826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3</a:t>
            </a:r>
          </a:p>
        </p:txBody>
      </p:sp>
      <p:sp>
        <p:nvSpPr>
          <p:cNvPr id="7" name="object 7"/>
          <p:cNvSpPr/>
          <p:nvPr/>
        </p:nvSpPr>
        <p:spPr>
          <a:xfrm>
            <a:off x="7944205" y="3722979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507848" y="3647529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4</a:t>
            </a:r>
            <a:endParaRPr sz="6000" dirty="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7806" y="3048508"/>
            <a:ext cx="3039110" cy="1177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sz="4100" b="1" spc="15" dirty="0">
                <a:solidFill>
                  <a:srgbClr val="FFFFFF"/>
                </a:solidFill>
                <a:latin typeface="Roboto Bk"/>
                <a:cs typeface="Roboto Bk"/>
              </a:rPr>
              <a:t>MEDIDAS</a:t>
            </a:r>
            <a:r>
              <a:rPr sz="4100" b="1" spc="-55" dirty="0">
                <a:solidFill>
                  <a:srgbClr val="FFFFFF"/>
                </a:solidFill>
                <a:latin typeface="Roboto Bk"/>
                <a:cs typeface="Roboto Bk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Roboto Bk"/>
                <a:cs typeface="Roboto Bk"/>
              </a:rPr>
              <a:t>DE</a:t>
            </a:r>
            <a:endParaRPr sz="410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sz="3550" spc="10" dirty="0">
                <a:solidFill>
                  <a:srgbClr val="FFFFFF"/>
                </a:solidFill>
                <a:latin typeface="Roboto Lt"/>
                <a:cs typeface="Roboto Lt"/>
              </a:rPr>
              <a:t>PREVENCIÓN</a:t>
            </a:r>
            <a:endParaRPr sz="3550" dirty="0">
              <a:latin typeface="Roboto Lt"/>
              <a:cs typeface="Roboto L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4890" y="501072"/>
            <a:ext cx="1381760" cy="7230745"/>
            <a:chOff x="594890" y="501072"/>
            <a:chExt cx="1381760" cy="72307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01072"/>
              <a:ext cx="756224" cy="3347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0032" y="54486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568668"/>
              <a:ext cx="464454" cy="20126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60196" y="6600406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1999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1999" y="1130947"/>
                  </a:lnTo>
                  <a:lnTo>
                    <a:pt x="86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80161" y="6791684"/>
              <a:ext cx="622935" cy="784860"/>
            </a:xfrm>
            <a:custGeom>
              <a:avLst/>
              <a:gdLst/>
              <a:ahLst/>
              <a:cxnLst/>
              <a:rect l="l" t="t" r="r" b="b"/>
              <a:pathLst>
                <a:path w="622935" h="784859">
                  <a:moveTo>
                    <a:pt x="460208" y="628650"/>
                  </a:moveTo>
                  <a:lnTo>
                    <a:pt x="146200" y="628650"/>
                  </a:lnTo>
                  <a:lnTo>
                    <a:pt x="135289" y="629920"/>
                  </a:lnTo>
                  <a:lnTo>
                    <a:pt x="128966" y="632460"/>
                  </a:lnTo>
                  <a:lnTo>
                    <a:pt x="126044" y="638810"/>
                  </a:lnTo>
                  <a:lnTo>
                    <a:pt x="125334" y="650240"/>
                  </a:lnTo>
                  <a:lnTo>
                    <a:pt x="125334" y="784860"/>
                  </a:lnTo>
                  <a:lnTo>
                    <a:pt x="151890" y="784860"/>
                  </a:lnTo>
                  <a:lnTo>
                    <a:pt x="151890" y="655320"/>
                  </a:lnTo>
                  <a:lnTo>
                    <a:pt x="465355" y="655320"/>
                  </a:lnTo>
                  <a:lnTo>
                    <a:pt x="465313" y="633730"/>
                  </a:lnTo>
                  <a:lnTo>
                    <a:pt x="460208" y="628650"/>
                  </a:lnTo>
                  <a:close/>
                </a:path>
                <a:path w="622935" h="784859">
                  <a:moveTo>
                    <a:pt x="465355" y="655320"/>
                  </a:moveTo>
                  <a:lnTo>
                    <a:pt x="439469" y="655320"/>
                  </a:lnTo>
                  <a:lnTo>
                    <a:pt x="439469" y="784860"/>
                  </a:lnTo>
                  <a:lnTo>
                    <a:pt x="465389" y="784860"/>
                  </a:lnTo>
                  <a:lnTo>
                    <a:pt x="465355" y="655320"/>
                  </a:lnTo>
                  <a:close/>
                </a:path>
                <a:path w="622935" h="784859">
                  <a:moveTo>
                    <a:pt x="61405" y="256540"/>
                  </a:moveTo>
                  <a:lnTo>
                    <a:pt x="46378" y="256540"/>
                  </a:lnTo>
                  <a:lnTo>
                    <a:pt x="32200" y="260350"/>
                  </a:lnTo>
                  <a:lnTo>
                    <a:pt x="3656" y="289560"/>
                  </a:lnTo>
                  <a:lnTo>
                    <a:pt x="0" y="313690"/>
                  </a:lnTo>
                  <a:lnTo>
                    <a:pt x="2961" y="326390"/>
                  </a:lnTo>
                  <a:lnTo>
                    <a:pt x="8621" y="337820"/>
                  </a:lnTo>
                  <a:lnTo>
                    <a:pt x="89185" y="478790"/>
                  </a:lnTo>
                  <a:lnTo>
                    <a:pt x="116194" y="524510"/>
                  </a:lnTo>
                  <a:lnTo>
                    <a:pt x="143470" y="571500"/>
                  </a:lnTo>
                  <a:lnTo>
                    <a:pt x="149252" y="585470"/>
                  </a:lnTo>
                  <a:lnTo>
                    <a:pt x="151041" y="599440"/>
                  </a:lnTo>
                  <a:lnTo>
                    <a:pt x="151069" y="614680"/>
                  </a:lnTo>
                  <a:lnTo>
                    <a:pt x="151572" y="628650"/>
                  </a:lnTo>
                  <a:lnTo>
                    <a:pt x="177646" y="628650"/>
                  </a:lnTo>
                  <a:lnTo>
                    <a:pt x="177519" y="613410"/>
                  </a:lnTo>
                  <a:lnTo>
                    <a:pt x="177637" y="598170"/>
                  </a:lnTo>
                  <a:lnTo>
                    <a:pt x="119609" y="477520"/>
                  </a:lnTo>
                  <a:lnTo>
                    <a:pt x="43165" y="345440"/>
                  </a:lnTo>
                  <a:lnTo>
                    <a:pt x="35966" y="332740"/>
                  </a:lnTo>
                  <a:lnTo>
                    <a:pt x="32416" y="326390"/>
                  </a:lnTo>
                  <a:lnTo>
                    <a:pt x="28967" y="320040"/>
                  </a:lnTo>
                  <a:lnTo>
                    <a:pt x="26395" y="313690"/>
                  </a:lnTo>
                  <a:lnTo>
                    <a:pt x="25822" y="307340"/>
                  </a:lnTo>
                  <a:lnTo>
                    <a:pt x="27190" y="300990"/>
                  </a:lnTo>
                  <a:lnTo>
                    <a:pt x="30440" y="294640"/>
                  </a:lnTo>
                  <a:lnTo>
                    <a:pt x="35268" y="288290"/>
                  </a:lnTo>
                  <a:lnTo>
                    <a:pt x="41022" y="284480"/>
                  </a:lnTo>
                  <a:lnTo>
                    <a:pt x="47638" y="283210"/>
                  </a:lnTo>
                  <a:lnTo>
                    <a:pt x="97501" y="283210"/>
                  </a:lnTo>
                  <a:lnTo>
                    <a:pt x="95946" y="280670"/>
                  </a:lnTo>
                  <a:lnTo>
                    <a:pt x="86314" y="269240"/>
                  </a:lnTo>
                  <a:lnTo>
                    <a:pt x="74758" y="261620"/>
                  </a:lnTo>
                  <a:lnTo>
                    <a:pt x="61405" y="256540"/>
                  </a:lnTo>
                  <a:close/>
                </a:path>
                <a:path w="622935" h="784859">
                  <a:moveTo>
                    <a:pt x="419428" y="558800"/>
                  </a:moveTo>
                  <a:lnTo>
                    <a:pt x="413822" y="575310"/>
                  </a:lnTo>
                  <a:lnTo>
                    <a:pt x="412811" y="593090"/>
                  </a:lnTo>
                  <a:lnTo>
                    <a:pt x="413334" y="610870"/>
                  </a:lnTo>
                  <a:lnTo>
                    <a:pt x="412329" y="628650"/>
                  </a:lnTo>
                  <a:lnTo>
                    <a:pt x="438961" y="628650"/>
                  </a:lnTo>
                  <a:lnTo>
                    <a:pt x="439332" y="614680"/>
                  </a:lnTo>
                  <a:lnTo>
                    <a:pt x="439306" y="610870"/>
                  </a:lnTo>
                  <a:lnTo>
                    <a:pt x="439004" y="598170"/>
                  </a:lnTo>
                  <a:lnTo>
                    <a:pt x="439591" y="582930"/>
                  </a:lnTo>
                  <a:lnTo>
                    <a:pt x="442847" y="567690"/>
                  </a:lnTo>
                  <a:lnTo>
                    <a:pt x="419428" y="558800"/>
                  </a:lnTo>
                  <a:close/>
                </a:path>
                <a:path w="622935" h="784859">
                  <a:moveTo>
                    <a:pt x="379231" y="91440"/>
                  </a:moveTo>
                  <a:lnTo>
                    <a:pt x="337602" y="91440"/>
                  </a:lnTo>
                  <a:lnTo>
                    <a:pt x="346857" y="93980"/>
                  </a:lnTo>
                  <a:lnTo>
                    <a:pt x="354171" y="100330"/>
                  </a:lnTo>
                  <a:lnTo>
                    <a:pt x="358981" y="109220"/>
                  </a:lnTo>
                  <a:lnTo>
                    <a:pt x="360729" y="119380"/>
                  </a:lnTo>
                  <a:lnTo>
                    <a:pt x="360668" y="226060"/>
                  </a:lnTo>
                  <a:lnTo>
                    <a:pt x="361173" y="261620"/>
                  </a:lnTo>
                  <a:lnTo>
                    <a:pt x="337424" y="290830"/>
                  </a:lnTo>
                  <a:lnTo>
                    <a:pt x="334452" y="295910"/>
                  </a:lnTo>
                  <a:lnTo>
                    <a:pt x="334476" y="367030"/>
                  </a:lnTo>
                  <a:lnTo>
                    <a:pt x="339465" y="422910"/>
                  </a:lnTo>
                  <a:lnTo>
                    <a:pt x="369586" y="486410"/>
                  </a:lnTo>
                  <a:lnTo>
                    <a:pt x="413931" y="525780"/>
                  </a:lnTo>
                  <a:lnTo>
                    <a:pt x="472590" y="561340"/>
                  </a:lnTo>
                  <a:lnTo>
                    <a:pt x="475969" y="563880"/>
                  </a:lnTo>
                  <a:lnTo>
                    <a:pt x="483004" y="562610"/>
                  </a:lnTo>
                  <a:lnTo>
                    <a:pt x="531257" y="533400"/>
                  </a:lnTo>
                  <a:lnTo>
                    <a:pt x="477112" y="533400"/>
                  </a:lnTo>
                  <a:lnTo>
                    <a:pt x="475270" y="532130"/>
                  </a:lnTo>
                  <a:lnTo>
                    <a:pt x="426260" y="502920"/>
                  </a:lnTo>
                  <a:lnTo>
                    <a:pt x="389155" y="468630"/>
                  </a:lnTo>
                  <a:lnTo>
                    <a:pt x="364396" y="414020"/>
                  </a:lnTo>
                  <a:lnTo>
                    <a:pt x="360720" y="318770"/>
                  </a:lnTo>
                  <a:lnTo>
                    <a:pt x="360627" y="313690"/>
                  </a:lnTo>
                  <a:lnTo>
                    <a:pt x="360551" y="311150"/>
                  </a:lnTo>
                  <a:lnTo>
                    <a:pt x="361897" y="308610"/>
                  </a:lnTo>
                  <a:lnTo>
                    <a:pt x="446985" y="266700"/>
                  </a:lnTo>
                  <a:lnTo>
                    <a:pt x="386942" y="266700"/>
                  </a:lnTo>
                  <a:lnTo>
                    <a:pt x="386954" y="172720"/>
                  </a:lnTo>
                  <a:lnTo>
                    <a:pt x="413459" y="143510"/>
                  </a:lnTo>
                  <a:lnTo>
                    <a:pt x="457670" y="143510"/>
                  </a:lnTo>
                  <a:lnTo>
                    <a:pt x="452102" y="134620"/>
                  </a:lnTo>
                  <a:lnTo>
                    <a:pt x="439537" y="124460"/>
                  </a:lnTo>
                  <a:lnTo>
                    <a:pt x="387043" y="124460"/>
                  </a:lnTo>
                  <a:lnTo>
                    <a:pt x="386105" y="109220"/>
                  </a:lnTo>
                  <a:lnTo>
                    <a:pt x="382157" y="96520"/>
                  </a:lnTo>
                  <a:lnTo>
                    <a:pt x="379231" y="91440"/>
                  </a:lnTo>
                  <a:close/>
                </a:path>
                <a:path w="622935" h="784859">
                  <a:moveTo>
                    <a:pt x="539855" y="251460"/>
                  </a:moveTo>
                  <a:lnTo>
                    <a:pt x="480972" y="251460"/>
                  </a:lnTo>
                  <a:lnTo>
                    <a:pt x="510491" y="266700"/>
                  </a:lnTo>
                  <a:lnTo>
                    <a:pt x="537327" y="279400"/>
                  </a:lnTo>
                  <a:lnTo>
                    <a:pt x="564122" y="293370"/>
                  </a:lnTo>
                  <a:lnTo>
                    <a:pt x="593113" y="307340"/>
                  </a:lnTo>
                  <a:lnTo>
                    <a:pt x="595984" y="311150"/>
                  </a:lnTo>
                  <a:lnTo>
                    <a:pt x="596083" y="330200"/>
                  </a:lnTo>
                  <a:lnTo>
                    <a:pt x="596189" y="360680"/>
                  </a:lnTo>
                  <a:lnTo>
                    <a:pt x="595898" y="378460"/>
                  </a:lnTo>
                  <a:lnTo>
                    <a:pt x="587825" y="431800"/>
                  </a:lnTo>
                  <a:lnTo>
                    <a:pt x="554845" y="483870"/>
                  </a:lnTo>
                  <a:lnTo>
                    <a:pt x="518070" y="511810"/>
                  </a:lnTo>
                  <a:lnTo>
                    <a:pt x="494911" y="524510"/>
                  </a:lnTo>
                  <a:lnTo>
                    <a:pt x="481099" y="533400"/>
                  </a:lnTo>
                  <a:lnTo>
                    <a:pt x="531257" y="533400"/>
                  </a:lnTo>
                  <a:lnTo>
                    <a:pt x="545641" y="524510"/>
                  </a:lnTo>
                  <a:lnTo>
                    <a:pt x="597627" y="472440"/>
                  </a:lnTo>
                  <a:lnTo>
                    <a:pt x="620533" y="401320"/>
                  </a:lnTo>
                  <a:lnTo>
                    <a:pt x="622412" y="353060"/>
                  </a:lnTo>
                  <a:lnTo>
                    <a:pt x="622387" y="294640"/>
                  </a:lnTo>
                  <a:lnTo>
                    <a:pt x="618209" y="290830"/>
                  </a:lnTo>
                  <a:lnTo>
                    <a:pt x="612697" y="288290"/>
                  </a:lnTo>
                  <a:lnTo>
                    <a:pt x="550248" y="256540"/>
                  </a:lnTo>
                  <a:lnTo>
                    <a:pt x="539855" y="251460"/>
                  </a:lnTo>
                  <a:close/>
                </a:path>
                <a:path w="622935" h="784859">
                  <a:moveTo>
                    <a:pt x="249353" y="392430"/>
                  </a:moveTo>
                  <a:lnTo>
                    <a:pt x="172296" y="392430"/>
                  </a:lnTo>
                  <a:lnTo>
                    <a:pt x="182103" y="393700"/>
                  </a:lnTo>
                  <a:lnTo>
                    <a:pt x="212541" y="400050"/>
                  </a:lnTo>
                  <a:lnTo>
                    <a:pt x="257675" y="440690"/>
                  </a:lnTo>
                  <a:lnTo>
                    <a:pt x="268646" y="480060"/>
                  </a:lnTo>
                  <a:lnTo>
                    <a:pt x="269541" y="500380"/>
                  </a:lnTo>
                  <a:lnTo>
                    <a:pt x="269962" y="510540"/>
                  </a:lnTo>
                  <a:lnTo>
                    <a:pt x="294752" y="510540"/>
                  </a:lnTo>
                  <a:lnTo>
                    <a:pt x="295433" y="482600"/>
                  </a:lnTo>
                  <a:lnTo>
                    <a:pt x="291949" y="457200"/>
                  </a:lnTo>
                  <a:lnTo>
                    <a:pt x="283297" y="433070"/>
                  </a:lnTo>
                  <a:lnTo>
                    <a:pt x="268476" y="410210"/>
                  </a:lnTo>
                  <a:lnTo>
                    <a:pt x="249353" y="392430"/>
                  </a:lnTo>
                  <a:close/>
                </a:path>
                <a:path w="622935" h="784859">
                  <a:moveTo>
                    <a:pt x="97501" y="283210"/>
                  </a:moveTo>
                  <a:lnTo>
                    <a:pt x="55052" y="283210"/>
                  </a:lnTo>
                  <a:lnTo>
                    <a:pt x="61830" y="284480"/>
                  </a:lnTo>
                  <a:lnTo>
                    <a:pt x="67489" y="288290"/>
                  </a:lnTo>
                  <a:lnTo>
                    <a:pt x="72190" y="292100"/>
                  </a:lnTo>
                  <a:lnTo>
                    <a:pt x="76096" y="298450"/>
                  </a:lnTo>
                  <a:lnTo>
                    <a:pt x="88237" y="318770"/>
                  </a:lnTo>
                  <a:lnTo>
                    <a:pt x="100401" y="340360"/>
                  </a:lnTo>
                  <a:lnTo>
                    <a:pt x="112522" y="360680"/>
                  </a:lnTo>
                  <a:lnTo>
                    <a:pt x="128763" y="389890"/>
                  </a:lnTo>
                  <a:lnTo>
                    <a:pt x="134123" y="393700"/>
                  </a:lnTo>
                  <a:lnTo>
                    <a:pt x="142873" y="392430"/>
                  </a:lnTo>
                  <a:lnTo>
                    <a:pt x="249353" y="392430"/>
                  </a:lnTo>
                  <a:lnTo>
                    <a:pt x="243890" y="387350"/>
                  </a:lnTo>
                  <a:lnTo>
                    <a:pt x="215958" y="373380"/>
                  </a:lnTo>
                  <a:lnTo>
                    <a:pt x="185040" y="367030"/>
                  </a:lnTo>
                  <a:lnTo>
                    <a:pt x="151496" y="367030"/>
                  </a:lnTo>
                  <a:lnTo>
                    <a:pt x="151496" y="330200"/>
                  </a:lnTo>
                  <a:lnTo>
                    <a:pt x="125334" y="330200"/>
                  </a:lnTo>
                  <a:lnTo>
                    <a:pt x="122591" y="325120"/>
                  </a:lnTo>
                  <a:lnTo>
                    <a:pt x="121143" y="323850"/>
                  </a:lnTo>
                  <a:lnTo>
                    <a:pt x="119848" y="321310"/>
                  </a:lnTo>
                  <a:lnTo>
                    <a:pt x="113959" y="311150"/>
                  </a:lnTo>
                  <a:lnTo>
                    <a:pt x="108116" y="300990"/>
                  </a:lnTo>
                  <a:lnTo>
                    <a:pt x="102163" y="290830"/>
                  </a:lnTo>
                  <a:lnTo>
                    <a:pt x="97501" y="283210"/>
                  </a:lnTo>
                  <a:close/>
                </a:path>
                <a:path w="622935" h="784859">
                  <a:moveTo>
                    <a:pt x="188148" y="66040"/>
                  </a:moveTo>
                  <a:lnTo>
                    <a:pt x="180706" y="66040"/>
                  </a:lnTo>
                  <a:lnTo>
                    <a:pt x="159125" y="68580"/>
                  </a:lnTo>
                  <a:lnTo>
                    <a:pt x="141568" y="80010"/>
                  </a:lnTo>
                  <a:lnTo>
                    <a:pt x="129750" y="96520"/>
                  </a:lnTo>
                  <a:lnTo>
                    <a:pt x="125385" y="119380"/>
                  </a:lnTo>
                  <a:lnTo>
                    <a:pt x="125334" y="330200"/>
                  </a:lnTo>
                  <a:lnTo>
                    <a:pt x="151496" y="330200"/>
                  </a:lnTo>
                  <a:lnTo>
                    <a:pt x="151496" y="119380"/>
                  </a:lnTo>
                  <a:lnTo>
                    <a:pt x="152435" y="111760"/>
                  </a:lnTo>
                  <a:lnTo>
                    <a:pt x="155270" y="104140"/>
                  </a:lnTo>
                  <a:lnTo>
                    <a:pt x="160031" y="99060"/>
                  </a:lnTo>
                  <a:lnTo>
                    <a:pt x="166749" y="93980"/>
                  </a:lnTo>
                  <a:lnTo>
                    <a:pt x="179931" y="91440"/>
                  </a:lnTo>
                  <a:lnTo>
                    <a:pt x="229968" y="91440"/>
                  </a:lnTo>
                  <a:lnTo>
                    <a:pt x="229969" y="71120"/>
                  </a:lnTo>
                  <a:lnTo>
                    <a:pt x="203820" y="71120"/>
                  </a:lnTo>
                  <a:lnTo>
                    <a:pt x="195438" y="68580"/>
                  </a:lnTo>
                  <a:lnTo>
                    <a:pt x="188148" y="66040"/>
                  </a:lnTo>
                  <a:close/>
                </a:path>
                <a:path w="622935" h="784859">
                  <a:moveTo>
                    <a:pt x="300688" y="26670"/>
                  </a:moveTo>
                  <a:lnTo>
                    <a:pt x="255217" y="26670"/>
                  </a:lnTo>
                  <a:lnTo>
                    <a:pt x="264501" y="27940"/>
                  </a:lnTo>
                  <a:lnTo>
                    <a:pt x="272568" y="31750"/>
                  </a:lnTo>
                  <a:lnTo>
                    <a:pt x="278631" y="39370"/>
                  </a:lnTo>
                  <a:lnTo>
                    <a:pt x="281900" y="48260"/>
                  </a:lnTo>
                  <a:lnTo>
                    <a:pt x="282433" y="50800"/>
                  </a:lnTo>
                  <a:lnTo>
                    <a:pt x="282268" y="54610"/>
                  </a:lnTo>
                  <a:lnTo>
                    <a:pt x="282167" y="299720"/>
                  </a:lnTo>
                  <a:lnTo>
                    <a:pt x="283094" y="308610"/>
                  </a:lnTo>
                  <a:lnTo>
                    <a:pt x="288364" y="313690"/>
                  </a:lnTo>
                  <a:lnTo>
                    <a:pt x="301940" y="314960"/>
                  </a:lnTo>
                  <a:lnTo>
                    <a:pt x="307490" y="309880"/>
                  </a:lnTo>
                  <a:lnTo>
                    <a:pt x="308595" y="299720"/>
                  </a:lnTo>
                  <a:lnTo>
                    <a:pt x="308519" y="298450"/>
                  </a:lnTo>
                  <a:lnTo>
                    <a:pt x="308447" y="118110"/>
                  </a:lnTo>
                  <a:lnTo>
                    <a:pt x="337602" y="91440"/>
                  </a:lnTo>
                  <a:lnTo>
                    <a:pt x="379231" y="91440"/>
                  </a:lnTo>
                  <a:lnTo>
                    <a:pt x="374842" y="83820"/>
                  </a:lnTo>
                  <a:lnTo>
                    <a:pt x="363802" y="74930"/>
                  </a:lnTo>
                  <a:lnTo>
                    <a:pt x="359360" y="72390"/>
                  </a:lnTo>
                  <a:lnTo>
                    <a:pt x="308430" y="72390"/>
                  </a:lnTo>
                  <a:lnTo>
                    <a:pt x="308417" y="52070"/>
                  </a:lnTo>
                  <a:lnTo>
                    <a:pt x="304109" y="31750"/>
                  </a:lnTo>
                  <a:lnTo>
                    <a:pt x="300688" y="26670"/>
                  </a:lnTo>
                  <a:close/>
                </a:path>
                <a:path w="622935" h="784859">
                  <a:moveTo>
                    <a:pt x="229968" y="91440"/>
                  </a:moveTo>
                  <a:lnTo>
                    <a:pt x="179931" y="91440"/>
                  </a:lnTo>
                  <a:lnTo>
                    <a:pt x="191822" y="95250"/>
                  </a:lnTo>
                  <a:lnTo>
                    <a:pt x="200432" y="105410"/>
                  </a:lnTo>
                  <a:lnTo>
                    <a:pt x="203769" y="119380"/>
                  </a:lnTo>
                  <a:lnTo>
                    <a:pt x="203820" y="297180"/>
                  </a:lnTo>
                  <a:lnTo>
                    <a:pt x="203541" y="299720"/>
                  </a:lnTo>
                  <a:lnTo>
                    <a:pt x="205293" y="309880"/>
                  </a:lnTo>
                  <a:lnTo>
                    <a:pt x="209662" y="313690"/>
                  </a:lnTo>
                  <a:lnTo>
                    <a:pt x="224089" y="313690"/>
                  </a:lnTo>
                  <a:lnTo>
                    <a:pt x="228458" y="309880"/>
                  </a:lnTo>
                  <a:lnTo>
                    <a:pt x="230236" y="299720"/>
                  </a:lnTo>
                  <a:lnTo>
                    <a:pt x="229957" y="297180"/>
                  </a:lnTo>
                  <a:lnTo>
                    <a:pt x="229968" y="91440"/>
                  </a:lnTo>
                  <a:close/>
                </a:path>
                <a:path w="622935" h="784859">
                  <a:moveTo>
                    <a:pt x="481074" y="222250"/>
                  </a:moveTo>
                  <a:lnTo>
                    <a:pt x="475321" y="222250"/>
                  </a:lnTo>
                  <a:lnTo>
                    <a:pt x="450453" y="234950"/>
                  </a:lnTo>
                  <a:lnTo>
                    <a:pt x="432200" y="243840"/>
                  </a:lnTo>
                  <a:lnTo>
                    <a:pt x="393063" y="264160"/>
                  </a:lnTo>
                  <a:lnTo>
                    <a:pt x="390421" y="265430"/>
                  </a:lnTo>
                  <a:lnTo>
                    <a:pt x="386942" y="266700"/>
                  </a:lnTo>
                  <a:lnTo>
                    <a:pt x="446985" y="266700"/>
                  </a:lnTo>
                  <a:lnTo>
                    <a:pt x="476629" y="251460"/>
                  </a:lnTo>
                  <a:lnTo>
                    <a:pt x="539855" y="251460"/>
                  </a:lnTo>
                  <a:lnTo>
                    <a:pt x="487894" y="226060"/>
                  </a:lnTo>
                  <a:lnTo>
                    <a:pt x="481074" y="222250"/>
                  </a:lnTo>
                  <a:close/>
                </a:path>
                <a:path w="622935" h="784859">
                  <a:moveTo>
                    <a:pt x="457670" y="143510"/>
                  </a:moveTo>
                  <a:lnTo>
                    <a:pt x="413459" y="143510"/>
                  </a:lnTo>
                  <a:lnTo>
                    <a:pt x="423824" y="146050"/>
                  </a:lnTo>
                  <a:lnTo>
                    <a:pt x="431960" y="152400"/>
                  </a:lnTo>
                  <a:lnTo>
                    <a:pt x="437291" y="161290"/>
                  </a:lnTo>
                  <a:lnTo>
                    <a:pt x="439240" y="172720"/>
                  </a:lnTo>
                  <a:lnTo>
                    <a:pt x="439253" y="209550"/>
                  </a:lnTo>
                  <a:lnTo>
                    <a:pt x="465123" y="209550"/>
                  </a:lnTo>
                  <a:lnTo>
                    <a:pt x="465300" y="195580"/>
                  </a:lnTo>
                  <a:lnTo>
                    <a:pt x="465389" y="190500"/>
                  </a:lnTo>
                  <a:lnTo>
                    <a:pt x="465314" y="172720"/>
                  </a:lnTo>
                  <a:lnTo>
                    <a:pt x="464894" y="163830"/>
                  </a:lnTo>
                  <a:lnTo>
                    <a:pt x="460852" y="148590"/>
                  </a:lnTo>
                  <a:lnTo>
                    <a:pt x="457670" y="143510"/>
                  </a:lnTo>
                  <a:close/>
                </a:path>
                <a:path w="622935" h="784859">
                  <a:moveTo>
                    <a:pt x="414577" y="118110"/>
                  </a:moveTo>
                  <a:lnTo>
                    <a:pt x="405333" y="118110"/>
                  </a:lnTo>
                  <a:lnTo>
                    <a:pt x="396196" y="120650"/>
                  </a:lnTo>
                  <a:lnTo>
                    <a:pt x="387043" y="124460"/>
                  </a:lnTo>
                  <a:lnTo>
                    <a:pt x="439537" y="124460"/>
                  </a:lnTo>
                  <a:lnTo>
                    <a:pt x="424051" y="119380"/>
                  </a:lnTo>
                  <a:lnTo>
                    <a:pt x="414577" y="118110"/>
                  </a:lnTo>
                  <a:close/>
                </a:path>
                <a:path w="622935" h="784859">
                  <a:moveTo>
                    <a:pt x="336783" y="64770"/>
                  </a:moveTo>
                  <a:lnTo>
                    <a:pt x="322758" y="67310"/>
                  </a:lnTo>
                  <a:lnTo>
                    <a:pt x="308430" y="72390"/>
                  </a:lnTo>
                  <a:lnTo>
                    <a:pt x="359360" y="72390"/>
                  </a:lnTo>
                  <a:lnTo>
                    <a:pt x="350475" y="67310"/>
                  </a:lnTo>
                  <a:lnTo>
                    <a:pt x="336783" y="64770"/>
                  </a:lnTo>
                  <a:close/>
                </a:path>
                <a:path w="622935" h="784859">
                  <a:moveTo>
                    <a:pt x="256487" y="0"/>
                  </a:moveTo>
                  <a:lnTo>
                    <a:pt x="219460" y="15240"/>
                  </a:lnTo>
                  <a:lnTo>
                    <a:pt x="203846" y="52070"/>
                  </a:lnTo>
                  <a:lnTo>
                    <a:pt x="203820" y="71120"/>
                  </a:lnTo>
                  <a:lnTo>
                    <a:pt x="229969" y="71120"/>
                  </a:lnTo>
                  <a:lnTo>
                    <a:pt x="230058" y="50800"/>
                  </a:lnTo>
                  <a:lnTo>
                    <a:pt x="232562" y="40640"/>
                  </a:lnTo>
                  <a:lnTo>
                    <a:pt x="238090" y="33020"/>
                  </a:lnTo>
                  <a:lnTo>
                    <a:pt x="245891" y="27940"/>
                  </a:lnTo>
                  <a:lnTo>
                    <a:pt x="255217" y="26670"/>
                  </a:lnTo>
                  <a:lnTo>
                    <a:pt x="300688" y="26670"/>
                  </a:lnTo>
                  <a:lnTo>
                    <a:pt x="292992" y="15240"/>
                  </a:lnTo>
                  <a:lnTo>
                    <a:pt x="276605" y="3810"/>
                  </a:lnTo>
                  <a:lnTo>
                    <a:pt x="256487" y="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7867" y="7134843"/>
              <a:ext cx="121462" cy="885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73420" cy="8228965"/>
          </a:xfrm>
          <a:custGeom>
            <a:avLst/>
            <a:gdLst/>
            <a:ahLst/>
            <a:cxnLst/>
            <a:rect l="l" t="t" r="r" b="b"/>
            <a:pathLst>
              <a:path w="5773420" h="8228965">
                <a:moveTo>
                  <a:pt x="5773051" y="0"/>
                </a:moveTo>
                <a:lnTo>
                  <a:pt x="0" y="0"/>
                </a:lnTo>
                <a:lnTo>
                  <a:pt x="0" y="8228698"/>
                </a:lnTo>
                <a:lnTo>
                  <a:pt x="5773051" y="8228698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782955" y="1114788"/>
            <a:ext cx="5466445" cy="1405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Evitar situaciones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las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cuales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el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35" dirty="0">
                <a:solidFill>
                  <a:srgbClr val="23408F"/>
                </a:solidFill>
                <a:latin typeface="Roboto"/>
                <a:cs typeface="Roboto"/>
              </a:rPr>
              <a:t>in-</a:t>
            </a:r>
            <a:endParaRPr sz="2200" dirty="0">
              <a:latin typeface="Roboto"/>
              <a:cs typeface="Roboto"/>
            </a:endParaRPr>
          </a:p>
          <a:p>
            <a:pPr marL="12700" marR="5080">
              <a:lnSpc>
                <a:spcPct val="166700"/>
              </a:lnSpc>
            </a:pP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terés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personal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pudiera entrar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200" b="1" spc="-30" dirty="0">
                <a:solidFill>
                  <a:srgbClr val="23408F"/>
                </a:solidFill>
                <a:latin typeface="Roboto"/>
                <a:cs typeface="Roboto"/>
              </a:rPr>
              <a:t>con- </a:t>
            </a:r>
            <a:r>
              <a:rPr sz="2200" b="1" spc="-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flicto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con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los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intereses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institucionales.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2955" y="4016916"/>
            <a:ext cx="5466445" cy="24892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Reportar </a:t>
            </a:r>
            <a:r>
              <a:rPr sz="2200" b="1" spc="-5" dirty="0" err="1">
                <a:solidFill>
                  <a:srgbClr val="23408F"/>
                </a:solidFill>
                <a:latin typeface="Roboto"/>
                <a:cs typeface="Roboto"/>
              </a:rPr>
              <a:t>inmediatamente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200" b="1" spc="-5" dirty="0">
                <a:solidFill>
                  <a:srgbClr val="23408F"/>
                </a:solidFill>
                <a:latin typeface="Roboto"/>
                <a:cs typeface="Roboto"/>
              </a:rPr>
              <a:t>cualquier sospecha acerca de un cobro o pago indebido, bajo el procedimiento de registro en el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sistema </a:t>
            </a:r>
            <a:r>
              <a:rPr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quejas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o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inquietudes</a:t>
            </a:r>
            <a:r>
              <a:rPr lang="es-GT" sz="2200" b="1" spc="-5" dirty="0">
                <a:solidFill>
                  <a:srgbClr val="23408F"/>
                </a:solidFill>
                <a:latin typeface="Roboto"/>
                <a:cs typeface="Roboto"/>
              </a:rPr>
              <a:t> establecido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44205" y="1315872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07848" y="1197356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5</a:t>
            </a:r>
          </a:p>
        </p:txBody>
      </p:sp>
      <p:sp>
        <p:nvSpPr>
          <p:cNvPr id="7" name="object 7"/>
          <p:cNvSpPr/>
          <p:nvPr/>
        </p:nvSpPr>
        <p:spPr>
          <a:xfrm>
            <a:off x="7944205" y="4099496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507848" y="4024045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6</a:t>
            </a:r>
            <a:endParaRPr sz="6000" dirty="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7800" y="3048508"/>
            <a:ext cx="3039110" cy="1177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sz="4100" b="1" spc="15" dirty="0">
                <a:solidFill>
                  <a:srgbClr val="FFFFFF"/>
                </a:solidFill>
                <a:latin typeface="Roboto Bk"/>
                <a:cs typeface="Roboto Bk"/>
              </a:rPr>
              <a:t>MEDIDAS</a:t>
            </a:r>
            <a:r>
              <a:rPr sz="4100" b="1" spc="-55" dirty="0">
                <a:solidFill>
                  <a:srgbClr val="FFFFFF"/>
                </a:solidFill>
                <a:latin typeface="Roboto Bk"/>
                <a:cs typeface="Roboto Bk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Roboto Bk"/>
                <a:cs typeface="Roboto Bk"/>
              </a:rPr>
              <a:t>DE</a:t>
            </a:r>
            <a:endParaRPr sz="410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sz="3550" spc="10" dirty="0">
                <a:solidFill>
                  <a:srgbClr val="FFFFFF"/>
                </a:solidFill>
                <a:latin typeface="Roboto Lt"/>
                <a:cs typeface="Roboto Lt"/>
              </a:rPr>
              <a:t>PREVENCIÓN</a:t>
            </a:r>
            <a:endParaRPr sz="3550" dirty="0">
              <a:latin typeface="Roboto Lt"/>
              <a:cs typeface="Roboto L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4890" y="501076"/>
            <a:ext cx="1381760" cy="7230745"/>
            <a:chOff x="594890" y="501076"/>
            <a:chExt cx="1381760" cy="72307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01076"/>
              <a:ext cx="756211" cy="3347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0032" y="54486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568671"/>
              <a:ext cx="464454" cy="2012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60196" y="6600393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1999" y="0"/>
                  </a:moveTo>
                  <a:lnTo>
                    <a:pt x="0" y="0"/>
                  </a:lnTo>
                  <a:lnTo>
                    <a:pt x="0" y="1130960"/>
                  </a:lnTo>
                  <a:lnTo>
                    <a:pt x="861999" y="1130960"/>
                  </a:lnTo>
                  <a:lnTo>
                    <a:pt x="86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80159" y="6791688"/>
              <a:ext cx="622935" cy="784860"/>
            </a:xfrm>
            <a:custGeom>
              <a:avLst/>
              <a:gdLst/>
              <a:ahLst/>
              <a:cxnLst/>
              <a:rect l="l" t="t" r="r" b="b"/>
              <a:pathLst>
                <a:path w="622935" h="784859">
                  <a:moveTo>
                    <a:pt x="460203" y="628649"/>
                  </a:moveTo>
                  <a:lnTo>
                    <a:pt x="146196" y="628649"/>
                  </a:lnTo>
                  <a:lnTo>
                    <a:pt x="135290" y="629919"/>
                  </a:lnTo>
                  <a:lnTo>
                    <a:pt x="128966" y="632459"/>
                  </a:lnTo>
                  <a:lnTo>
                    <a:pt x="126041" y="638809"/>
                  </a:lnTo>
                  <a:lnTo>
                    <a:pt x="125329" y="650239"/>
                  </a:lnTo>
                  <a:lnTo>
                    <a:pt x="125329" y="784859"/>
                  </a:lnTo>
                  <a:lnTo>
                    <a:pt x="151885" y="784859"/>
                  </a:lnTo>
                  <a:lnTo>
                    <a:pt x="151885" y="655319"/>
                  </a:lnTo>
                  <a:lnTo>
                    <a:pt x="465354" y="655319"/>
                  </a:lnTo>
                  <a:lnTo>
                    <a:pt x="465308" y="633729"/>
                  </a:lnTo>
                  <a:lnTo>
                    <a:pt x="460203" y="628649"/>
                  </a:lnTo>
                  <a:close/>
                </a:path>
                <a:path w="622935" h="784859">
                  <a:moveTo>
                    <a:pt x="465354" y="655319"/>
                  </a:moveTo>
                  <a:lnTo>
                    <a:pt x="439477" y="655319"/>
                  </a:lnTo>
                  <a:lnTo>
                    <a:pt x="439477" y="784859"/>
                  </a:lnTo>
                  <a:lnTo>
                    <a:pt x="465397" y="784859"/>
                  </a:lnTo>
                  <a:lnTo>
                    <a:pt x="465354" y="655319"/>
                  </a:lnTo>
                  <a:close/>
                </a:path>
                <a:path w="622935" h="784859">
                  <a:moveTo>
                    <a:pt x="61400" y="256539"/>
                  </a:moveTo>
                  <a:lnTo>
                    <a:pt x="46374" y="256539"/>
                  </a:lnTo>
                  <a:lnTo>
                    <a:pt x="32195" y="260349"/>
                  </a:lnTo>
                  <a:lnTo>
                    <a:pt x="3651" y="289559"/>
                  </a:lnTo>
                  <a:lnTo>
                    <a:pt x="0" y="313689"/>
                  </a:lnTo>
                  <a:lnTo>
                    <a:pt x="2958" y="326389"/>
                  </a:lnTo>
                  <a:lnTo>
                    <a:pt x="8616" y="337819"/>
                  </a:lnTo>
                  <a:lnTo>
                    <a:pt x="89183" y="478789"/>
                  </a:lnTo>
                  <a:lnTo>
                    <a:pt x="116196" y="524509"/>
                  </a:lnTo>
                  <a:lnTo>
                    <a:pt x="143478" y="571499"/>
                  </a:lnTo>
                  <a:lnTo>
                    <a:pt x="149260" y="585469"/>
                  </a:lnTo>
                  <a:lnTo>
                    <a:pt x="151047" y="599439"/>
                  </a:lnTo>
                  <a:lnTo>
                    <a:pt x="151072" y="614679"/>
                  </a:lnTo>
                  <a:lnTo>
                    <a:pt x="151568" y="628649"/>
                  </a:lnTo>
                  <a:lnTo>
                    <a:pt x="177653" y="628649"/>
                  </a:lnTo>
                  <a:lnTo>
                    <a:pt x="177535" y="614679"/>
                  </a:lnTo>
                  <a:lnTo>
                    <a:pt x="177634" y="598169"/>
                  </a:lnTo>
                  <a:lnTo>
                    <a:pt x="119607" y="477519"/>
                  </a:lnTo>
                  <a:lnTo>
                    <a:pt x="43160" y="345439"/>
                  </a:lnTo>
                  <a:lnTo>
                    <a:pt x="35967" y="332739"/>
                  </a:lnTo>
                  <a:lnTo>
                    <a:pt x="32418" y="326389"/>
                  </a:lnTo>
                  <a:lnTo>
                    <a:pt x="28975" y="320039"/>
                  </a:lnTo>
                  <a:lnTo>
                    <a:pt x="26395" y="313689"/>
                  </a:lnTo>
                  <a:lnTo>
                    <a:pt x="25820" y="307339"/>
                  </a:lnTo>
                  <a:lnTo>
                    <a:pt x="27190" y="300989"/>
                  </a:lnTo>
                  <a:lnTo>
                    <a:pt x="30448" y="294639"/>
                  </a:lnTo>
                  <a:lnTo>
                    <a:pt x="35276" y="288289"/>
                  </a:lnTo>
                  <a:lnTo>
                    <a:pt x="41030" y="284479"/>
                  </a:lnTo>
                  <a:lnTo>
                    <a:pt x="47646" y="283209"/>
                  </a:lnTo>
                  <a:lnTo>
                    <a:pt x="97498" y="283209"/>
                  </a:lnTo>
                  <a:lnTo>
                    <a:pt x="95942" y="280669"/>
                  </a:lnTo>
                  <a:lnTo>
                    <a:pt x="86309" y="269239"/>
                  </a:lnTo>
                  <a:lnTo>
                    <a:pt x="74753" y="261619"/>
                  </a:lnTo>
                  <a:lnTo>
                    <a:pt x="61400" y="256539"/>
                  </a:lnTo>
                  <a:close/>
                </a:path>
                <a:path w="622935" h="784859">
                  <a:moveTo>
                    <a:pt x="419423" y="558799"/>
                  </a:moveTo>
                  <a:lnTo>
                    <a:pt x="413819" y="575309"/>
                  </a:lnTo>
                  <a:lnTo>
                    <a:pt x="412811" y="593089"/>
                  </a:lnTo>
                  <a:lnTo>
                    <a:pt x="413335" y="610869"/>
                  </a:lnTo>
                  <a:lnTo>
                    <a:pt x="412324" y="628649"/>
                  </a:lnTo>
                  <a:lnTo>
                    <a:pt x="438956" y="628649"/>
                  </a:lnTo>
                  <a:lnTo>
                    <a:pt x="439329" y="614679"/>
                  </a:lnTo>
                  <a:lnTo>
                    <a:pt x="439303" y="610869"/>
                  </a:lnTo>
                  <a:lnTo>
                    <a:pt x="439004" y="598169"/>
                  </a:lnTo>
                  <a:lnTo>
                    <a:pt x="439592" y="582929"/>
                  </a:lnTo>
                  <a:lnTo>
                    <a:pt x="442842" y="567689"/>
                  </a:lnTo>
                  <a:lnTo>
                    <a:pt x="419423" y="558799"/>
                  </a:lnTo>
                  <a:close/>
                </a:path>
                <a:path w="622935" h="784859">
                  <a:moveTo>
                    <a:pt x="379230" y="91439"/>
                  </a:moveTo>
                  <a:lnTo>
                    <a:pt x="337597" y="91439"/>
                  </a:lnTo>
                  <a:lnTo>
                    <a:pt x="346854" y="93979"/>
                  </a:lnTo>
                  <a:lnTo>
                    <a:pt x="354171" y="100329"/>
                  </a:lnTo>
                  <a:lnTo>
                    <a:pt x="358982" y="109219"/>
                  </a:lnTo>
                  <a:lnTo>
                    <a:pt x="360724" y="119379"/>
                  </a:lnTo>
                  <a:lnTo>
                    <a:pt x="360676" y="226059"/>
                  </a:lnTo>
                  <a:lnTo>
                    <a:pt x="361181" y="261619"/>
                  </a:lnTo>
                  <a:lnTo>
                    <a:pt x="337432" y="290829"/>
                  </a:lnTo>
                  <a:lnTo>
                    <a:pt x="334448" y="295909"/>
                  </a:lnTo>
                  <a:lnTo>
                    <a:pt x="334479" y="367029"/>
                  </a:lnTo>
                  <a:lnTo>
                    <a:pt x="339468" y="422909"/>
                  </a:lnTo>
                  <a:lnTo>
                    <a:pt x="369592" y="486409"/>
                  </a:lnTo>
                  <a:lnTo>
                    <a:pt x="413939" y="525779"/>
                  </a:lnTo>
                  <a:lnTo>
                    <a:pt x="472586" y="561339"/>
                  </a:lnTo>
                  <a:lnTo>
                    <a:pt x="475976" y="563879"/>
                  </a:lnTo>
                  <a:lnTo>
                    <a:pt x="483000" y="562609"/>
                  </a:lnTo>
                  <a:lnTo>
                    <a:pt x="531259" y="533399"/>
                  </a:lnTo>
                  <a:lnTo>
                    <a:pt x="477119" y="533399"/>
                  </a:lnTo>
                  <a:lnTo>
                    <a:pt x="475265" y="532129"/>
                  </a:lnTo>
                  <a:lnTo>
                    <a:pt x="426268" y="502919"/>
                  </a:lnTo>
                  <a:lnTo>
                    <a:pt x="389161" y="468629"/>
                  </a:lnTo>
                  <a:lnTo>
                    <a:pt x="364399" y="414019"/>
                  </a:lnTo>
                  <a:lnTo>
                    <a:pt x="360736" y="320039"/>
                  </a:lnTo>
                  <a:lnTo>
                    <a:pt x="360622" y="313689"/>
                  </a:lnTo>
                  <a:lnTo>
                    <a:pt x="360546" y="311149"/>
                  </a:lnTo>
                  <a:lnTo>
                    <a:pt x="361892" y="308609"/>
                  </a:lnTo>
                  <a:lnTo>
                    <a:pt x="446987" y="266699"/>
                  </a:lnTo>
                  <a:lnTo>
                    <a:pt x="386937" y="266699"/>
                  </a:lnTo>
                  <a:lnTo>
                    <a:pt x="386949" y="172719"/>
                  </a:lnTo>
                  <a:lnTo>
                    <a:pt x="413467" y="143509"/>
                  </a:lnTo>
                  <a:lnTo>
                    <a:pt x="457669" y="143509"/>
                  </a:lnTo>
                  <a:lnTo>
                    <a:pt x="452099" y="134619"/>
                  </a:lnTo>
                  <a:lnTo>
                    <a:pt x="439533" y="124459"/>
                  </a:lnTo>
                  <a:lnTo>
                    <a:pt x="387051" y="124459"/>
                  </a:lnTo>
                  <a:lnTo>
                    <a:pt x="386106" y="109219"/>
                  </a:lnTo>
                  <a:lnTo>
                    <a:pt x="382155" y="96519"/>
                  </a:lnTo>
                  <a:lnTo>
                    <a:pt x="379230" y="91439"/>
                  </a:lnTo>
                  <a:close/>
                </a:path>
                <a:path w="622935" h="784859">
                  <a:moveTo>
                    <a:pt x="539852" y="251459"/>
                  </a:moveTo>
                  <a:lnTo>
                    <a:pt x="480968" y="251459"/>
                  </a:lnTo>
                  <a:lnTo>
                    <a:pt x="483622" y="252729"/>
                  </a:lnTo>
                  <a:lnTo>
                    <a:pt x="510497" y="266699"/>
                  </a:lnTo>
                  <a:lnTo>
                    <a:pt x="537330" y="279399"/>
                  </a:lnTo>
                  <a:lnTo>
                    <a:pt x="564125" y="293369"/>
                  </a:lnTo>
                  <a:lnTo>
                    <a:pt x="593109" y="307339"/>
                  </a:lnTo>
                  <a:lnTo>
                    <a:pt x="595979" y="311149"/>
                  </a:lnTo>
                  <a:lnTo>
                    <a:pt x="596089" y="330199"/>
                  </a:lnTo>
                  <a:lnTo>
                    <a:pt x="596193" y="360679"/>
                  </a:lnTo>
                  <a:lnTo>
                    <a:pt x="595904" y="378459"/>
                  </a:lnTo>
                  <a:lnTo>
                    <a:pt x="587827" y="431799"/>
                  </a:lnTo>
                  <a:lnTo>
                    <a:pt x="554846" y="483869"/>
                  </a:lnTo>
                  <a:lnTo>
                    <a:pt x="518072" y="511809"/>
                  </a:lnTo>
                  <a:lnTo>
                    <a:pt x="494914" y="524509"/>
                  </a:lnTo>
                  <a:lnTo>
                    <a:pt x="481095" y="533399"/>
                  </a:lnTo>
                  <a:lnTo>
                    <a:pt x="531259" y="533399"/>
                  </a:lnTo>
                  <a:lnTo>
                    <a:pt x="545649" y="524509"/>
                  </a:lnTo>
                  <a:lnTo>
                    <a:pt x="597630" y="472439"/>
                  </a:lnTo>
                  <a:lnTo>
                    <a:pt x="620541" y="401319"/>
                  </a:lnTo>
                  <a:lnTo>
                    <a:pt x="622414" y="353059"/>
                  </a:lnTo>
                  <a:lnTo>
                    <a:pt x="622382" y="294639"/>
                  </a:lnTo>
                  <a:lnTo>
                    <a:pt x="618204" y="290829"/>
                  </a:lnTo>
                  <a:lnTo>
                    <a:pt x="612705" y="288289"/>
                  </a:lnTo>
                  <a:lnTo>
                    <a:pt x="550244" y="256539"/>
                  </a:lnTo>
                  <a:lnTo>
                    <a:pt x="539852" y="251459"/>
                  </a:lnTo>
                  <a:close/>
                </a:path>
                <a:path w="622935" h="784859">
                  <a:moveTo>
                    <a:pt x="249356" y="392429"/>
                  </a:moveTo>
                  <a:lnTo>
                    <a:pt x="172299" y="392429"/>
                  </a:lnTo>
                  <a:lnTo>
                    <a:pt x="182098" y="393699"/>
                  </a:lnTo>
                  <a:lnTo>
                    <a:pt x="212543" y="400049"/>
                  </a:lnTo>
                  <a:lnTo>
                    <a:pt x="257678" y="440689"/>
                  </a:lnTo>
                  <a:lnTo>
                    <a:pt x="268643" y="480059"/>
                  </a:lnTo>
                  <a:lnTo>
                    <a:pt x="269541" y="500379"/>
                  </a:lnTo>
                  <a:lnTo>
                    <a:pt x="269957" y="510539"/>
                  </a:lnTo>
                  <a:lnTo>
                    <a:pt x="294760" y="510539"/>
                  </a:lnTo>
                  <a:lnTo>
                    <a:pt x="295435" y="482599"/>
                  </a:lnTo>
                  <a:lnTo>
                    <a:pt x="291952" y="457199"/>
                  </a:lnTo>
                  <a:lnTo>
                    <a:pt x="283303" y="433069"/>
                  </a:lnTo>
                  <a:lnTo>
                    <a:pt x="268484" y="410209"/>
                  </a:lnTo>
                  <a:lnTo>
                    <a:pt x="249356" y="392429"/>
                  </a:lnTo>
                  <a:close/>
                </a:path>
                <a:path w="622935" h="784859">
                  <a:moveTo>
                    <a:pt x="97498" y="283209"/>
                  </a:moveTo>
                  <a:lnTo>
                    <a:pt x="55060" y="283209"/>
                  </a:lnTo>
                  <a:lnTo>
                    <a:pt x="61836" y="284479"/>
                  </a:lnTo>
                  <a:lnTo>
                    <a:pt x="67490" y="288289"/>
                  </a:lnTo>
                  <a:lnTo>
                    <a:pt x="72187" y="292099"/>
                  </a:lnTo>
                  <a:lnTo>
                    <a:pt x="76092" y="298449"/>
                  </a:lnTo>
                  <a:lnTo>
                    <a:pt x="100403" y="340359"/>
                  </a:lnTo>
                  <a:lnTo>
                    <a:pt x="112525" y="360679"/>
                  </a:lnTo>
                  <a:lnTo>
                    <a:pt x="128771" y="389889"/>
                  </a:lnTo>
                  <a:lnTo>
                    <a:pt x="134118" y="393699"/>
                  </a:lnTo>
                  <a:lnTo>
                    <a:pt x="142868" y="392429"/>
                  </a:lnTo>
                  <a:lnTo>
                    <a:pt x="249356" y="392429"/>
                  </a:lnTo>
                  <a:lnTo>
                    <a:pt x="243890" y="387349"/>
                  </a:lnTo>
                  <a:lnTo>
                    <a:pt x="215955" y="373379"/>
                  </a:lnTo>
                  <a:lnTo>
                    <a:pt x="185036" y="367029"/>
                  </a:lnTo>
                  <a:lnTo>
                    <a:pt x="151491" y="367029"/>
                  </a:lnTo>
                  <a:lnTo>
                    <a:pt x="151491" y="330199"/>
                  </a:lnTo>
                  <a:lnTo>
                    <a:pt x="125329" y="330199"/>
                  </a:lnTo>
                  <a:lnTo>
                    <a:pt x="122599" y="325119"/>
                  </a:lnTo>
                  <a:lnTo>
                    <a:pt x="121138" y="323849"/>
                  </a:lnTo>
                  <a:lnTo>
                    <a:pt x="113967" y="311149"/>
                  </a:lnTo>
                  <a:lnTo>
                    <a:pt x="108123" y="300989"/>
                  </a:lnTo>
                  <a:lnTo>
                    <a:pt x="102166" y="290829"/>
                  </a:lnTo>
                  <a:lnTo>
                    <a:pt x="97498" y="283209"/>
                  </a:lnTo>
                  <a:close/>
                </a:path>
                <a:path w="622935" h="784859">
                  <a:moveTo>
                    <a:pt x="188156" y="66039"/>
                  </a:moveTo>
                  <a:lnTo>
                    <a:pt x="180714" y="66039"/>
                  </a:lnTo>
                  <a:lnTo>
                    <a:pt x="159131" y="68579"/>
                  </a:lnTo>
                  <a:lnTo>
                    <a:pt x="141570" y="80009"/>
                  </a:lnTo>
                  <a:lnTo>
                    <a:pt x="129747" y="96519"/>
                  </a:lnTo>
                  <a:lnTo>
                    <a:pt x="125380" y="119379"/>
                  </a:lnTo>
                  <a:lnTo>
                    <a:pt x="125329" y="330199"/>
                  </a:lnTo>
                  <a:lnTo>
                    <a:pt x="151491" y="330199"/>
                  </a:lnTo>
                  <a:lnTo>
                    <a:pt x="151491" y="119379"/>
                  </a:lnTo>
                  <a:lnTo>
                    <a:pt x="152432" y="111759"/>
                  </a:lnTo>
                  <a:lnTo>
                    <a:pt x="155270" y="104139"/>
                  </a:lnTo>
                  <a:lnTo>
                    <a:pt x="160032" y="99059"/>
                  </a:lnTo>
                  <a:lnTo>
                    <a:pt x="166744" y="93979"/>
                  </a:lnTo>
                  <a:lnTo>
                    <a:pt x="179926" y="91439"/>
                  </a:lnTo>
                  <a:lnTo>
                    <a:pt x="229976" y="91439"/>
                  </a:lnTo>
                  <a:lnTo>
                    <a:pt x="229977" y="71119"/>
                  </a:lnTo>
                  <a:lnTo>
                    <a:pt x="203828" y="71119"/>
                  </a:lnTo>
                  <a:lnTo>
                    <a:pt x="195446" y="68579"/>
                  </a:lnTo>
                  <a:lnTo>
                    <a:pt x="188156" y="66039"/>
                  </a:lnTo>
                  <a:close/>
                </a:path>
                <a:path w="622935" h="784859">
                  <a:moveTo>
                    <a:pt x="300686" y="26669"/>
                  </a:moveTo>
                  <a:lnTo>
                    <a:pt x="255225" y="26669"/>
                  </a:lnTo>
                  <a:lnTo>
                    <a:pt x="264509" y="27939"/>
                  </a:lnTo>
                  <a:lnTo>
                    <a:pt x="272575" y="31749"/>
                  </a:lnTo>
                  <a:lnTo>
                    <a:pt x="278633" y="39369"/>
                  </a:lnTo>
                  <a:lnTo>
                    <a:pt x="281895" y="48259"/>
                  </a:lnTo>
                  <a:lnTo>
                    <a:pt x="282428" y="50799"/>
                  </a:lnTo>
                  <a:lnTo>
                    <a:pt x="282276" y="54609"/>
                  </a:lnTo>
                  <a:lnTo>
                    <a:pt x="282162" y="299719"/>
                  </a:lnTo>
                  <a:lnTo>
                    <a:pt x="283089" y="308609"/>
                  </a:lnTo>
                  <a:lnTo>
                    <a:pt x="288372" y="313689"/>
                  </a:lnTo>
                  <a:lnTo>
                    <a:pt x="295167" y="313689"/>
                  </a:lnTo>
                  <a:lnTo>
                    <a:pt x="301936" y="314959"/>
                  </a:lnTo>
                  <a:lnTo>
                    <a:pt x="307486" y="309879"/>
                  </a:lnTo>
                  <a:lnTo>
                    <a:pt x="308603" y="299719"/>
                  </a:lnTo>
                  <a:lnTo>
                    <a:pt x="308527" y="298449"/>
                  </a:lnTo>
                  <a:lnTo>
                    <a:pt x="308447" y="118109"/>
                  </a:lnTo>
                  <a:lnTo>
                    <a:pt x="337597" y="91439"/>
                  </a:lnTo>
                  <a:lnTo>
                    <a:pt x="379230" y="91439"/>
                  </a:lnTo>
                  <a:lnTo>
                    <a:pt x="374842" y="83819"/>
                  </a:lnTo>
                  <a:lnTo>
                    <a:pt x="363810" y="74929"/>
                  </a:lnTo>
                  <a:lnTo>
                    <a:pt x="359367" y="72389"/>
                  </a:lnTo>
                  <a:lnTo>
                    <a:pt x="308438" y="72389"/>
                  </a:lnTo>
                  <a:lnTo>
                    <a:pt x="308413" y="52069"/>
                  </a:lnTo>
                  <a:lnTo>
                    <a:pt x="304106" y="31749"/>
                  </a:lnTo>
                  <a:lnTo>
                    <a:pt x="300686" y="26669"/>
                  </a:lnTo>
                  <a:close/>
                </a:path>
                <a:path w="622935" h="784859">
                  <a:moveTo>
                    <a:pt x="229976" y="91439"/>
                  </a:moveTo>
                  <a:lnTo>
                    <a:pt x="179926" y="91439"/>
                  </a:lnTo>
                  <a:lnTo>
                    <a:pt x="191817" y="95249"/>
                  </a:lnTo>
                  <a:lnTo>
                    <a:pt x="200427" y="105409"/>
                  </a:lnTo>
                  <a:lnTo>
                    <a:pt x="203765" y="119379"/>
                  </a:lnTo>
                  <a:lnTo>
                    <a:pt x="203815" y="297179"/>
                  </a:lnTo>
                  <a:lnTo>
                    <a:pt x="203549" y="299719"/>
                  </a:lnTo>
                  <a:lnTo>
                    <a:pt x="205289" y="309879"/>
                  </a:lnTo>
                  <a:lnTo>
                    <a:pt x="209670" y="313689"/>
                  </a:lnTo>
                  <a:lnTo>
                    <a:pt x="224097" y="313689"/>
                  </a:lnTo>
                  <a:lnTo>
                    <a:pt x="228466" y="309879"/>
                  </a:lnTo>
                  <a:lnTo>
                    <a:pt x="230231" y="299719"/>
                  </a:lnTo>
                  <a:lnTo>
                    <a:pt x="229965" y="297179"/>
                  </a:lnTo>
                  <a:lnTo>
                    <a:pt x="229976" y="91439"/>
                  </a:lnTo>
                  <a:close/>
                </a:path>
                <a:path w="622935" h="784859">
                  <a:moveTo>
                    <a:pt x="481069" y="222249"/>
                  </a:moveTo>
                  <a:lnTo>
                    <a:pt x="475316" y="222249"/>
                  </a:lnTo>
                  <a:lnTo>
                    <a:pt x="468661" y="226059"/>
                  </a:lnTo>
                  <a:lnTo>
                    <a:pt x="432203" y="243839"/>
                  </a:lnTo>
                  <a:lnTo>
                    <a:pt x="393058" y="264159"/>
                  </a:lnTo>
                  <a:lnTo>
                    <a:pt x="390417" y="265429"/>
                  </a:lnTo>
                  <a:lnTo>
                    <a:pt x="386937" y="266699"/>
                  </a:lnTo>
                  <a:lnTo>
                    <a:pt x="446987" y="266699"/>
                  </a:lnTo>
                  <a:lnTo>
                    <a:pt x="476637" y="251459"/>
                  </a:lnTo>
                  <a:lnTo>
                    <a:pt x="539852" y="251459"/>
                  </a:lnTo>
                  <a:lnTo>
                    <a:pt x="487889" y="226059"/>
                  </a:lnTo>
                  <a:lnTo>
                    <a:pt x="481069" y="222249"/>
                  </a:lnTo>
                  <a:close/>
                </a:path>
                <a:path w="622935" h="784859">
                  <a:moveTo>
                    <a:pt x="457669" y="143509"/>
                  </a:moveTo>
                  <a:lnTo>
                    <a:pt x="413467" y="143509"/>
                  </a:lnTo>
                  <a:lnTo>
                    <a:pt x="423824" y="146049"/>
                  </a:lnTo>
                  <a:lnTo>
                    <a:pt x="431957" y="152399"/>
                  </a:lnTo>
                  <a:lnTo>
                    <a:pt x="437286" y="161289"/>
                  </a:lnTo>
                  <a:lnTo>
                    <a:pt x="439235" y="172719"/>
                  </a:lnTo>
                  <a:lnTo>
                    <a:pt x="439248" y="209549"/>
                  </a:lnTo>
                  <a:lnTo>
                    <a:pt x="465118" y="209549"/>
                  </a:lnTo>
                  <a:lnTo>
                    <a:pt x="465252" y="198119"/>
                  </a:lnTo>
                  <a:lnTo>
                    <a:pt x="465389" y="190499"/>
                  </a:lnTo>
                  <a:lnTo>
                    <a:pt x="465320" y="172719"/>
                  </a:lnTo>
                  <a:lnTo>
                    <a:pt x="464902" y="163829"/>
                  </a:lnTo>
                  <a:lnTo>
                    <a:pt x="460853" y="148589"/>
                  </a:lnTo>
                  <a:lnTo>
                    <a:pt x="457669" y="143509"/>
                  </a:lnTo>
                  <a:close/>
                </a:path>
                <a:path w="622935" h="784859">
                  <a:moveTo>
                    <a:pt x="414579" y="118109"/>
                  </a:moveTo>
                  <a:lnTo>
                    <a:pt x="405339" y="118109"/>
                  </a:lnTo>
                  <a:lnTo>
                    <a:pt x="396203" y="120649"/>
                  </a:lnTo>
                  <a:lnTo>
                    <a:pt x="387051" y="124459"/>
                  </a:lnTo>
                  <a:lnTo>
                    <a:pt x="439533" y="124459"/>
                  </a:lnTo>
                  <a:lnTo>
                    <a:pt x="424046" y="119379"/>
                  </a:lnTo>
                  <a:lnTo>
                    <a:pt x="414579" y="118109"/>
                  </a:lnTo>
                  <a:close/>
                </a:path>
                <a:path w="622935" h="784859">
                  <a:moveTo>
                    <a:pt x="336786" y="64769"/>
                  </a:moveTo>
                  <a:lnTo>
                    <a:pt x="322760" y="67309"/>
                  </a:lnTo>
                  <a:lnTo>
                    <a:pt x="308438" y="72389"/>
                  </a:lnTo>
                  <a:lnTo>
                    <a:pt x="359367" y="72389"/>
                  </a:lnTo>
                  <a:lnTo>
                    <a:pt x="350481" y="67309"/>
                  </a:lnTo>
                  <a:lnTo>
                    <a:pt x="336786" y="64769"/>
                  </a:lnTo>
                  <a:close/>
                </a:path>
                <a:path w="622935" h="784859">
                  <a:moveTo>
                    <a:pt x="256482" y="0"/>
                  </a:moveTo>
                  <a:lnTo>
                    <a:pt x="219456" y="15239"/>
                  </a:lnTo>
                  <a:lnTo>
                    <a:pt x="203841" y="52069"/>
                  </a:lnTo>
                  <a:lnTo>
                    <a:pt x="203828" y="71119"/>
                  </a:lnTo>
                  <a:lnTo>
                    <a:pt x="229977" y="71119"/>
                  </a:lnTo>
                  <a:lnTo>
                    <a:pt x="230066" y="50799"/>
                  </a:lnTo>
                  <a:lnTo>
                    <a:pt x="232565" y="40639"/>
                  </a:lnTo>
                  <a:lnTo>
                    <a:pt x="238093" y="33019"/>
                  </a:lnTo>
                  <a:lnTo>
                    <a:pt x="245897" y="27939"/>
                  </a:lnTo>
                  <a:lnTo>
                    <a:pt x="255225" y="26669"/>
                  </a:lnTo>
                  <a:lnTo>
                    <a:pt x="300686" y="26669"/>
                  </a:lnTo>
                  <a:lnTo>
                    <a:pt x="292992" y="15239"/>
                  </a:lnTo>
                  <a:lnTo>
                    <a:pt x="276605" y="3809"/>
                  </a:lnTo>
                  <a:lnTo>
                    <a:pt x="256482" y="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7861" y="7134834"/>
              <a:ext cx="121475" cy="886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454057"/>
            <a:ext cx="14630400" cy="4775200"/>
            <a:chOff x="0" y="3454057"/>
            <a:chExt cx="14630400" cy="4775200"/>
          </a:xfrm>
        </p:grpSpPr>
        <p:sp>
          <p:nvSpPr>
            <p:cNvPr id="3" name="object 3"/>
            <p:cNvSpPr/>
            <p:nvPr/>
          </p:nvSpPr>
          <p:spPr>
            <a:xfrm>
              <a:off x="0" y="5226570"/>
              <a:ext cx="14630400" cy="3002280"/>
            </a:xfrm>
            <a:custGeom>
              <a:avLst/>
              <a:gdLst/>
              <a:ahLst/>
              <a:cxnLst/>
              <a:rect l="l" t="t" r="r" b="b"/>
              <a:pathLst>
                <a:path w="14630400" h="3002279">
                  <a:moveTo>
                    <a:pt x="14630400" y="0"/>
                  </a:moveTo>
                  <a:lnTo>
                    <a:pt x="0" y="0"/>
                  </a:lnTo>
                  <a:lnTo>
                    <a:pt x="0" y="3002127"/>
                  </a:lnTo>
                  <a:lnTo>
                    <a:pt x="14630400" y="3002127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64832" y="3454057"/>
              <a:ext cx="2108200" cy="3863340"/>
            </a:xfrm>
            <a:custGeom>
              <a:avLst/>
              <a:gdLst/>
              <a:ahLst/>
              <a:cxnLst/>
              <a:rect l="l" t="t" r="r" b="b"/>
              <a:pathLst>
                <a:path w="2108200" h="3863340">
                  <a:moveTo>
                    <a:pt x="2107819" y="0"/>
                  </a:moveTo>
                  <a:lnTo>
                    <a:pt x="0" y="0"/>
                  </a:lnTo>
                  <a:lnTo>
                    <a:pt x="0" y="3863073"/>
                  </a:lnTo>
                  <a:lnTo>
                    <a:pt x="2107819" y="3863073"/>
                  </a:lnTo>
                  <a:lnTo>
                    <a:pt x="2107819" y="0"/>
                  </a:lnTo>
                  <a:close/>
                </a:path>
              </a:pathLst>
            </a:custGeom>
            <a:solidFill>
              <a:srgbClr val="CAD4E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938564" y="3454057"/>
              <a:ext cx="4892040" cy="3863340"/>
            </a:xfrm>
            <a:custGeom>
              <a:avLst/>
              <a:gdLst/>
              <a:ahLst/>
              <a:cxnLst/>
              <a:rect l="l" t="t" r="r" b="b"/>
              <a:pathLst>
                <a:path w="4892040" h="3863340">
                  <a:moveTo>
                    <a:pt x="4891824" y="0"/>
                  </a:moveTo>
                  <a:lnTo>
                    <a:pt x="0" y="0"/>
                  </a:lnTo>
                  <a:lnTo>
                    <a:pt x="0" y="3863073"/>
                  </a:lnTo>
                  <a:lnTo>
                    <a:pt x="4891824" y="3863073"/>
                  </a:lnTo>
                  <a:lnTo>
                    <a:pt x="4891824" y="0"/>
                  </a:lnTo>
                  <a:close/>
                </a:path>
              </a:pathLst>
            </a:custGeom>
            <a:solidFill>
              <a:srgbClr val="97A9C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832218" y="3454057"/>
              <a:ext cx="5681345" cy="3863340"/>
            </a:xfrm>
            <a:custGeom>
              <a:avLst/>
              <a:gdLst/>
              <a:ahLst/>
              <a:cxnLst/>
              <a:rect l="l" t="t" r="r" b="b"/>
              <a:pathLst>
                <a:path w="5681345" h="3863340">
                  <a:moveTo>
                    <a:pt x="5680722" y="0"/>
                  </a:moveTo>
                  <a:lnTo>
                    <a:pt x="0" y="0"/>
                  </a:lnTo>
                  <a:lnTo>
                    <a:pt x="0" y="3863073"/>
                  </a:lnTo>
                  <a:lnTo>
                    <a:pt x="5680722" y="3863073"/>
                  </a:lnTo>
                  <a:lnTo>
                    <a:pt x="5680722" y="0"/>
                  </a:lnTo>
                  <a:close/>
                </a:path>
              </a:pathLst>
            </a:custGeom>
            <a:solidFill>
              <a:srgbClr val="3D557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073015" y="2568206"/>
            <a:ext cx="58997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solidFill>
                  <a:srgbClr val="23408F"/>
                </a:solidFill>
                <a:latin typeface="Roboto Lt"/>
                <a:cs typeface="Roboto Lt"/>
              </a:rPr>
              <a:t>Esfuerzos</a:t>
            </a:r>
            <a:r>
              <a:rPr sz="2100" spc="-1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2100" spc="-5" dirty="0">
                <a:solidFill>
                  <a:srgbClr val="23408F"/>
                </a:solidFill>
                <a:latin typeface="Roboto Lt"/>
                <a:cs typeface="Roboto Lt"/>
              </a:rPr>
              <a:t>realizados</a:t>
            </a:r>
            <a:r>
              <a:rPr sz="21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2100" spc="5" dirty="0">
                <a:solidFill>
                  <a:srgbClr val="23408F"/>
                </a:solidFill>
                <a:latin typeface="Roboto Lt"/>
                <a:cs typeface="Roboto Lt"/>
              </a:rPr>
              <a:t>de</a:t>
            </a:r>
            <a:r>
              <a:rPr sz="2100" spc="-5" dirty="0">
                <a:solidFill>
                  <a:srgbClr val="23408F"/>
                </a:solidFill>
                <a:latin typeface="Roboto Lt"/>
                <a:cs typeface="Roboto Lt"/>
              </a:rPr>
              <a:t> combate </a:t>
            </a:r>
            <a:r>
              <a:rPr sz="2100" spc="-10" dirty="0">
                <a:solidFill>
                  <a:srgbClr val="23408F"/>
                </a:solidFill>
                <a:latin typeface="Roboto Lt"/>
                <a:cs typeface="Roboto Lt"/>
              </a:rPr>
              <a:t>a</a:t>
            </a:r>
            <a:r>
              <a:rPr sz="2100" spc="-5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2100" spc="-10" dirty="0">
                <a:solidFill>
                  <a:srgbClr val="23408F"/>
                </a:solidFill>
                <a:latin typeface="Roboto Lt"/>
                <a:cs typeface="Roboto Lt"/>
              </a:rPr>
              <a:t>la</a:t>
            </a:r>
            <a:r>
              <a:rPr sz="2100" spc="-5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2100" spc="-10" dirty="0">
                <a:solidFill>
                  <a:srgbClr val="23408F"/>
                </a:solidFill>
                <a:latin typeface="Roboto Lt"/>
                <a:cs typeface="Roboto Lt"/>
              </a:rPr>
              <a:t>corrupción:</a:t>
            </a:r>
            <a:endParaRPr sz="2100" dirty="0">
              <a:latin typeface="Roboto Lt"/>
              <a:cs typeface="Roboto L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70552" y="505169"/>
            <a:ext cx="7288048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0645" algn="ctr">
              <a:lnSpc>
                <a:spcPct val="100000"/>
              </a:lnSpc>
              <a:spcBef>
                <a:spcPts val="100"/>
              </a:spcBef>
            </a:pPr>
            <a:r>
              <a:rPr spc="75" dirty="0">
                <a:solidFill>
                  <a:srgbClr val="23408F"/>
                </a:solidFill>
                <a:latin typeface="Roboto Bk"/>
                <a:cs typeface="Roboto Bk"/>
              </a:rPr>
              <a:t>ANTECEDENTES </a:t>
            </a:r>
            <a:r>
              <a:rPr spc="-1480" dirty="0">
                <a:solidFill>
                  <a:srgbClr val="23408F"/>
                </a:solidFill>
                <a:latin typeface="Roboto Bk"/>
                <a:cs typeface="Roboto Bk"/>
              </a:rPr>
              <a:t> </a:t>
            </a:r>
            <a:r>
              <a:rPr spc="-65" dirty="0">
                <a:solidFill>
                  <a:srgbClr val="23408F"/>
                </a:solidFill>
                <a:latin typeface="Roboto Bk"/>
                <a:cs typeface="Roboto Bk"/>
              </a:rPr>
              <a:t>Y</a:t>
            </a:r>
            <a:r>
              <a:rPr spc="-30" dirty="0">
                <a:solidFill>
                  <a:srgbClr val="23408F"/>
                </a:solidFill>
                <a:latin typeface="Roboto Bk"/>
                <a:cs typeface="Roboto Bk"/>
              </a:rPr>
              <a:t> </a:t>
            </a:r>
            <a:r>
              <a:rPr spc="100" dirty="0">
                <a:solidFill>
                  <a:srgbClr val="23408F"/>
                </a:solidFill>
                <a:latin typeface="Roboto Bk"/>
                <a:cs typeface="Roboto Bk"/>
              </a:rPr>
              <a:t>MARCO</a:t>
            </a:r>
            <a:r>
              <a:rPr spc="-35" dirty="0">
                <a:solidFill>
                  <a:srgbClr val="23408F"/>
                </a:solidFill>
                <a:latin typeface="Roboto Bk"/>
                <a:cs typeface="Roboto Bk"/>
              </a:rPr>
              <a:t> </a:t>
            </a:r>
            <a:r>
              <a:rPr spc="35" dirty="0">
                <a:solidFill>
                  <a:srgbClr val="23408F"/>
                </a:solidFill>
                <a:latin typeface="Roboto Bk"/>
                <a:cs typeface="Roboto Bk"/>
              </a:rPr>
              <a:t>LEGAL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160307" y="3702134"/>
            <a:ext cx="1450293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B2A4A"/>
                </a:solidFill>
                <a:latin typeface="Roboto"/>
                <a:cs typeface="Roboto"/>
              </a:rPr>
              <a:t>Iniciativas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22753" y="4413185"/>
            <a:ext cx="644921" cy="78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0" dirty="0">
                <a:solidFill>
                  <a:srgbClr val="0B2A4A"/>
                </a:solidFill>
                <a:latin typeface="Roboto"/>
                <a:cs typeface="Roboto"/>
              </a:rPr>
              <a:t>OGP</a:t>
            </a:r>
            <a:endParaRPr sz="19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900" b="1" spc="-5" dirty="0">
                <a:solidFill>
                  <a:srgbClr val="0B2A4A"/>
                </a:solidFill>
                <a:latin typeface="Roboto"/>
                <a:cs typeface="Roboto"/>
              </a:rPr>
              <a:t>GI</a:t>
            </a:r>
            <a:r>
              <a:rPr sz="1900" b="1" spc="15" dirty="0">
                <a:solidFill>
                  <a:srgbClr val="0B2A4A"/>
                </a:solidFill>
                <a:latin typeface="Roboto"/>
                <a:cs typeface="Roboto"/>
              </a:rPr>
              <a:t>F</a:t>
            </a:r>
            <a:r>
              <a:rPr sz="1900" b="1" spc="85" dirty="0">
                <a:solidFill>
                  <a:srgbClr val="0B2A4A"/>
                </a:solidFill>
                <a:latin typeface="Roboto"/>
                <a:cs typeface="Roboto"/>
              </a:rPr>
              <a:t>T</a:t>
            </a:r>
            <a:endParaRPr sz="1900" dirty="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22752" y="5352807"/>
            <a:ext cx="706847" cy="1189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5" dirty="0">
                <a:solidFill>
                  <a:srgbClr val="0B2A4A"/>
                </a:solidFill>
                <a:latin typeface="Roboto"/>
                <a:cs typeface="Roboto"/>
              </a:rPr>
              <a:t>EITI</a:t>
            </a:r>
            <a:endParaRPr sz="1900" dirty="0">
              <a:latin typeface="Roboto"/>
              <a:cs typeface="Roboto"/>
            </a:endParaRPr>
          </a:p>
          <a:p>
            <a:pPr marL="12700" marR="5080">
              <a:lnSpc>
                <a:spcPct val="162200"/>
              </a:lnSpc>
            </a:pPr>
            <a:r>
              <a:rPr sz="1900" b="1" spc="15" dirty="0">
                <a:solidFill>
                  <a:srgbClr val="0B2A4A"/>
                </a:solidFill>
                <a:latin typeface="Roboto"/>
                <a:cs typeface="Roboto"/>
              </a:rPr>
              <a:t>CoST  </a:t>
            </a:r>
            <a:r>
              <a:rPr sz="1900" b="1" spc="10" dirty="0">
                <a:solidFill>
                  <a:srgbClr val="0B2A4A"/>
                </a:solidFill>
                <a:latin typeface="Roboto"/>
                <a:cs typeface="Roboto"/>
              </a:rPr>
              <a:t>OCP</a:t>
            </a:r>
            <a:endParaRPr sz="1900" dirty="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78013" y="4267200"/>
            <a:ext cx="30975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0B2A4A"/>
                </a:solidFill>
                <a:latin typeface="Roboto"/>
                <a:cs typeface="Roboto"/>
              </a:rPr>
              <a:t>Índice</a:t>
            </a:r>
            <a:r>
              <a:rPr sz="1500" b="1" spc="-1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spc="10" dirty="0">
                <a:solidFill>
                  <a:srgbClr val="0B2A4A"/>
                </a:solidFill>
                <a:latin typeface="Roboto"/>
                <a:cs typeface="Roboto"/>
              </a:rPr>
              <a:t>de</a:t>
            </a:r>
            <a:r>
              <a:rPr sz="1500" b="1" spc="-1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dirty="0">
                <a:solidFill>
                  <a:srgbClr val="0B2A4A"/>
                </a:solidFill>
                <a:latin typeface="Roboto"/>
                <a:cs typeface="Roboto"/>
              </a:rPr>
              <a:t>Presupuesto</a:t>
            </a:r>
            <a:r>
              <a:rPr sz="1500" b="1" spc="-1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spc="10" dirty="0">
                <a:solidFill>
                  <a:srgbClr val="0B2A4A"/>
                </a:solidFill>
                <a:latin typeface="Roboto"/>
                <a:cs typeface="Roboto"/>
              </a:rPr>
              <a:t>Abierto</a:t>
            </a:r>
            <a:r>
              <a:rPr sz="1500" b="1" spc="-1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spc="-5" dirty="0">
                <a:solidFill>
                  <a:srgbClr val="0B2A4A"/>
                </a:solidFill>
                <a:latin typeface="Roboto"/>
                <a:cs typeface="Roboto"/>
              </a:rPr>
              <a:t>(IBP)</a:t>
            </a:r>
            <a:endParaRPr sz="1500" dirty="0">
              <a:latin typeface="Roboto"/>
              <a:cs typeface="Robo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78012" y="4876800"/>
            <a:ext cx="198058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0B2A4A"/>
                </a:solidFill>
                <a:latin typeface="Roboto"/>
                <a:cs typeface="Roboto"/>
              </a:rPr>
              <a:t>Código</a:t>
            </a:r>
            <a:r>
              <a:rPr sz="1500" b="1" spc="-25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spc="-15" dirty="0">
                <a:solidFill>
                  <a:srgbClr val="0B2A4A"/>
                </a:solidFill>
                <a:latin typeface="Roboto"/>
                <a:cs typeface="Roboto"/>
              </a:rPr>
              <a:t>y</a:t>
            </a:r>
            <a:r>
              <a:rPr sz="1500" b="1" spc="-2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spc="-5" dirty="0">
                <a:solidFill>
                  <a:srgbClr val="0B2A4A"/>
                </a:solidFill>
                <a:latin typeface="Roboto"/>
                <a:cs typeface="Roboto"/>
              </a:rPr>
              <a:t>Manual</a:t>
            </a:r>
            <a:r>
              <a:rPr sz="1500" b="1" spc="-2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spc="5" dirty="0">
                <a:solidFill>
                  <a:srgbClr val="0B2A4A"/>
                </a:solidFill>
                <a:latin typeface="Roboto"/>
                <a:cs typeface="Roboto"/>
              </a:rPr>
              <a:t>de</a:t>
            </a:r>
            <a:endParaRPr sz="1500" dirty="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78012" y="5105400"/>
            <a:ext cx="266638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0B2A4A"/>
                </a:solidFill>
                <a:latin typeface="Roboto"/>
                <a:cs typeface="Roboto"/>
              </a:rPr>
              <a:t>Transparencia</a:t>
            </a:r>
            <a:r>
              <a:rPr sz="1500" b="1" spc="-2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spc="-5" dirty="0">
                <a:solidFill>
                  <a:srgbClr val="0B2A4A"/>
                </a:solidFill>
                <a:latin typeface="Roboto"/>
                <a:cs typeface="Roboto"/>
              </a:rPr>
              <a:t>Fiscal</a:t>
            </a:r>
            <a:r>
              <a:rPr sz="1500" b="1" spc="-2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dirty="0">
                <a:solidFill>
                  <a:srgbClr val="0B2A4A"/>
                </a:solidFill>
                <a:latin typeface="Roboto"/>
                <a:cs typeface="Roboto"/>
              </a:rPr>
              <a:t>del</a:t>
            </a:r>
            <a:r>
              <a:rPr sz="1500" b="1" spc="-2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spc="-5" dirty="0">
                <a:solidFill>
                  <a:srgbClr val="0B2A4A"/>
                </a:solidFill>
                <a:latin typeface="Roboto"/>
                <a:cs typeface="Roboto"/>
              </a:rPr>
              <a:t>FMI</a:t>
            </a:r>
            <a:endParaRPr sz="1500" dirty="0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78012" y="5486400"/>
            <a:ext cx="167578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0B2A4A"/>
                </a:solidFill>
                <a:latin typeface="Roboto"/>
                <a:cs typeface="Roboto"/>
              </a:rPr>
              <a:t>Evaluación</a:t>
            </a:r>
            <a:r>
              <a:rPr sz="1500" b="1" spc="-65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spc="-20" dirty="0">
                <a:solidFill>
                  <a:srgbClr val="0B2A4A"/>
                </a:solidFill>
                <a:latin typeface="Roboto"/>
                <a:cs typeface="Roboto"/>
              </a:rPr>
              <a:t>PEFA</a:t>
            </a:r>
            <a:endParaRPr sz="1500" dirty="0">
              <a:latin typeface="Roboto"/>
              <a:cs typeface="Robo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78013" y="5918200"/>
            <a:ext cx="3627120" cy="48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GT" sz="1500" b="1" dirty="0">
                <a:solidFill>
                  <a:srgbClr val="0B2A4A"/>
                </a:solidFill>
                <a:latin typeface="Roboto"/>
                <a:cs typeface="Roboto"/>
              </a:rPr>
              <a:t>Barómetro Global de Datos (GDB)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GT" sz="1500" b="1" dirty="0">
                <a:solidFill>
                  <a:srgbClr val="0B2A4A"/>
                </a:solidFill>
                <a:latin typeface="Roboto"/>
                <a:cs typeface="Roboto"/>
              </a:rPr>
              <a:t>Varias organizaciones</a:t>
            </a:r>
            <a:endParaRPr sz="1500" dirty="0">
              <a:latin typeface="Roboto"/>
              <a:cs typeface="Robo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78013" y="6532850"/>
            <a:ext cx="3708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0B2A4A"/>
                </a:solidFill>
                <a:latin typeface="Roboto"/>
                <a:cs typeface="Roboto"/>
              </a:rPr>
              <a:t>Buenas</a:t>
            </a:r>
            <a:r>
              <a:rPr sz="1500" b="1" spc="-2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spc="-5" dirty="0">
                <a:solidFill>
                  <a:srgbClr val="0B2A4A"/>
                </a:solidFill>
                <a:latin typeface="Roboto"/>
                <a:cs typeface="Roboto"/>
              </a:rPr>
              <a:t>Prácticas</a:t>
            </a:r>
            <a:r>
              <a:rPr sz="1500" b="1" spc="-2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spc="10" dirty="0">
                <a:solidFill>
                  <a:srgbClr val="0B2A4A"/>
                </a:solidFill>
                <a:latin typeface="Roboto"/>
                <a:cs typeface="Roboto"/>
              </a:rPr>
              <a:t>de</a:t>
            </a:r>
            <a:r>
              <a:rPr sz="1500" b="1" spc="-6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dirty="0">
                <a:solidFill>
                  <a:srgbClr val="0B2A4A"/>
                </a:solidFill>
                <a:latin typeface="Roboto"/>
                <a:cs typeface="Roboto"/>
              </a:rPr>
              <a:t>Transparencia</a:t>
            </a:r>
            <a:r>
              <a:rPr sz="1500" b="1" spc="-10" dirty="0">
                <a:solidFill>
                  <a:srgbClr val="0B2A4A"/>
                </a:solidFill>
                <a:latin typeface="Roboto"/>
                <a:cs typeface="Roboto"/>
              </a:rPr>
              <a:t> </a:t>
            </a:r>
            <a:r>
              <a:rPr sz="1500" b="1" dirty="0">
                <a:solidFill>
                  <a:srgbClr val="0B2A4A"/>
                </a:solidFill>
                <a:latin typeface="Roboto"/>
                <a:cs typeface="Roboto"/>
              </a:rPr>
              <a:t>(OCDE)</a:t>
            </a:r>
            <a:endParaRPr sz="1500" dirty="0">
              <a:latin typeface="Roboto"/>
              <a:cs typeface="Robo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658072" y="3657600"/>
            <a:ext cx="168632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B2A4A"/>
                </a:solidFill>
                <a:latin typeface="Roboto"/>
                <a:cs typeface="Roboto"/>
              </a:rPr>
              <a:t>Evaluaciones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19827" y="6997890"/>
            <a:ext cx="4863465" cy="704850"/>
          </a:xfrm>
          <a:custGeom>
            <a:avLst/>
            <a:gdLst/>
            <a:ahLst/>
            <a:cxnLst/>
            <a:rect l="l" t="t" r="r" b="b"/>
            <a:pathLst>
              <a:path w="4863465" h="704850">
                <a:moveTo>
                  <a:pt x="1557286" y="352259"/>
                </a:moveTo>
                <a:lnTo>
                  <a:pt x="947153" y="0"/>
                </a:lnTo>
                <a:lnTo>
                  <a:pt x="947153" y="172669"/>
                </a:lnTo>
                <a:lnTo>
                  <a:pt x="0" y="172669"/>
                </a:lnTo>
                <a:lnTo>
                  <a:pt x="0" y="531850"/>
                </a:lnTo>
                <a:lnTo>
                  <a:pt x="947153" y="531850"/>
                </a:lnTo>
                <a:lnTo>
                  <a:pt x="947153" y="704507"/>
                </a:lnTo>
                <a:lnTo>
                  <a:pt x="1557286" y="352259"/>
                </a:lnTo>
                <a:close/>
              </a:path>
              <a:path w="4863465" h="704850">
                <a:moveTo>
                  <a:pt x="4862842" y="352259"/>
                </a:moveTo>
                <a:lnTo>
                  <a:pt x="4252709" y="0"/>
                </a:lnTo>
                <a:lnTo>
                  <a:pt x="4252709" y="172669"/>
                </a:lnTo>
                <a:lnTo>
                  <a:pt x="3305556" y="172669"/>
                </a:lnTo>
                <a:lnTo>
                  <a:pt x="3305556" y="531850"/>
                </a:lnTo>
                <a:lnTo>
                  <a:pt x="4252709" y="531850"/>
                </a:lnTo>
                <a:lnTo>
                  <a:pt x="4252709" y="704507"/>
                </a:lnTo>
                <a:lnTo>
                  <a:pt x="4862842" y="3522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1087622" y="3794073"/>
            <a:ext cx="5171440" cy="148399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sz="2150" dirty="0">
                <a:solidFill>
                  <a:srgbClr val="FFFFFF"/>
                </a:solidFill>
                <a:latin typeface="Roboto Lt"/>
                <a:cs typeface="Roboto Lt"/>
              </a:rPr>
              <a:t>2001</a:t>
            </a:r>
            <a:endParaRPr sz="2150" dirty="0">
              <a:latin typeface="Roboto Lt"/>
              <a:cs typeface="Roboto Lt"/>
            </a:endParaRPr>
          </a:p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1600" spc="-5" dirty="0">
                <a:solidFill>
                  <a:srgbClr val="FFFFFF"/>
                </a:solidFill>
                <a:latin typeface="Roboto Lt"/>
                <a:cs typeface="Roboto Lt"/>
              </a:rPr>
              <a:t>Convención </a:t>
            </a:r>
            <a:r>
              <a:rPr sz="1600" spc="-10" dirty="0">
                <a:solidFill>
                  <a:srgbClr val="FFFFFF"/>
                </a:solidFill>
                <a:latin typeface="Roboto Lt"/>
                <a:cs typeface="Roboto Lt"/>
              </a:rPr>
              <a:t>Interamericana </a:t>
            </a:r>
            <a:r>
              <a:rPr sz="1600" spc="-15" dirty="0">
                <a:solidFill>
                  <a:srgbClr val="FFFFFF"/>
                </a:solidFill>
                <a:latin typeface="Roboto Lt"/>
                <a:cs typeface="Roboto Lt"/>
              </a:rPr>
              <a:t>contra</a:t>
            </a:r>
            <a:r>
              <a:rPr sz="1600" spc="-10" dirty="0">
                <a:solidFill>
                  <a:srgbClr val="FFFFFF"/>
                </a:solidFill>
                <a:latin typeface="Roboto Lt"/>
                <a:cs typeface="Roboto Lt"/>
              </a:rPr>
              <a:t> la</a:t>
            </a:r>
            <a:r>
              <a:rPr sz="1600" spc="-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dirty="0">
                <a:solidFill>
                  <a:srgbClr val="FFFFFF"/>
                </a:solidFill>
                <a:latin typeface="Roboto Lt"/>
                <a:cs typeface="Roboto Lt"/>
              </a:rPr>
              <a:t>Corrupción</a:t>
            </a:r>
            <a:endParaRPr sz="1600" dirty="0">
              <a:latin typeface="Roboto Lt"/>
              <a:cs typeface="Roboto Lt"/>
            </a:endParaRPr>
          </a:p>
          <a:p>
            <a:pPr algn="ctr">
              <a:lnSpc>
                <a:spcPct val="100000"/>
              </a:lnSpc>
              <a:spcBef>
                <a:spcPts val="1130"/>
              </a:spcBef>
            </a:pPr>
            <a:r>
              <a:rPr sz="2150" dirty="0">
                <a:solidFill>
                  <a:srgbClr val="FFFFFF"/>
                </a:solidFill>
                <a:latin typeface="Roboto Lt"/>
                <a:cs typeface="Roboto Lt"/>
              </a:rPr>
              <a:t>2005</a:t>
            </a:r>
            <a:endParaRPr sz="2150" dirty="0">
              <a:latin typeface="Roboto Lt"/>
              <a:cs typeface="Roboto Lt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600" spc="-5" dirty="0">
                <a:solidFill>
                  <a:srgbClr val="FFFFFF"/>
                </a:solidFill>
                <a:latin typeface="Roboto Lt"/>
                <a:cs typeface="Roboto Lt"/>
              </a:rPr>
              <a:t>Convención </a:t>
            </a:r>
            <a:r>
              <a:rPr sz="1600" spc="5" dirty="0">
                <a:solidFill>
                  <a:srgbClr val="FFFFFF"/>
                </a:solidFill>
                <a:latin typeface="Roboto Lt"/>
                <a:cs typeface="Roboto Lt"/>
              </a:rPr>
              <a:t>de</a:t>
            </a:r>
            <a:r>
              <a:rPr sz="1600" spc="-10" dirty="0">
                <a:solidFill>
                  <a:srgbClr val="FFFFFF"/>
                </a:solidFill>
                <a:latin typeface="Roboto Lt"/>
                <a:cs typeface="Roboto Lt"/>
              </a:rPr>
              <a:t> las</a:t>
            </a:r>
            <a:r>
              <a:rPr sz="1600" spc="-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dirty="0">
                <a:solidFill>
                  <a:srgbClr val="FFFFFF"/>
                </a:solidFill>
                <a:latin typeface="Roboto Lt"/>
                <a:cs typeface="Roboto Lt"/>
              </a:rPr>
              <a:t>Naciones</a:t>
            </a:r>
            <a:r>
              <a:rPr sz="1600" spc="-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Roboto Lt"/>
                <a:cs typeface="Roboto Lt"/>
              </a:rPr>
              <a:t>Unidas</a:t>
            </a:r>
            <a:r>
              <a:rPr sz="1600" spc="-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Roboto Lt"/>
                <a:cs typeface="Roboto Lt"/>
              </a:rPr>
              <a:t>contra</a:t>
            </a:r>
            <a:r>
              <a:rPr sz="1600" spc="-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Roboto Lt"/>
                <a:cs typeface="Roboto Lt"/>
              </a:rPr>
              <a:t>la </a:t>
            </a:r>
            <a:r>
              <a:rPr sz="1600" dirty="0">
                <a:solidFill>
                  <a:srgbClr val="FFFFFF"/>
                </a:solidFill>
                <a:latin typeface="Roboto Lt"/>
                <a:cs typeface="Roboto Lt"/>
              </a:rPr>
              <a:t>Corrupción</a:t>
            </a:r>
            <a:endParaRPr sz="1600" dirty="0">
              <a:latin typeface="Roboto Lt"/>
              <a:cs typeface="Roboto L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72995" y="5325872"/>
            <a:ext cx="3598545" cy="148399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sz="2150" dirty="0">
                <a:solidFill>
                  <a:srgbClr val="FFFFFF"/>
                </a:solidFill>
                <a:latin typeface="Roboto Lt"/>
                <a:cs typeface="Roboto Lt"/>
              </a:rPr>
              <a:t>2008</a:t>
            </a:r>
            <a:endParaRPr sz="2150" dirty="0">
              <a:latin typeface="Roboto Lt"/>
              <a:cs typeface="Roboto Lt"/>
            </a:endParaRPr>
          </a:p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1600" spc="-15" dirty="0">
                <a:solidFill>
                  <a:srgbClr val="FFFFFF"/>
                </a:solidFill>
                <a:latin typeface="Roboto Lt"/>
                <a:cs typeface="Roboto Lt"/>
              </a:rPr>
              <a:t>Ley</a:t>
            </a:r>
            <a:r>
              <a:rPr sz="1600" spc="-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Roboto Lt"/>
                <a:cs typeface="Roboto Lt"/>
              </a:rPr>
              <a:t>de</a:t>
            </a:r>
            <a:r>
              <a:rPr sz="1600" spc="-1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Roboto Lt"/>
                <a:cs typeface="Roboto Lt"/>
              </a:rPr>
              <a:t>Acceso</a:t>
            </a:r>
            <a:r>
              <a:rPr sz="160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Roboto Lt"/>
                <a:cs typeface="Roboto Lt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Roboto Lt"/>
                <a:cs typeface="Roboto Lt"/>
              </a:rPr>
              <a:t> la</a:t>
            </a:r>
            <a:r>
              <a:rPr sz="1600" spc="-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Roboto Lt"/>
                <a:cs typeface="Roboto Lt"/>
              </a:rPr>
              <a:t>Información Pública</a:t>
            </a:r>
            <a:endParaRPr sz="1600" dirty="0">
              <a:latin typeface="Roboto Lt"/>
              <a:cs typeface="Roboto Lt"/>
            </a:endParaRPr>
          </a:p>
          <a:p>
            <a:pPr algn="ctr">
              <a:lnSpc>
                <a:spcPct val="100000"/>
              </a:lnSpc>
              <a:spcBef>
                <a:spcPts val="1130"/>
              </a:spcBef>
            </a:pPr>
            <a:r>
              <a:rPr sz="2150" dirty="0">
                <a:solidFill>
                  <a:srgbClr val="FFFFFF"/>
                </a:solidFill>
                <a:latin typeface="Roboto Lt"/>
                <a:cs typeface="Roboto Lt"/>
              </a:rPr>
              <a:t>2012</a:t>
            </a:r>
            <a:endParaRPr sz="2150" dirty="0">
              <a:latin typeface="Roboto Lt"/>
              <a:cs typeface="Roboto Lt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600" spc="-15" dirty="0">
                <a:solidFill>
                  <a:srgbClr val="FFFFFF"/>
                </a:solidFill>
                <a:latin typeface="Roboto Lt"/>
                <a:cs typeface="Roboto Lt"/>
              </a:rPr>
              <a:t>Ley</a:t>
            </a:r>
            <a:r>
              <a:rPr sz="1600" spc="-2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Roboto Lt"/>
                <a:cs typeface="Roboto Lt"/>
              </a:rPr>
              <a:t>contra</a:t>
            </a:r>
            <a:r>
              <a:rPr sz="1600" spc="-2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Roboto Lt"/>
                <a:cs typeface="Roboto Lt"/>
              </a:rPr>
              <a:t>la</a:t>
            </a:r>
            <a:r>
              <a:rPr sz="1600" spc="-2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600" dirty="0">
                <a:solidFill>
                  <a:srgbClr val="FFFFFF"/>
                </a:solidFill>
                <a:latin typeface="Roboto Lt"/>
                <a:cs typeface="Roboto Lt"/>
              </a:rPr>
              <a:t>Corrupción</a:t>
            </a:r>
            <a:endParaRPr sz="1600" dirty="0">
              <a:latin typeface="Roboto Lt"/>
              <a:cs typeface="Roboto L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022409" y="3922976"/>
            <a:ext cx="6555825" cy="2837540"/>
            <a:chOff x="3022409" y="3922976"/>
            <a:chExt cx="6555825" cy="2837540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22409" y="3922976"/>
              <a:ext cx="230263" cy="23027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7182" y="4470986"/>
              <a:ext cx="230276" cy="23026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47971" y="4267200"/>
              <a:ext cx="230263" cy="23026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47971" y="5486400"/>
              <a:ext cx="230263" cy="23026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47971" y="4876800"/>
              <a:ext cx="230263" cy="23027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47971" y="5943600"/>
              <a:ext cx="230263" cy="23026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47971" y="6530253"/>
              <a:ext cx="230263" cy="2302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07182" y="4940743"/>
              <a:ext cx="230276" cy="23026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07182" y="5410501"/>
              <a:ext cx="230276" cy="23027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07182" y="5791200"/>
              <a:ext cx="230276" cy="23026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7182" y="6248400"/>
              <a:ext cx="230276" cy="23026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22409" y="4714984"/>
              <a:ext cx="230263" cy="23026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22409" y="5468879"/>
              <a:ext cx="230263" cy="23026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22409" y="6224032"/>
              <a:ext cx="230263" cy="230276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850589" y="253978"/>
            <a:ext cx="756229" cy="334726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13685749" y="297789"/>
            <a:ext cx="2540" cy="260985"/>
          </a:xfrm>
          <a:custGeom>
            <a:avLst/>
            <a:gdLst/>
            <a:ahLst/>
            <a:cxnLst/>
            <a:rect l="l" t="t" r="r" b="b"/>
            <a:pathLst>
              <a:path w="2540" h="260984">
                <a:moveTo>
                  <a:pt x="2311" y="0"/>
                </a:moveTo>
                <a:lnTo>
                  <a:pt x="0" y="0"/>
                </a:lnTo>
                <a:lnTo>
                  <a:pt x="0" y="260616"/>
                </a:lnTo>
                <a:lnTo>
                  <a:pt x="2311" y="260616"/>
                </a:lnTo>
                <a:lnTo>
                  <a:pt x="2311" y="0"/>
                </a:lnTo>
                <a:close/>
              </a:path>
            </a:pathLst>
          </a:custGeom>
          <a:solidFill>
            <a:srgbClr val="0B3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9" name="object 3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767827" y="321587"/>
            <a:ext cx="464452" cy="2012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73420" cy="8228965"/>
          </a:xfrm>
          <a:custGeom>
            <a:avLst/>
            <a:gdLst/>
            <a:ahLst/>
            <a:cxnLst/>
            <a:rect l="l" t="t" r="r" b="b"/>
            <a:pathLst>
              <a:path w="5773420" h="8228965">
                <a:moveTo>
                  <a:pt x="5773051" y="0"/>
                </a:moveTo>
                <a:lnTo>
                  <a:pt x="0" y="0"/>
                </a:lnTo>
                <a:lnTo>
                  <a:pt x="0" y="8228698"/>
                </a:lnTo>
                <a:lnTo>
                  <a:pt x="5773051" y="8228698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746566" y="544868"/>
            <a:ext cx="5621019" cy="2997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00"/>
              </a:spcBef>
            </a:pP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Rechazar 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categóricament</a:t>
            </a:r>
            <a:r>
              <a:rPr sz="2200" b="1" spc="5" dirty="0" err="1">
                <a:solidFill>
                  <a:srgbClr val="23408F"/>
                </a:solidFill>
                <a:latin typeface="Roboto"/>
                <a:cs typeface="Roboto"/>
              </a:rPr>
              <a:t>e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	</a:t>
            </a: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cualquier</a:t>
            </a:r>
            <a:r>
              <a:rPr lang="es-ES" sz="2200" b="1" spc="-9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5" dirty="0">
                <a:solidFill>
                  <a:srgbClr val="23408F"/>
                </a:solidFill>
                <a:latin typeface="Roboto"/>
                <a:cs typeface="Roboto"/>
              </a:rPr>
              <a:t>intento</a:t>
            </a:r>
            <a:r>
              <a:rPr lang="es-ES" sz="2200" b="1" spc="-9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lang="es-ES" sz="2200" b="1" spc="-9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soborno</a:t>
            </a:r>
            <a:r>
              <a:rPr lang="es-ES" sz="2200" b="1" spc="-8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5" dirty="0">
                <a:solidFill>
                  <a:srgbClr val="23408F"/>
                </a:solidFill>
                <a:latin typeface="Roboto"/>
                <a:cs typeface="Roboto"/>
              </a:rPr>
              <a:t>u</a:t>
            </a:r>
            <a:r>
              <a:rPr lang="es-ES" sz="2200" b="1" spc="-8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5" dirty="0">
                <a:solidFill>
                  <a:srgbClr val="23408F"/>
                </a:solidFill>
                <a:latin typeface="Roboto"/>
                <a:cs typeface="Roboto"/>
              </a:rPr>
              <a:t>otro</a:t>
            </a:r>
            <a:r>
              <a:rPr lang="es-ES" sz="2200" b="1" spc="-8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5" dirty="0">
                <a:solidFill>
                  <a:srgbClr val="23408F"/>
                </a:solidFill>
                <a:latin typeface="Roboto"/>
                <a:cs typeface="Roboto"/>
              </a:rPr>
              <a:t>acto</a:t>
            </a:r>
            <a:endParaRPr lang="es-ES" sz="2200" dirty="0">
              <a:latin typeface="Roboto"/>
              <a:cs typeface="Roboto"/>
            </a:endParaRPr>
          </a:p>
          <a:p>
            <a:pPr marL="12700" marR="5080" algn="just">
              <a:lnSpc>
                <a:spcPct val="150000"/>
              </a:lnSpc>
              <a:tabLst>
                <a:tab pos="553085" algn="l"/>
                <a:tab pos="632460" algn="l"/>
                <a:tab pos="957580" algn="l"/>
                <a:tab pos="1716405" algn="l"/>
                <a:tab pos="2205990" algn="l"/>
                <a:tab pos="2279650" algn="l"/>
                <a:tab pos="2304415" algn="l"/>
                <a:tab pos="2616200" algn="l"/>
                <a:tab pos="2658745" algn="l"/>
                <a:tab pos="3056255" algn="l"/>
                <a:tab pos="3095625" algn="l"/>
                <a:tab pos="3685540" algn="l"/>
                <a:tab pos="3766820" algn="l"/>
                <a:tab pos="4018279" algn="l"/>
                <a:tab pos="4070985" algn="l"/>
                <a:tab pos="4534535" algn="l"/>
              </a:tabLst>
            </a:pP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d</a:t>
            </a:r>
            <a:r>
              <a:rPr lang="es-ES" sz="2200" b="1" spc="15" dirty="0">
                <a:solidFill>
                  <a:srgbClr val="23408F"/>
                </a:solidFill>
                <a:latin typeface="Roboto"/>
                <a:cs typeface="Roboto"/>
              </a:rPr>
              <a:t>e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	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corrupción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,	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	</a:t>
            </a:r>
            <a:r>
              <a:rPr sz="2200" b="1" spc="20" dirty="0">
                <a:solidFill>
                  <a:srgbClr val="23408F"/>
                </a:solidFill>
                <a:latin typeface="Roboto"/>
                <a:cs typeface="Roboto"/>
              </a:rPr>
              <a:t>e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vitand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o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	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respuestas</a:t>
            </a: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 err="1">
                <a:solidFill>
                  <a:srgbClr val="23408F"/>
                </a:solidFill>
                <a:latin typeface="Roboto"/>
                <a:cs typeface="Roboto"/>
              </a:rPr>
              <a:t>ambiguas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que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		puedan	da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r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		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l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a</a:t>
            </a:r>
            <a:r>
              <a:rPr lang="es-GT"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imp</a:t>
            </a:r>
            <a:r>
              <a:rPr sz="2200" b="1" spc="-25" dirty="0" err="1">
                <a:solidFill>
                  <a:srgbClr val="23408F"/>
                </a:solidFill>
                <a:latin typeface="Roboto"/>
                <a:cs typeface="Roboto"/>
              </a:rPr>
              <a:t>r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esión</a:t>
            </a: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d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e</a:t>
            </a:r>
            <a:r>
              <a:rPr lang="es-GT" sz="22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que</a:t>
            </a:r>
            <a:r>
              <a:rPr lang="es-GT" sz="22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se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está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acuerdo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con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estos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ofrecimientos.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44192" y="609600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27268" y="568671"/>
            <a:ext cx="1045210" cy="1607185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7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7793" y="3048508"/>
            <a:ext cx="3039110" cy="1177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sz="4100" b="1" spc="15" dirty="0">
                <a:solidFill>
                  <a:srgbClr val="FFFFFF"/>
                </a:solidFill>
                <a:latin typeface="Roboto Bk"/>
                <a:cs typeface="Roboto Bk"/>
              </a:rPr>
              <a:t>MEDIDAS</a:t>
            </a:r>
            <a:r>
              <a:rPr sz="4100" b="1" spc="-55" dirty="0">
                <a:solidFill>
                  <a:srgbClr val="FFFFFF"/>
                </a:solidFill>
                <a:latin typeface="Roboto Bk"/>
                <a:cs typeface="Roboto Bk"/>
              </a:rPr>
              <a:t> </a:t>
            </a:r>
            <a:r>
              <a:rPr sz="4100" b="1" spc="-15" dirty="0">
                <a:solidFill>
                  <a:srgbClr val="FFFFFF"/>
                </a:solidFill>
                <a:latin typeface="Roboto Bk"/>
                <a:cs typeface="Roboto Bk"/>
              </a:rPr>
              <a:t>DE</a:t>
            </a:r>
            <a:endParaRPr sz="410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sz="3550" spc="10" dirty="0">
                <a:solidFill>
                  <a:srgbClr val="FFFFFF"/>
                </a:solidFill>
                <a:latin typeface="Roboto Lt"/>
                <a:cs typeface="Roboto Lt"/>
              </a:rPr>
              <a:t>PREVENCIÓN</a:t>
            </a:r>
            <a:endParaRPr sz="3550" dirty="0">
              <a:latin typeface="Roboto Lt"/>
              <a:cs typeface="Roboto L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94885" y="501076"/>
            <a:ext cx="1381760" cy="7230745"/>
            <a:chOff x="594885" y="501076"/>
            <a:chExt cx="1381760" cy="723074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85" y="501076"/>
              <a:ext cx="756229" cy="3347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30032" y="54486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30" y="568671"/>
              <a:ext cx="464452" cy="2012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60196" y="6600393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2012" y="0"/>
                  </a:moveTo>
                  <a:lnTo>
                    <a:pt x="0" y="0"/>
                  </a:lnTo>
                  <a:lnTo>
                    <a:pt x="0" y="1130960"/>
                  </a:lnTo>
                  <a:lnTo>
                    <a:pt x="862012" y="1130960"/>
                  </a:lnTo>
                  <a:lnTo>
                    <a:pt x="862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80160" y="6791688"/>
              <a:ext cx="622935" cy="784860"/>
            </a:xfrm>
            <a:custGeom>
              <a:avLst/>
              <a:gdLst/>
              <a:ahLst/>
              <a:cxnLst/>
              <a:rect l="l" t="t" r="r" b="b"/>
              <a:pathLst>
                <a:path w="622935" h="784859">
                  <a:moveTo>
                    <a:pt x="460203" y="628649"/>
                  </a:moveTo>
                  <a:lnTo>
                    <a:pt x="146196" y="628649"/>
                  </a:lnTo>
                  <a:lnTo>
                    <a:pt x="135290" y="629919"/>
                  </a:lnTo>
                  <a:lnTo>
                    <a:pt x="128966" y="632459"/>
                  </a:lnTo>
                  <a:lnTo>
                    <a:pt x="126041" y="638809"/>
                  </a:lnTo>
                  <a:lnTo>
                    <a:pt x="125329" y="650239"/>
                  </a:lnTo>
                  <a:lnTo>
                    <a:pt x="125329" y="784859"/>
                  </a:lnTo>
                  <a:lnTo>
                    <a:pt x="151885" y="784859"/>
                  </a:lnTo>
                  <a:lnTo>
                    <a:pt x="151885" y="655319"/>
                  </a:lnTo>
                  <a:lnTo>
                    <a:pt x="465352" y="655319"/>
                  </a:lnTo>
                  <a:lnTo>
                    <a:pt x="465308" y="633729"/>
                  </a:lnTo>
                  <a:lnTo>
                    <a:pt x="460203" y="628649"/>
                  </a:lnTo>
                  <a:close/>
                </a:path>
                <a:path w="622935" h="784859">
                  <a:moveTo>
                    <a:pt x="465352" y="655319"/>
                  </a:moveTo>
                  <a:lnTo>
                    <a:pt x="439477" y="655319"/>
                  </a:lnTo>
                  <a:lnTo>
                    <a:pt x="439477" y="784859"/>
                  </a:lnTo>
                  <a:lnTo>
                    <a:pt x="465397" y="784859"/>
                  </a:lnTo>
                  <a:lnTo>
                    <a:pt x="465352" y="655319"/>
                  </a:lnTo>
                  <a:close/>
                </a:path>
                <a:path w="622935" h="784859">
                  <a:moveTo>
                    <a:pt x="61400" y="256539"/>
                  </a:moveTo>
                  <a:lnTo>
                    <a:pt x="46374" y="256539"/>
                  </a:lnTo>
                  <a:lnTo>
                    <a:pt x="32195" y="260349"/>
                  </a:lnTo>
                  <a:lnTo>
                    <a:pt x="3651" y="289559"/>
                  </a:lnTo>
                  <a:lnTo>
                    <a:pt x="0" y="313689"/>
                  </a:lnTo>
                  <a:lnTo>
                    <a:pt x="2958" y="326389"/>
                  </a:lnTo>
                  <a:lnTo>
                    <a:pt x="8616" y="337819"/>
                  </a:lnTo>
                  <a:lnTo>
                    <a:pt x="89183" y="478789"/>
                  </a:lnTo>
                  <a:lnTo>
                    <a:pt x="116196" y="524509"/>
                  </a:lnTo>
                  <a:lnTo>
                    <a:pt x="143478" y="571499"/>
                  </a:lnTo>
                  <a:lnTo>
                    <a:pt x="149260" y="585469"/>
                  </a:lnTo>
                  <a:lnTo>
                    <a:pt x="151047" y="599439"/>
                  </a:lnTo>
                  <a:lnTo>
                    <a:pt x="151072" y="614679"/>
                  </a:lnTo>
                  <a:lnTo>
                    <a:pt x="151568" y="628649"/>
                  </a:lnTo>
                  <a:lnTo>
                    <a:pt x="177653" y="628649"/>
                  </a:lnTo>
                  <a:lnTo>
                    <a:pt x="177535" y="614679"/>
                  </a:lnTo>
                  <a:lnTo>
                    <a:pt x="177634" y="598169"/>
                  </a:lnTo>
                  <a:lnTo>
                    <a:pt x="119607" y="477519"/>
                  </a:lnTo>
                  <a:lnTo>
                    <a:pt x="43160" y="345439"/>
                  </a:lnTo>
                  <a:lnTo>
                    <a:pt x="35967" y="332739"/>
                  </a:lnTo>
                  <a:lnTo>
                    <a:pt x="32418" y="326389"/>
                  </a:lnTo>
                  <a:lnTo>
                    <a:pt x="28975" y="320039"/>
                  </a:lnTo>
                  <a:lnTo>
                    <a:pt x="26395" y="313689"/>
                  </a:lnTo>
                  <a:lnTo>
                    <a:pt x="25820" y="307339"/>
                  </a:lnTo>
                  <a:lnTo>
                    <a:pt x="27190" y="300989"/>
                  </a:lnTo>
                  <a:lnTo>
                    <a:pt x="30448" y="294639"/>
                  </a:lnTo>
                  <a:lnTo>
                    <a:pt x="35276" y="288289"/>
                  </a:lnTo>
                  <a:lnTo>
                    <a:pt x="41030" y="284479"/>
                  </a:lnTo>
                  <a:lnTo>
                    <a:pt x="47646" y="283209"/>
                  </a:lnTo>
                  <a:lnTo>
                    <a:pt x="97497" y="283209"/>
                  </a:lnTo>
                  <a:lnTo>
                    <a:pt x="95942" y="280669"/>
                  </a:lnTo>
                  <a:lnTo>
                    <a:pt x="86309" y="269239"/>
                  </a:lnTo>
                  <a:lnTo>
                    <a:pt x="74753" y="261619"/>
                  </a:lnTo>
                  <a:lnTo>
                    <a:pt x="61400" y="256539"/>
                  </a:lnTo>
                  <a:close/>
                </a:path>
                <a:path w="622935" h="784859">
                  <a:moveTo>
                    <a:pt x="419423" y="558799"/>
                  </a:moveTo>
                  <a:lnTo>
                    <a:pt x="413819" y="575309"/>
                  </a:lnTo>
                  <a:lnTo>
                    <a:pt x="412811" y="593089"/>
                  </a:lnTo>
                  <a:lnTo>
                    <a:pt x="413335" y="610869"/>
                  </a:lnTo>
                  <a:lnTo>
                    <a:pt x="412324" y="628649"/>
                  </a:lnTo>
                  <a:lnTo>
                    <a:pt x="438956" y="628649"/>
                  </a:lnTo>
                  <a:lnTo>
                    <a:pt x="439328" y="614679"/>
                  </a:lnTo>
                  <a:lnTo>
                    <a:pt x="439301" y="610869"/>
                  </a:lnTo>
                  <a:lnTo>
                    <a:pt x="438999" y="598169"/>
                  </a:lnTo>
                  <a:lnTo>
                    <a:pt x="439586" y="582929"/>
                  </a:lnTo>
                  <a:lnTo>
                    <a:pt x="442842" y="567689"/>
                  </a:lnTo>
                  <a:lnTo>
                    <a:pt x="419423" y="558799"/>
                  </a:lnTo>
                  <a:close/>
                </a:path>
                <a:path w="622935" h="784859">
                  <a:moveTo>
                    <a:pt x="379229" y="91439"/>
                  </a:moveTo>
                  <a:lnTo>
                    <a:pt x="337597" y="91439"/>
                  </a:lnTo>
                  <a:lnTo>
                    <a:pt x="346854" y="93979"/>
                  </a:lnTo>
                  <a:lnTo>
                    <a:pt x="354171" y="100329"/>
                  </a:lnTo>
                  <a:lnTo>
                    <a:pt x="358982" y="109219"/>
                  </a:lnTo>
                  <a:lnTo>
                    <a:pt x="360724" y="119379"/>
                  </a:lnTo>
                  <a:lnTo>
                    <a:pt x="360674" y="226059"/>
                  </a:lnTo>
                  <a:lnTo>
                    <a:pt x="361181" y="261619"/>
                  </a:lnTo>
                  <a:lnTo>
                    <a:pt x="337432" y="290829"/>
                  </a:lnTo>
                  <a:lnTo>
                    <a:pt x="334448" y="295909"/>
                  </a:lnTo>
                  <a:lnTo>
                    <a:pt x="334478" y="367029"/>
                  </a:lnTo>
                  <a:lnTo>
                    <a:pt x="339467" y="422909"/>
                  </a:lnTo>
                  <a:lnTo>
                    <a:pt x="369587" y="486409"/>
                  </a:lnTo>
                  <a:lnTo>
                    <a:pt x="413934" y="525779"/>
                  </a:lnTo>
                  <a:lnTo>
                    <a:pt x="472586" y="561339"/>
                  </a:lnTo>
                  <a:lnTo>
                    <a:pt x="475976" y="563879"/>
                  </a:lnTo>
                  <a:lnTo>
                    <a:pt x="483000" y="562609"/>
                  </a:lnTo>
                  <a:lnTo>
                    <a:pt x="531254" y="533399"/>
                  </a:lnTo>
                  <a:lnTo>
                    <a:pt x="477107" y="533399"/>
                  </a:lnTo>
                  <a:lnTo>
                    <a:pt x="475265" y="532129"/>
                  </a:lnTo>
                  <a:lnTo>
                    <a:pt x="426263" y="502919"/>
                  </a:lnTo>
                  <a:lnTo>
                    <a:pt x="389161" y="468629"/>
                  </a:lnTo>
                  <a:lnTo>
                    <a:pt x="364399" y="414019"/>
                  </a:lnTo>
                  <a:lnTo>
                    <a:pt x="360717" y="318769"/>
                  </a:lnTo>
                  <a:lnTo>
                    <a:pt x="360622" y="313689"/>
                  </a:lnTo>
                  <a:lnTo>
                    <a:pt x="360546" y="311149"/>
                  </a:lnTo>
                  <a:lnTo>
                    <a:pt x="361892" y="308609"/>
                  </a:lnTo>
                  <a:lnTo>
                    <a:pt x="446987" y="266699"/>
                  </a:lnTo>
                  <a:lnTo>
                    <a:pt x="386937" y="266699"/>
                  </a:lnTo>
                  <a:lnTo>
                    <a:pt x="386949" y="172719"/>
                  </a:lnTo>
                  <a:lnTo>
                    <a:pt x="413467" y="143509"/>
                  </a:lnTo>
                  <a:lnTo>
                    <a:pt x="457665" y="143509"/>
                  </a:lnTo>
                  <a:lnTo>
                    <a:pt x="452097" y="134619"/>
                  </a:lnTo>
                  <a:lnTo>
                    <a:pt x="439533" y="124459"/>
                  </a:lnTo>
                  <a:lnTo>
                    <a:pt x="387038" y="124459"/>
                  </a:lnTo>
                  <a:lnTo>
                    <a:pt x="386100" y="109219"/>
                  </a:lnTo>
                  <a:lnTo>
                    <a:pt x="382154" y="96519"/>
                  </a:lnTo>
                  <a:lnTo>
                    <a:pt x="379229" y="91439"/>
                  </a:lnTo>
                  <a:close/>
                </a:path>
                <a:path w="622935" h="784859">
                  <a:moveTo>
                    <a:pt x="539851" y="251459"/>
                  </a:moveTo>
                  <a:lnTo>
                    <a:pt x="480968" y="251459"/>
                  </a:lnTo>
                  <a:lnTo>
                    <a:pt x="510492" y="266699"/>
                  </a:lnTo>
                  <a:lnTo>
                    <a:pt x="537327" y="279399"/>
                  </a:lnTo>
                  <a:lnTo>
                    <a:pt x="564119" y="293369"/>
                  </a:lnTo>
                  <a:lnTo>
                    <a:pt x="593109" y="307339"/>
                  </a:lnTo>
                  <a:lnTo>
                    <a:pt x="595979" y="311149"/>
                  </a:lnTo>
                  <a:lnTo>
                    <a:pt x="596064" y="326389"/>
                  </a:lnTo>
                  <a:lnTo>
                    <a:pt x="596188" y="360679"/>
                  </a:lnTo>
                  <a:lnTo>
                    <a:pt x="595898" y="378459"/>
                  </a:lnTo>
                  <a:lnTo>
                    <a:pt x="587825" y="431799"/>
                  </a:lnTo>
                  <a:lnTo>
                    <a:pt x="554840" y="483869"/>
                  </a:lnTo>
                  <a:lnTo>
                    <a:pt x="518067" y="511809"/>
                  </a:lnTo>
                  <a:lnTo>
                    <a:pt x="494912" y="524509"/>
                  </a:lnTo>
                  <a:lnTo>
                    <a:pt x="481095" y="533399"/>
                  </a:lnTo>
                  <a:lnTo>
                    <a:pt x="531254" y="533399"/>
                  </a:lnTo>
                  <a:lnTo>
                    <a:pt x="545636" y="524509"/>
                  </a:lnTo>
                  <a:lnTo>
                    <a:pt x="597623" y="472439"/>
                  </a:lnTo>
                  <a:lnTo>
                    <a:pt x="620541" y="401319"/>
                  </a:lnTo>
                  <a:lnTo>
                    <a:pt x="622409" y="353059"/>
                  </a:lnTo>
                  <a:lnTo>
                    <a:pt x="622382" y="294639"/>
                  </a:lnTo>
                  <a:lnTo>
                    <a:pt x="618204" y="290829"/>
                  </a:lnTo>
                  <a:lnTo>
                    <a:pt x="612692" y="288289"/>
                  </a:lnTo>
                  <a:lnTo>
                    <a:pt x="550243" y="256539"/>
                  </a:lnTo>
                  <a:lnTo>
                    <a:pt x="539851" y="251459"/>
                  </a:lnTo>
                  <a:close/>
                </a:path>
                <a:path w="622935" h="784859">
                  <a:moveTo>
                    <a:pt x="249349" y="392429"/>
                  </a:moveTo>
                  <a:lnTo>
                    <a:pt x="172299" y="392429"/>
                  </a:lnTo>
                  <a:lnTo>
                    <a:pt x="182098" y="393699"/>
                  </a:lnTo>
                  <a:lnTo>
                    <a:pt x="212543" y="400049"/>
                  </a:lnTo>
                  <a:lnTo>
                    <a:pt x="257678" y="440689"/>
                  </a:lnTo>
                  <a:lnTo>
                    <a:pt x="268643" y="480059"/>
                  </a:lnTo>
                  <a:lnTo>
                    <a:pt x="269541" y="500379"/>
                  </a:lnTo>
                  <a:lnTo>
                    <a:pt x="269957" y="510539"/>
                  </a:lnTo>
                  <a:lnTo>
                    <a:pt x="294747" y="510539"/>
                  </a:lnTo>
                  <a:lnTo>
                    <a:pt x="295430" y="482599"/>
                  </a:lnTo>
                  <a:lnTo>
                    <a:pt x="291949" y="457199"/>
                  </a:lnTo>
                  <a:lnTo>
                    <a:pt x="283298" y="433069"/>
                  </a:lnTo>
                  <a:lnTo>
                    <a:pt x="268471" y="410209"/>
                  </a:lnTo>
                  <a:lnTo>
                    <a:pt x="249349" y="392429"/>
                  </a:lnTo>
                  <a:close/>
                </a:path>
                <a:path w="622935" h="784859">
                  <a:moveTo>
                    <a:pt x="97497" y="283209"/>
                  </a:moveTo>
                  <a:lnTo>
                    <a:pt x="55060" y="283209"/>
                  </a:lnTo>
                  <a:lnTo>
                    <a:pt x="61836" y="284479"/>
                  </a:lnTo>
                  <a:lnTo>
                    <a:pt x="67490" y="288289"/>
                  </a:lnTo>
                  <a:lnTo>
                    <a:pt x="72187" y="292099"/>
                  </a:lnTo>
                  <a:lnTo>
                    <a:pt x="76092" y="298449"/>
                  </a:lnTo>
                  <a:lnTo>
                    <a:pt x="88232" y="318769"/>
                  </a:lnTo>
                  <a:lnTo>
                    <a:pt x="100398" y="340359"/>
                  </a:lnTo>
                  <a:lnTo>
                    <a:pt x="112523" y="360679"/>
                  </a:lnTo>
                  <a:lnTo>
                    <a:pt x="128771" y="389889"/>
                  </a:lnTo>
                  <a:lnTo>
                    <a:pt x="134118" y="393699"/>
                  </a:lnTo>
                  <a:lnTo>
                    <a:pt x="142868" y="392429"/>
                  </a:lnTo>
                  <a:lnTo>
                    <a:pt x="249349" y="392429"/>
                  </a:lnTo>
                  <a:lnTo>
                    <a:pt x="243885" y="387349"/>
                  </a:lnTo>
                  <a:lnTo>
                    <a:pt x="215953" y="373379"/>
                  </a:lnTo>
                  <a:lnTo>
                    <a:pt x="185036" y="367029"/>
                  </a:lnTo>
                  <a:lnTo>
                    <a:pt x="151491" y="367029"/>
                  </a:lnTo>
                  <a:lnTo>
                    <a:pt x="151491" y="330199"/>
                  </a:lnTo>
                  <a:lnTo>
                    <a:pt x="125329" y="330199"/>
                  </a:lnTo>
                  <a:lnTo>
                    <a:pt x="122599" y="325119"/>
                  </a:lnTo>
                  <a:lnTo>
                    <a:pt x="121138" y="323849"/>
                  </a:lnTo>
                  <a:lnTo>
                    <a:pt x="119843" y="321309"/>
                  </a:lnTo>
                  <a:lnTo>
                    <a:pt x="113956" y="311149"/>
                  </a:lnTo>
                  <a:lnTo>
                    <a:pt x="108116" y="300989"/>
                  </a:lnTo>
                  <a:lnTo>
                    <a:pt x="102164" y="290829"/>
                  </a:lnTo>
                  <a:lnTo>
                    <a:pt x="97497" y="283209"/>
                  </a:lnTo>
                  <a:close/>
                </a:path>
                <a:path w="622935" h="784859">
                  <a:moveTo>
                    <a:pt x="188156" y="66039"/>
                  </a:moveTo>
                  <a:lnTo>
                    <a:pt x="180714" y="66039"/>
                  </a:lnTo>
                  <a:lnTo>
                    <a:pt x="159131" y="68579"/>
                  </a:lnTo>
                  <a:lnTo>
                    <a:pt x="141570" y="80009"/>
                  </a:lnTo>
                  <a:lnTo>
                    <a:pt x="129747" y="96519"/>
                  </a:lnTo>
                  <a:lnTo>
                    <a:pt x="125380" y="119379"/>
                  </a:lnTo>
                  <a:lnTo>
                    <a:pt x="125329" y="330199"/>
                  </a:lnTo>
                  <a:lnTo>
                    <a:pt x="151491" y="330199"/>
                  </a:lnTo>
                  <a:lnTo>
                    <a:pt x="151491" y="119379"/>
                  </a:lnTo>
                  <a:lnTo>
                    <a:pt x="152432" y="111759"/>
                  </a:lnTo>
                  <a:lnTo>
                    <a:pt x="155270" y="104139"/>
                  </a:lnTo>
                  <a:lnTo>
                    <a:pt x="160032" y="99059"/>
                  </a:lnTo>
                  <a:lnTo>
                    <a:pt x="166744" y="93979"/>
                  </a:lnTo>
                  <a:lnTo>
                    <a:pt x="179926" y="91439"/>
                  </a:lnTo>
                  <a:lnTo>
                    <a:pt x="229976" y="91439"/>
                  </a:lnTo>
                  <a:lnTo>
                    <a:pt x="229977" y="71119"/>
                  </a:lnTo>
                  <a:lnTo>
                    <a:pt x="203828" y="71119"/>
                  </a:lnTo>
                  <a:lnTo>
                    <a:pt x="195446" y="68579"/>
                  </a:lnTo>
                  <a:lnTo>
                    <a:pt x="188156" y="66039"/>
                  </a:lnTo>
                  <a:close/>
                </a:path>
                <a:path w="622935" h="784859">
                  <a:moveTo>
                    <a:pt x="300684" y="26669"/>
                  </a:moveTo>
                  <a:lnTo>
                    <a:pt x="255225" y="26669"/>
                  </a:lnTo>
                  <a:lnTo>
                    <a:pt x="264509" y="27939"/>
                  </a:lnTo>
                  <a:lnTo>
                    <a:pt x="272575" y="31749"/>
                  </a:lnTo>
                  <a:lnTo>
                    <a:pt x="278633" y="39369"/>
                  </a:lnTo>
                  <a:lnTo>
                    <a:pt x="281895" y="48259"/>
                  </a:lnTo>
                  <a:lnTo>
                    <a:pt x="282428" y="50799"/>
                  </a:lnTo>
                  <a:lnTo>
                    <a:pt x="282276" y="54609"/>
                  </a:lnTo>
                  <a:lnTo>
                    <a:pt x="282162" y="299719"/>
                  </a:lnTo>
                  <a:lnTo>
                    <a:pt x="283089" y="308609"/>
                  </a:lnTo>
                  <a:lnTo>
                    <a:pt x="288359" y="313689"/>
                  </a:lnTo>
                  <a:lnTo>
                    <a:pt x="295154" y="313689"/>
                  </a:lnTo>
                  <a:lnTo>
                    <a:pt x="301936" y="314959"/>
                  </a:lnTo>
                  <a:lnTo>
                    <a:pt x="307486" y="309879"/>
                  </a:lnTo>
                  <a:lnTo>
                    <a:pt x="308590" y="299719"/>
                  </a:lnTo>
                  <a:lnTo>
                    <a:pt x="308514" y="298449"/>
                  </a:lnTo>
                  <a:lnTo>
                    <a:pt x="308447" y="118109"/>
                  </a:lnTo>
                  <a:lnTo>
                    <a:pt x="337597" y="91439"/>
                  </a:lnTo>
                  <a:lnTo>
                    <a:pt x="379229" y="91439"/>
                  </a:lnTo>
                  <a:lnTo>
                    <a:pt x="374842" y="83819"/>
                  </a:lnTo>
                  <a:lnTo>
                    <a:pt x="363810" y="74929"/>
                  </a:lnTo>
                  <a:lnTo>
                    <a:pt x="359367" y="72389"/>
                  </a:lnTo>
                  <a:lnTo>
                    <a:pt x="308425" y="72389"/>
                  </a:lnTo>
                  <a:lnTo>
                    <a:pt x="308413" y="52069"/>
                  </a:lnTo>
                  <a:lnTo>
                    <a:pt x="304104" y="31749"/>
                  </a:lnTo>
                  <a:lnTo>
                    <a:pt x="300684" y="26669"/>
                  </a:lnTo>
                  <a:close/>
                </a:path>
                <a:path w="622935" h="784859">
                  <a:moveTo>
                    <a:pt x="229976" y="91439"/>
                  </a:moveTo>
                  <a:lnTo>
                    <a:pt x="179926" y="91439"/>
                  </a:lnTo>
                  <a:lnTo>
                    <a:pt x="191817" y="95249"/>
                  </a:lnTo>
                  <a:lnTo>
                    <a:pt x="200427" y="105409"/>
                  </a:lnTo>
                  <a:lnTo>
                    <a:pt x="203765" y="119379"/>
                  </a:lnTo>
                  <a:lnTo>
                    <a:pt x="203815" y="297179"/>
                  </a:lnTo>
                  <a:lnTo>
                    <a:pt x="203549" y="299719"/>
                  </a:lnTo>
                  <a:lnTo>
                    <a:pt x="205289" y="309879"/>
                  </a:lnTo>
                  <a:lnTo>
                    <a:pt x="209657" y="313689"/>
                  </a:lnTo>
                  <a:lnTo>
                    <a:pt x="224097" y="313689"/>
                  </a:lnTo>
                  <a:lnTo>
                    <a:pt x="228466" y="309879"/>
                  </a:lnTo>
                  <a:lnTo>
                    <a:pt x="230231" y="299719"/>
                  </a:lnTo>
                  <a:lnTo>
                    <a:pt x="229965" y="297179"/>
                  </a:lnTo>
                  <a:lnTo>
                    <a:pt x="229976" y="91439"/>
                  </a:lnTo>
                  <a:close/>
                </a:path>
                <a:path w="622935" h="784859">
                  <a:moveTo>
                    <a:pt x="481069" y="222249"/>
                  </a:moveTo>
                  <a:lnTo>
                    <a:pt x="475316" y="222249"/>
                  </a:lnTo>
                  <a:lnTo>
                    <a:pt x="468661" y="226059"/>
                  </a:lnTo>
                  <a:lnTo>
                    <a:pt x="432203" y="243839"/>
                  </a:lnTo>
                  <a:lnTo>
                    <a:pt x="393058" y="264159"/>
                  </a:lnTo>
                  <a:lnTo>
                    <a:pt x="390417" y="265429"/>
                  </a:lnTo>
                  <a:lnTo>
                    <a:pt x="386937" y="266699"/>
                  </a:lnTo>
                  <a:lnTo>
                    <a:pt x="446987" y="266699"/>
                  </a:lnTo>
                  <a:lnTo>
                    <a:pt x="476637" y="251459"/>
                  </a:lnTo>
                  <a:lnTo>
                    <a:pt x="539851" y="251459"/>
                  </a:lnTo>
                  <a:lnTo>
                    <a:pt x="487889" y="226059"/>
                  </a:lnTo>
                  <a:lnTo>
                    <a:pt x="481069" y="222249"/>
                  </a:lnTo>
                  <a:close/>
                </a:path>
                <a:path w="622935" h="784859">
                  <a:moveTo>
                    <a:pt x="457665" y="143509"/>
                  </a:moveTo>
                  <a:lnTo>
                    <a:pt x="413467" y="143509"/>
                  </a:lnTo>
                  <a:lnTo>
                    <a:pt x="423824" y="146049"/>
                  </a:lnTo>
                  <a:lnTo>
                    <a:pt x="431957" y="152399"/>
                  </a:lnTo>
                  <a:lnTo>
                    <a:pt x="437286" y="161289"/>
                  </a:lnTo>
                  <a:lnTo>
                    <a:pt x="439235" y="172719"/>
                  </a:lnTo>
                  <a:lnTo>
                    <a:pt x="439248" y="209549"/>
                  </a:lnTo>
                  <a:lnTo>
                    <a:pt x="465118" y="209549"/>
                  </a:lnTo>
                  <a:lnTo>
                    <a:pt x="465252" y="198119"/>
                  </a:lnTo>
                  <a:lnTo>
                    <a:pt x="465388" y="190499"/>
                  </a:lnTo>
                  <a:lnTo>
                    <a:pt x="465313" y="172719"/>
                  </a:lnTo>
                  <a:lnTo>
                    <a:pt x="464889" y="163829"/>
                  </a:lnTo>
                  <a:lnTo>
                    <a:pt x="460847" y="148589"/>
                  </a:lnTo>
                  <a:lnTo>
                    <a:pt x="457665" y="143509"/>
                  </a:lnTo>
                  <a:close/>
                </a:path>
                <a:path w="622935" h="784859">
                  <a:moveTo>
                    <a:pt x="414574" y="118109"/>
                  </a:moveTo>
                  <a:lnTo>
                    <a:pt x="405333" y="118109"/>
                  </a:lnTo>
                  <a:lnTo>
                    <a:pt x="396196" y="120649"/>
                  </a:lnTo>
                  <a:lnTo>
                    <a:pt x="387038" y="124459"/>
                  </a:lnTo>
                  <a:lnTo>
                    <a:pt x="439533" y="124459"/>
                  </a:lnTo>
                  <a:lnTo>
                    <a:pt x="424046" y="119379"/>
                  </a:lnTo>
                  <a:lnTo>
                    <a:pt x="414574" y="118109"/>
                  </a:lnTo>
                  <a:close/>
                </a:path>
                <a:path w="622935" h="784859">
                  <a:moveTo>
                    <a:pt x="336784" y="64769"/>
                  </a:moveTo>
                  <a:lnTo>
                    <a:pt x="322755" y="67309"/>
                  </a:lnTo>
                  <a:lnTo>
                    <a:pt x="308425" y="72389"/>
                  </a:lnTo>
                  <a:lnTo>
                    <a:pt x="359367" y="72389"/>
                  </a:lnTo>
                  <a:lnTo>
                    <a:pt x="350481" y="67309"/>
                  </a:lnTo>
                  <a:lnTo>
                    <a:pt x="336784" y="64769"/>
                  </a:lnTo>
                  <a:close/>
                </a:path>
                <a:path w="622935" h="784859">
                  <a:moveTo>
                    <a:pt x="256482" y="0"/>
                  </a:moveTo>
                  <a:lnTo>
                    <a:pt x="219456" y="15239"/>
                  </a:lnTo>
                  <a:lnTo>
                    <a:pt x="203841" y="52069"/>
                  </a:lnTo>
                  <a:lnTo>
                    <a:pt x="203828" y="71119"/>
                  </a:lnTo>
                  <a:lnTo>
                    <a:pt x="229977" y="71119"/>
                  </a:lnTo>
                  <a:lnTo>
                    <a:pt x="230066" y="50799"/>
                  </a:lnTo>
                  <a:lnTo>
                    <a:pt x="232565" y="40639"/>
                  </a:lnTo>
                  <a:lnTo>
                    <a:pt x="238093" y="33019"/>
                  </a:lnTo>
                  <a:lnTo>
                    <a:pt x="245897" y="27939"/>
                  </a:lnTo>
                  <a:lnTo>
                    <a:pt x="255225" y="26669"/>
                  </a:lnTo>
                  <a:lnTo>
                    <a:pt x="300684" y="26669"/>
                  </a:lnTo>
                  <a:lnTo>
                    <a:pt x="292987" y="15239"/>
                  </a:lnTo>
                  <a:lnTo>
                    <a:pt x="276600" y="3809"/>
                  </a:lnTo>
                  <a:lnTo>
                    <a:pt x="256482" y="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7863" y="7134834"/>
              <a:ext cx="121475" cy="88604"/>
            </a:xfrm>
            <a:prstGeom prst="rect">
              <a:avLst/>
            </a:prstGeom>
          </p:spPr>
        </p:pic>
      </p:grpSp>
      <p:sp>
        <p:nvSpPr>
          <p:cNvPr id="14" name="object 6">
            <a:extLst>
              <a:ext uri="{FF2B5EF4-FFF2-40B4-BE49-F238E27FC236}">
                <a16:creationId xmlns:a16="http://schemas.microsoft.com/office/drawing/2014/main" id="{25292291-4CAA-478D-8796-AB98FC6B19BE}"/>
              </a:ext>
            </a:extLst>
          </p:cNvPr>
          <p:cNvSpPr txBox="1">
            <a:spLocks/>
          </p:cNvSpPr>
          <p:nvPr/>
        </p:nvSpPr>
        <p:spPr>
          <a:xfrm>
            <a:off x="6427268" y="5121701"/>
            <a:ext cx="989449" cy="1304844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 anchor="t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303530">
              <a:spcBef>
                <a:spcPts val="2975"/>
              </a:spcBef>
            </a:pPr>
            <a:r>
              <a:rPr lang="es-GT" kern="0" dirty="0"/>
              <a:t>8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F6BD472D-DF6A-4C73-9B31-D93373A672DA}"/>
              </a:ext>
            </a:extLst>
          </p:cNvPr>
          <p:cNvSpPr/>
          <p:nvPr/>
        </p:nvSpPr>
        <p:spPr>
          <a:xfrm>
            <a:off x="7944192" y="5123268"/>
            <a:ext cx="274899" cy="324546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3A2DB5B7-B650-4C21-8243-8B884737680A}"/>
              </a:ext>
            </a:extLst>
          </p:cNvPr>
          <p:cNvSpPr txBox="1"/>
          <p:nvPr/>
        </p:nvSpPr>
        <p:spPr>
          <a:xfrm>
            <a:off x="8746566" y="4953000"/>
            <a:ext cx="5621019" cy="147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00"/>
              </a:spcBef>
            </a:pP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Socializar la Política de Prevención de la Corrupción a los sujetos obligados del MINFIN definidos en esta política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.</a:t>
            </a:r>
            <a:endParaRPr sz="2200" dirty="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4893" y="3095182"/>
            <a:ext cx="4655864" cy="1177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sz="4100" spc="25" dirty="0">
                <a:latin typeface="Roboto Bk"/>
                <a:cs typeface="Roboto Bk"/>
              </a:rPr>
              <a:t>CONSECUENCIAS</a:t>
            </a:r>
            <a:endParaRPr sz="410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sz="3550" b="0" spc="-15" dirty="0">
                <a:latin typeface="Roboto Lt"/>
                <a:cs typeface="Roboto Lt"/>
              </a:rPr>
              <a:t>DE</a:t>
            </a:r>
            <a:r>
              <a:rPr sz="3550" b="0" spc="-50" dirty="0">
                <a:latin typeface="Roboto Lt"/>
                <a:cs typeface="Roboto Lt"/>
              </a:rPr>
              <a:t> </a:t>
            </a:r>
            <a:r>
              <a:rPr sz="3550" b="0" spc="-20" dirty="0">
                <a:latin typeface="Roboto Lt"/>
                <a:cs typeface="Roboto Lt"/>
              </a:rPr>
              <a:t>INCUMPLI</a:t>
            </a:r>
            <a:r>
              <a:rPr lang="es-GT" sz="3550" b="0" spc="-20" dirty="0">
                <a:latin typeface="Roboto Lt"/>
                <a:cs typeface="Roboto Lt"/>
              </a:rPr>
              <a:t>MIENTO</a:t>
            </a:r>
            <a:endParaRPr sz="3550" dirty="0">
              <a:latin typeface="Roboto Lt"/>
              <a:cs typeface="Roboto L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4893" y="0"/>
            <a:ext cx="14036040" cy="8228965"/>
            <a:chOff x="594893" y="0"/>
            <a:chExt cx="14036040" cy="82289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3" y="501076"/>
              <a:ext cx="756221" cy="3347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0032" y="54486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30" y="568671"/>
              <a:ext cx="464440" cy="2012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3051" y="0"/>
              <a:ext cx="8857348" cy="822869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68385" y="0"/>
              <a:ext cx="3532504" cy="5349875"/>
            </a:xfrm>
            <a:custGeom>
              <a:avLst/>
              <a:gdLst/>
              <a:ahLst/>
              <a:cxnLst/>
              <a:rect l="l" t="t" r="r" b="b"/>
              <a:pathLst>
                <a:path w="3532504" h="5349875">
                  <a:moveTo>
                    <a:pt x="3531971" y="0"/>
                  </a:moveTo>
                  <a:lnTo>
                    <a:pt x="0" y="0"/>
                  </a:lnTo>
                  <a:lnTo>
                    <a:pt x="0" y="5349354"/>
                  </a:lnTo>
                  <a:lnTo>
                    <a:pt x="3531971" y="5349354"/>
                  </a:lnTo>
                  <a:lnTo>
                    <a:pt x="3531971" y="0"/>
                  </a:lnTo>
                  <a:close/>
                </a:path>
              </a:pathLst>
            </a:custGeom>
            <a:solidFill>
              <a:srgbClr val="A7B3D2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8561628" y="3031058"/>
              <a:ext cx="2854960" cy="1377950"/>
            </a:xfrm>
            <a:custGeom>
              <a:avLst/>
              <a:gdLst/>
              <a:ahLst/>
              <a:cxnLst/>
              <a:rect l="l" t="t" r="r" b="b"/>
              <a:pathLst>
                <a:path w="2854959" h="1377950">
                  <a:moveTo>
                    <a:pt x="1663547" y="397929"/>
                  </a:moveTo>
                  <a:lnTo>
                    <a:pt x="1661934" y="353314"/>
                  </a:lnTo>
                  <a:lnTo>
                    <a:pt x="1648917" y="306247"/>
                  </a:lnTo>
                  <a:lnTo>
                    <a:pt x="1626819" y="265988"/>
                  </a:lnTo>
                  <a:lnTo>
                    <a:pt x="1596504" y="233286"/>
                  </a:lnTo>
                  <a:lnTo>
                    <a:pt x="1569173" y="215633"/>
                  </a:lnTo>
                  <a:lnTo>
                    <a:pt x="1569173" y="386321"/>
                  </a:lnTo>
                  <a:lnTo>
                    <a:pt x="1554683" y="429323"/>
                  </a:lnTo>
                  <a:lnTo>
                    <a:pt x="1520647" y="460603"/>
                  </a:lnTo>
                  <a:lnTo>
                    <a:pt x="1471498" y="473062"/>
                  </a:lnTo>
                  <a:lnTo>
                    <a:pt x="1313942" y="473748"/>
                  </a:lnTo>
                  <a:lnTo>
                    <a:pt x="1208887" y="473557"/>
                  </a:lnTo>
                  <a:lnTo>
                    <a:pt x="1148943" y="473557"/>
                  </a:lnTo>
                  <a:lnTo>
                    <a:pt x="1107782" y="482193"/>
                  </a:lnTo>
                  <a:lnTo>
                    <a:pt x="1087843" y="511136"/>
                  </a:lnTo>
                  <a:lnTo>
                    <a:pt x="1088948" y="531749"/>
                  </a:lnTo>
                  <a:lnTo>
                    <a:pt x="1093355" y="574281"/>
                  </a:lnTo>
                  <a:lnTo>
                    <a:pt x="1084541" y="609828"/>
                  </a:lnTo>
                  <a:lnTo>
                    <a:pt x="1062202" y="638924"/>
                  </a:lnTo>
                  <a:lnTo>
                    <a:pt x="1026058" y="662089"/>
                  </a:lnTo>
                  <a:lnTo>
                    <a:pt x="1008595" y="675728"/>
                  </a:lnTo>
                  <a:lnTo>
                    <a:pt x="1001636" y="693889"/>
                  </a:lnTo>
                  <a:lnTo>
                    <a:pt x="1004189" y="715086"/>
                  </a:lnTo>
                  <a:lnTo>
                    <a:pt x="1015301" y="737806"/>
                  </a:lnTo>
                  <a:lnTo>
                    <a:pt x="1025588" y="754570"/>
                  </a:lnTo>
                  <a:lnTo>
                    <a:pt x="1034681" y="772401"/>
                  </a:lnTo>
                  <a:lnTo>
                    <a:pt x="1041476" y="790829"/>
                  </a:lnTo>
                  <a:lnTo>
                    <a:pt x="1044829" y="809345"/>
                  </a:lnTo>
                  <a:lnTo>
                    <a:pt x="1042174" y="837082"/>
                  </a:lnTo>
                  <a:lnTo>
                    <a:pt x="1030884" y="860653"/>
                  </a:lnTo>
                  <a:lnTo>
                    <a:pt x="1012101" y="879843"/>
                  </a:lnTo>
                  <a:lnTo>
                    <a:pt x="986980" y="894435"/>
                  </a:lnTo>
                  <a:lnTo>
                    <a:pt x="959789" y="908431"/>
                  </a:lnTo>
                  <a:lnTo>
                    <a:pt x="945781" y="923315"/>
                  </a:lnTo>
                  <a:lnTo>
                    <a:pt x="942670" y="943775"/>
                  </a:lnTo>
                  <a:lnTo>
                    <a:pt x="948182" y="974509"/>
                  </a:lnTo>
                  <a:lnTo>
                    <a:pt x="948715" y="1021016"/>
                  </a:lnTo>
                  <a:lnTo>
                    <a:pt x="929373" y="1059180"/>
                  </a:lnTo>
                  <a:lnTo>
                    <a:pt x="894435" y="1084173"/>
                  </a:lnTo>
                  <a:lnTo>
                    <a:pt x="848156" y="1091196"/>
                  </a:lnTo>
                  <a:lnTo>
                    <a:pt x="845210" y="1091082"/>
                  </a:lnTo>
                  <a:lnTo>
                    <a:pt x="831494" y="1090549"/>
                  </a:lnTo>
                  <a:lnTo>
                    <a:pt x="814793" y="1090650"/>
                  </a:lnTo>
                  <a:lnTo>
                    <a:pt x="798080" y="1090993"/>
                  </a:lnTo>
                  <a:lnTo>
                    <a:pt x="781367" y="1091082"/>
                  </a:lnTo>
                  <a:lnTo>
                    <a:pt x="731901" y="1089329"/>
                  </a:lnTo>
                  <a:lnTo>
                    <a:pt x="682980" y="1084630"/>
                  </a:lnTo>
                  <a:lnTo>
                    <a:pt x="634809" y="1076172"/>
                  </a:lnTo>
                  <a:lnTo>
                    <a:pt x="587527" y="1063078"/>
                  </a:lnTo>
                  <a:lnTo>
                    <a:pt x="541337" y="1044536"/>
                  </a:lnTo>
                  <a:lnTo>
                    <a:pt x="506666" y="1024928"/>
                  </a:lnTo>
                  <a:lnTo>
                    <a:pt x="476224" y="1000747"/>
                  </a:lnTo>
                  <a:lnTo>
                    <a:pt x="450215" y="971892"/>
                  </a:lnTo>
                  <a:lnTo>
                    <a:pt x="428879" y="938250"/>
                  </a:lnTo>
                  <a:lnTo>
                    <a:pt x="403288" y="895184"/>
                  </a:lnTo>
                  <a:lnTo>
                    <a:pt x="389648" y="877189"/>
                  </a:lnTo>
                  <a:lnTo>
                    <a:pt x="373481" y="855853"/>
                  </a:lnTo>
                  <a:lnTo>
                    <a:pt x="370789" y="853071"/>
                  </a:lnTo>
                  <a:lnTo>
                    <a:pt x="339166" y="820394"/>
                  </a:lnTo>
                  <a:lnTo>
                    <a:pt x="300101" y="788949"/>
                  </a:lnTo>
                  <a:lnTo>
                    <a:pt x="286143" y="717626"/>
                  </a:lnTo>
                  <a:lnTo>
                    <a:pt x="285965" y="662089"/>
                  </a:lnTo>
                  <a:lnTo>
                    <a:pt x="285851" y="608952"/>
                  </a:lnTo>
                  <a:lnTo>
                    <a:pt x="285788" y="328561"/>
                  </a:lnTo>
                  <a:lnTo>
                    <a:pt x="341553" y="319595"/>
                  </a:lnTo>
                  <a:lnTo>
                    <a:pt x="395071" y="305955"/>
                  </a:lnTo>
                  <a:lnTo>
                    <a:pt x="446252" y="287248"/>
                  </a:lnTo>
                  <a:lnTo>
                    <a:pt x="495020" y="263105"/>
                  </a:lnTo>
                  <a:lnTo>
                    <a:pt x="534238" y="237693"/>
                  </a:lnTo>
                  <a:lnTo>
                    <a:pt x="541299" y="233121"/>
                  </a:lnTo>
                  <a:lnTo>
                    <a:pt x="544334" y="230720"/>
                  </a:lnTo>
                  <a:lnTo>
                    <a:pt x="561009" y="217551"/>
                  </a:lnTo>
                  <a:lnTo>
                    <a:pt x="579678" y="200799"/>
                  </a:lnTo>
                  <a:lnTo>
                    <a:pt x="597522" y="182968"/>
                  </a:lnTo>
                  <a:lnTo>
                    <a:pt x="614489" y="164439"/>
                  </a:lnTo>
                  <a:lnTo>
                    <a:pt x="654659" y="127977"/>
                  </a:lnTo>
                  <a:lnTo>
                    <a:pt x="699300" y="104851"/>
                  </a:lnTo>
                  <a:lnTo>
                    <a:pt x="748233" y="95275"/>
                  </a:lnTo>
                  <a:lnTo>
                    <a:pt x="801281" y="99466"/>
                  </a:lnTo>
                  <a:lnTo>
                    <a:pt x="852652" y="116801"/>
                  </a:lnTo>
                  <a:lnTo>
                    <a:pt x="894283" y="145669"/>
                  </a:lnTo>
                  <a:lnTo>
                    <a:pt x="926096" y="185483"/>
                  </a:lnTo>
                  <a:lnTo>
                    <a:pt x="948029" y="235673"/>
                  </a:lnTo>
                  <a:lnTo>
                    <a:pt x="957135" y="260261"/>
                  </a:lnTo>
                  <a:lnTo>
                    <a:pt x="968171" y="274637"/>
                  </a:lnTo>
                  <a:lnTo>
                    <a:pt x="984821" y="281406"/>
                  </a:lnTo>
                  <a:lnTo>
                    <a:pt x="1010767" y="283108"/>
                  </a:lnTo>
                  <a:lnTo>
                    <a:pt x="1261795" y="283273"/>
                  </a:lnTo>
                  <a:lnTo>
                    <a:pt x="1463459" y="283184"/>
                  </a:lnTo>
                  <a:lnTo>
                    <a:pt x="1493342" y="286092"/>
                  </a:lnTo>
                  <a:lnTo>
                    <a:pt x="1520126" y="295770"/>
                  </a:lnTo>
                  <a:lnTo>
                    <a:pt x="1542415" y="313004"/>
                  </a:lnTo>
                  <a:lnTo>
                    <a:pt x="1559661" y="338645"/>
                  </a:lnTo>
                  <a:lnTo>
                    <a:pt x="1569173" y="386321"/>
                  </a:lnTo>
                  <a:lnTo>
                    <a:pt x="1569173" y="215633"/>
                  </a:lnTo>
                  <a:lnTo>
                    <a:pt x="1558785" y="208915"/>
                  </a:lnTo>
                  <a:lnTo>
                    <a:pt x="1514525" y="193636"/>
                  </a:lnTo>
                  <a:lnTo>
                    <a:pt x="1467485" y="188531"/>
                  </a:lnTo>
                  <a:lnTo>
                    <a:pt x="1464564" y="188214"/>
                  </a:lnTo>
                  <a:lnTo>
                    <a:pt x="1263967" y="187744"/>
                  </a:lnTo>
                  <a:lnTo>
                    <a:pt x="1063383" y="188531"/>
                  </a:lnTo>
                  <a:lnTo>
                    <a:pt x="1047648" y="187286"/>
                  </a:lnTo>
                  <a:lnTo>
                    <a:pt x="1035265" y="182664"/>
                  </a:lnTo>
                  <a:lnTo>
                    <a:pt x="1025271" y="173761"/>
                  </a:lnTo>
                  <a:lnTo>
                    <a:pt x="1016698" y="159689"/>
                  </a:lnTo>
                  <a:lnTo>
                    <a:pt x="993521" y="120002"/>
                  </a:lnTo>
                  <a:lnTo>
                    <a:pt x="973213" y="95275"/>
                  </a:lnTo>
                  <a:lnTo>
                    <a:pt x="933119" y="57111"/>
                  </a:lnTo>
                  <a:lnTo>
                    <a:pt x="897432" y="34099"/>
                  </a:lnTo>
                  <a:lnTo>
                    <a:pt x="859066" y="16840"/>
                  </a:lnTo>
                  <a:lnTo>
                    <a:pt x="818819" y="5435"/>
                  </a:lnTo>
                  <a:lnTo>
                    <a:pt x="777430" y="0"/>
                  </a:lnTo>
                  <a:lnTo>
                    <a:pt x="735660" y="609"/>
                  </a:lnTo>
                  <a:lnTo>
                    <a:pt x="694270" y="7378"/>
                  </a:lnTo>
                  <a:lnTo>
                    <a:pt x="654024" y="20408"/>
                  </a:lnTo>
                  <a:lnTo>
                    <a:pt x="615670" y="39789"/>
                  </a:lnTo>
                  <a:lnTo>
                    <a:pt x="579983" y="65620"/>
                  </a:lnTo>
                  <a:lnTo>
                    <a:pt x="547712" y="98018"/>
                  </a:lnTo>
                  <a:lnTo>
                    <a:pt x="514781" y="132092"/>
                  </a:lnTo>
                  <a:lnTo>
                    <a:pt x="479005" y="160578"/>
                  </a:lnTo>
                  <a:lnTo>
                    <a:pt x="440563" y="183984"/>
                  </a:lnTo>
                  <a:lnTo>
                    <a:pt x="399630" y="202806"/>
                  </a:lnTo>
                  <a:lnTo>
                    <a:pt x="356400" y="217551"/>
                  </a:lnTo>
                  <a:lnTo>
                    <a:pt x="311061" y="228701"/>
                  </a:lnTo>
                  <a:lnTo>
                    <a:pt x="295630" y="230720"/>
                  </a:lnTo>
                  <a:lnTo>
                    <a:pt x="282867" y="228866"/>
                  </a:lnTo>
                  <a:lnTo>
                    <a:pt x="271881" y="221792"/>
                  </a:lnTo>
                  <a:lnTo>
                    <a:pt x="261785" y="208165"/>
                  </a:lnTo>
                  <a:lnTo>
                    <a:pt x="233019" y="173888"/>
                  </a:lnTo>
                  <a:lnTo>
                    <a:pt x="195211" y="151676"/>
                  </a:lnTo>
                  <a:lnTo>
                    <a:pt x="189966" y="150545"/>
                  </a:lnTo>
                  <a:lnTo>
                    <a:pt x="189966" y="793115"/>
                  </a:lnTo>
                  <a:lnTo>
                    <a:pt x="186969" y="818769"/>
                  </a:lnTo>
                  <a:lnTo>
                    <a:pt x="178142" y="837412"/>
                  </a:lnTo>
                  <a:lnTo>
                    <a:pt x="163677" y="848906"/>
                  </a:lnTo>
                  <a:lnTo>
                    <a:pt x="143776" y="853071"/>
                  </a:lnTo>
                  <a:lnTo>
                    <a:pt x="123012" y="849528"/>
                  </a:lnTo>
                  <a:lnTo>
                    <a:pt x="107899" y="838085"/>
                  </a:lnTo>
                  <a:lnTo>
                    <a:pt x="98666" y="818946"/>
                  </a:lnTo>
                  <a:lnTo>
                    <a:pt x="95605" y="793115"/>
                  </a:lnTo>
                  <a:lnTo>
                    <a:pt x="95491" y="764374"/>
                  </a:lnTo>
                  <a:lnTo>
                    <a:pt x="95592" y="295770"/>
                  </a:lnTo>
                  <a:lnTo>
                    <a:pt x="98767" y="271094"/>
                  </a:lnTo>
                  <a:lnTo>
                    <a:pt x="108051" y="252691"/>
                  </a:lnTo>
                  <a:lnTo>
                    <a:pt x="122974" y="241414"/>
                  </a:lnTo>
                  <a:lnTo>
                    <a:pt x="143090" y="237693"/>
                  </a:lnTo>
                  <a:lnTo>
                    <a:pt x="163068" y="241719"/>
                  </a:lnTo>
                  <a:lnTo>
                    <a:pt x="177787" y="253174"/>
                  </a:lnTo>
                  <a:lnTo>
                    <a:pt x="186893" y="271716"/>
                  </a:lnTo>
                  <a:lnTo>
                    <a:pt x="189877" y="295770"/>
                  </a:lnTo>
                  <a:lnTo>
                    <a:pt x="189966" y="793115"/>
                  </a:lnTo>
                  <a:lnTo>
                    <a:pt x="189966" y="150545"/>
                  </a:lnTo>
                  <a:lnTo>
                    <a:pt x="152069" y="142367"/>
                  </a:lnTo>
                  <a:lnTo>
                    <a:pt x="107315" y="146812"/>
                  </a:lnTo>
                  <a:lnTo>
                    <a:pt x="65189" y="165239"/>
                  </a:lnTo>
                  <a:lnTo>
                    <a:pt x="31559" y="195008"/>
                  </a:lnTo>
                  <a:lnTo>
                    <a:pt x="9207" y="233489"/>
                  </a:lnTo>
                  <a:lnTo>
                    <a:pt x="939" y="278091"/>
                  </a:lnTo>
                  <a:lnTo>
                    <a:pt x="381" y="375348"/>
                  </a:lnTo>
                  <a:lnTo>
                    <a:pt x="190" y="423976"/>
                  </a:lnTo>
                  <a:lnTo>
                    <a:pt x="0" y="608952"/>
                  </a:lnTo>
                  <a:lnTo>
                    <a:pt x="127" y="662089"/>
                  </a:lnTo>
                  <a:lnTo>
                    <a:pt x="330" y="712800"/>
                  </a:lnTo>
                  <a:lnTo>
                    <a:pt x="635" y="764374"/>
                  </a:lnTo>
                  <a:lnTo>
                    <a:pt x="1003" y="813003"/>
                  </a:lnTo>
                  <a:lnTo>
                    <a:pt x="8597" y="856437"/>
                  </a:lnTo>
                  <a:lnTo>
                    <a:pt x="28981" y="893775"/>
                  </a:lnTo>
                  <a:lnTo>
                    <a:pt x="59651" y="923010"/>
                  </a:lnTo>
                  <a:lnTo>
                    <a:pt x="98120" y="942124"/>
                  </a:lnTo>
                  <a:lnTo>
                    <a:pt x="141922" y="949083"/>
                  </a:lnTo>
                  <a:lnTo>
                    <a:pt x="179057" y="944600"/>
                  </a:lnTo>
                  <a:lnTo>
                    <a:pt x="212051" y="930935"/>
                  </a:lnTo>
                  <a:lnTo>
                    <a:pt x="241744" y="908380"/>
                  </a:lnTo>
                  <a:lnTo>
                    <a:pt x="268973" y="877189"/>
                  </a:lnTo>
                  <a:lnTo>
                    <a:pt x="288544" y="903198"/>
                  </a:lnTo>
                  <a:lnTo>
                    <a:pt x="307708" y="928128"/>
                  </a:lnTo>
                  <a:lnTo>
                    <a:pt x="325640" y="952881"/>
                  </a:lnTo>
                  <a:lnTo>
                    <a:pt x="341515" y="978331"/>
                  </a:lnTo>
                  <a:lnTo>
                    <a:pt x="367017" y="1018298"/>
                  </a:lnTo>
                  <a:lnTo>
                    <a:pt x="396189" y="1053541"/>
                  </a:lnTo>
                  <a:lnTo>
                    <a:pt x="428993" y="1084224"/>
                  </a:lnTo>
                  <a:lnTo>
                    <a:pt x="465416" y="1110488"/>
                  </a:lnTo>
                  <a:lnTo>
                    <a:pt x="505409" y="1132497"/>
                  </a:lnTo>
                  <a:lnTo>
                    <a:pt x="548957" y="1150391"/>
                  </a:lnTo>
                  <a:lnTo>
                    <a:pt x="598779" y="1165440"/>
                  </a:lnTo>
                  <a:lnTo>
                    <a:pt x="649147" y="1176210"/>
                  </a:lnTo>
                  <a:lnTo>
                    <a:pt x="699947" y="1183233"/>
                  </a:lnTo>
                  <a:lnTo>
                    <a:pt x="751078" y="1187056"/>
                  </a:lnTo>
                  <a:lnTo>
                    <a:pt x="802411" y="1188199"/>
                  </a:lnTo>
                  <a:lnTo>
                    <a:pt x="853833" y="1187196"/>
                  </a:lnTo>
                  <a:lnTo>
                    <a:pt x="902868" y="1180363"/>
                  </a:lnTo>
                  <a:lnTo>
                    <a:pt x="945908" y="1164437"/>
                  </a:lnTo>
                  <a:lnTo>
                    <a:pt x="982281" y="1140485"/>
                  </a:lnTo>
                  <a:lnTo>
                    <a:pt x="1011262" y="1109611"/>
                  </a:lnTo>
                  <a:lnTo>
                    <a:pt x="1032179" y="1072870"/>
                  </a:lnTo>
                  <a:lnTo>
                    <a:pt x="1044333" y="1031367"/>
                  </a:lnTo>
                  <a:lnTo>
                    <a:pt x="1047013" y="986180"/>
                  </a:lnTo>
                  <a:lnTo>
                    <a:pt x="1047991" y="980084"/>
                  </a:lnTo>
                  <a:lnTo>
                    <a:pt x="1051026" y="973683"/>
                  </a:lnTo>
                  <a:lnTo>
                    <a:pt x="1055357" y="967727"/>
                  </a:lnTo>
                  <a:lnTo>
                    <a:pt x="1099680" y="924242"/>
                  </a:lnTo>
                  <a:lnTo>
                    <a:pt x="1126083" y="881786"/>
                  </a:lnTo>
                  <a:lnTo>
                    <a:pt x="1139456" y="835685"/>
                  </a:lnTo>
                  <a:lnTo>
                    <a:pt x="1139761" y="786066"/>
                  </a:lnTo>
                  <a:lnTo>
                    <a:pt x="1126959" y="733056"/>
                  </a:lnTo>
                  <a:lnTo>
                    <a:pt x="1125613" y="726681"/>
                  </a:lnTo>
                  <a:lnTo>
                    <a:pt x="1125562" y="719493"/>
                  </a:lnTo>
                  <a:lnTo>
                    <a:pt x="1126883" y="712800"/>
                  </a:lnTo>
                  <a:lnTo>
                    <a:pt x="1129677" y="707936"/>
                  </a:lnTo>
                  <a:lnTo>
                    <a:pt x="1154544" y="678345"/>
                  </a:lnTo>
                  <a:lnTo>
                    <a:pt x="1172679" y="645439"/>
                  </a:lnTo>
                  <a:lnTo>
                    <a:pt x="1184605" y="608952"/>
                  </a:lnTo>
                  <a:lnTo>
                    <a:pt x="1190828" y="568617"/>
                  </a:lnTo>
                  <a:lnTo>
                    <a:pt x="1225435" y="568617"/>
                  </a:lnTo>
                  <a:lnTo>
                    <a:pt x="1385938" y="569074"/>
                  </a:lnTo>
                  <a:lnTo>
                    <a:pt x="1427048" y="568617"/>
                  </a:lnTo>
                  <a:lnTo>
                    <a:pt x="1439405" y="568477"/>
                  </a:lnTo>
                  <a:lnTo>
                    <a:pt x="1492821" y="566750"/>
                  </a:lnTo>
                  <a:lnTo>
                    <a:pt x="1536636" y="558901"/>
                  </a:lnTo>
                  <a:lnTo>
                    <a:pt x="1575930" y="540664"/>
                  </a:lnTo>
                  <a:lnTo>
                    <a:pt x="1609496" y="513740"/>
                  </a:lnTo>
                  <a:lnTo>
                    <a:pt x="1636115" y="479844"/>
                  </a:lnTo>
                  <a:lnTo>
                    <a:pt x="1638973" y="473748"/>
                  </a:lnTo>
                  <a:lnTo>
                    <a:pt x="1654530" y="440677"/>
                  </a:lnTo>
                  <a:lnTo>
                    <a:pt x="1663547" y="397929"/>
                  </a:lnTo>
                  <a:close/>
                </a:path>
                <a:path w="2854959" h="1377950">
                  <a:moveTo>
                    <a:pt x="2854617" y="1272070"/>
                  </a:moveTo>
                  <a:lnTo>
                    <a:pt x="2854579" y="338810"/>
                  </a:lnTo>
                  <a:lnTo>
                    <a:pt x="2853728" y="333413"/>
                  </a:lnTo>
                  <a:lnTo>
                    <a:pt x="2853715" y="333273"/>
                  </a:lnTo>
                  <a:lnTo>
                    <a:pt x="2853563" y="332359"/>
                  </a:lnTo>
                  <a:lnTo>
                    <a:pt x="2848381" y="299339"/>
                  </a:lnTo>
                  <a:lnTo>
                    <a:pt x="2830868" y="267754"/>
                  </a:lnTo>
                  <a:lnTo>
                    <a:pt x="2803423" y="246380"/>
                  </a:lnTo>
                  <a:lnTo>
                    <a:pt x="2799638" y="245440"/>
                  </a:lnTo>
                  <a:lnTo>
                    <a:pt x="2767482" y="237528"/>
                  </a:lnTo>
                  <a:lnTo>
                    <a:pt x="2757525" y="237299"/>
                  </a:lnTo>
                  <a:lnTo>
                    <a:pt x="2757525" y="333413"/>
                  </a:lnTo>
                  <a:lnTo>
                    <a:pt x="2757525" y="1280769"/>
                  </a:lnTo>
                  <a:lnTo>
                    <a:pt x="2618727" y="1280769"/>
                  </a:lnTo>
                  <a:lnTo>
                    <a:pt x="2618727" y="1279956"/>
                  </a:lnTo>
                  <a:lnTo>
                    <a:pt x="2618727" y="1279690"/>
                  </a:lnTo>
                  <a:lnTo>
                    <a:pt x="2618727" y="333413"/>
                  </a:lnTo>
                  <a:lnTo>
                    <a:pt x="2757525" y="333413"/>
                  </a:lnTo>
                  <a:lnTo>
                    <a:pt x="2757525" y="237299"/>
                  </a:lnTo>
                  <a:lnTo>
                    <a:pt x="2726017" y="236550"/>
                  </a:lnTo>
                  <a:lnTo>
                    <a:pt x="2684475" y="236956"/>
                  </a:lnTo>
                  <a:lnTo>
                    <a:pt x="2601353" y="239306"/>
                  </a:lnTo>
                  <a:lnTo>
                    <a:pt x="2591968" y="240474"/>
                  </a:lnTo>
                  <a:lnTo>
                    <a:pt x="2582583" y="242709"/>
                  </a:lnTo>
                  <a:lnTo>
                    <a:pt x="2573236" y="244767"/>
                  </a:lnTo>
                  <a:lnTo>
                    <a:pt x="2563939" y="245440"/>
                  </a:lnTo>
                  <a:lnTo>
                    <a:pt x="2560904" y="245262"/>
                  </a:lnTo>
                  <a:lnTo>
                    <a:pt x="2527071" y="243281"/>
                  </a:lnTo>
                  <a:lnTo>
                    <a:pt x="2519794" y="242785"/>
                  </a:lnTo>
                  <a:lnTo>
                    <a:pt x="2519794" y="333273"/>
                  </a:lnTo>
                  <a:lnTo>
                    <a:pt x="2519794" y="1279690"/>
                  </a:lnTo>
                  <a:lnTo>
                    <a:pt x="2379878" y="1279690"/>
                  </a:lnTo>
                  <a:lnTo>
                    <a:pt x="2379878" y="333273"/>
                  </a:lnTo>
                  <a:lnTo>
                    <a:pt x="2519794" y="333273"/>
                  </a:lnTo>
                  <a:lnTo>
                    <a:pt x="2519794" y="242785"/>
                  </a:lnTo>
                  <a:lnTo>
                    <a:pt x="2453386" y="238226"/>
                  </a:lnTo>
                  <a:lnTo>
                    <a:pt x="2416518" y="236893"/>
                  </a:lnTo>
                  <a:lnTo>
                    <a:pt x="2393912" y="238086"/>
                  </a:lnTo>
                  <a:lnTo>
                    <a:pt x="2348636" y="244106"/>
                  </a:lnTo>
                  <a:lnTo>
                    <a:pt x="2326030" y="245262"/>
                  </a:lnTo>
                  <a:lnTo>
                    <a:pt x="2282177" y="243662"/>
                  </a:lnTo>
                  <a:lnTo>
                    <a:pt x="2282177" y="332359"/>
                  </a:lnTo>
                  <a:lnTo>
                    <a:pt x="2282177" y="1279956"/>
                  </a:lnTo>
                  <a:lnTo>
                    <a:pt x="2142718" y="1279956"/>
                  </a:lnTo>
                  <a:lnTo>
                    <a:pt x="2142718" y="653694"/>
                  </a:lnTo>
                  <a:lnTo>
                    <a:pt x="2142718" y="387426"/>
                  </a:lnTo>
                  <a:lnTo>
                    <a:pt x="2142718" y="347116"/>
                  </a:lnTo>
                  <a:lnTo>
                    <a:pt x="2142718" y="332359"/>
                  </a:lnTo>
                  <a:lnTo>
                    <a:pt x="2282177" y="332359"/>
                  </a:lnTo>
                  <a:lnTo>
                    <a:pt x="2282177" y="243662"/>
                  </a:lnTo>
                  <a:lnTo>
                    <a:pt x="2279510" y="243560"/>
                  </a:lnTo>
                  <a:lnTo>
                    <a:pt x="2186495" y="238239"/>
                  </a:lnTo>
                  <a:lnTo>
                    <a:pt x="2139988" y="237083"/>
                  </a:lnTo>
                  <a:lnTo>
                    <a:pt x="2074405" y="263271"/>
                  </a:lnTo>
                  <a:lnTo>
                    <a:pt x="2045830" y="327507"/>
                  </a:lnTo>
                  <a:lnTo>
                    <a:pt x="2045830" y="458889"/>
                  </a:lnTo>
                  <a:lnTo>
                    <a:pt x="2043277" y="463321"/>
                  </a:lnTo>
                  <a:lnTo>
                    <a:pt x="2043277" y="653694"/>
                  </a:lnTo>
                  <a:lnTo>
                    <a:pt x="2043277" y="1279867"/>
                  </a:lnTo>
                  <a:lnTo>
                    <a:pt x="1681772" y="1279867"/>
                  </a:lnTo>
                  <a:lnTo>
                    <a:pt x="2043277" y="653694"/>
                  </a:lnTo>
                  <a:lnTo>
                    <a:pt x="2043277" y="463321"/>
                  </a:lnTo>
                  <a:lnTo>
                    <a:pt x="1570139" y="1282814"/>
                  </a:lnTo>
                  <a:lnTo>
                    <a:pt x="1446885" y="1211021"/>
                  </a:lnTo>
                  <a:lnTo>
                    <a:pt x="1922360" y="387426"/>
                  </a:lnTo>
                  <a:lnTo>
                    <a:pt x="2045830" y="458889"/>
                  </a:lnTo>
                  <a:lnTo>
                    <a:pt x="2045830" y="327507"/>
                  </a:lnTo>
                  <a:lnTo>
                    <a:pt x="2045462" y="328980"/>
                  </a:lnTo>
                  <a:lnTo>
                    <a:pt x="2045042" y="334124"/>
                  </a:lnTo>
                  <a:lnTo>
                    <a:pt x="2044420" y="339267"/>
                  </a:lnTo>
                  <a:lnTo>
                    <a:pt x="2043607" y="347116"/>
                  </a:lnTo>
                  <a:lnTo>
                    <a:pt x="1986305" y="314566"/>
                  </a:lnTo>
                  <a:lnTo>
                    <a:pt x="1938680" y="294970"/>
                  </a:lnTo>
                  <a:lnTo>
                    <a:pt x="1897570" y="295198"/>
                  </a:lnTo>
                  <a:lnTo>
                    <a:pt x="1861896" y="315556"/>
                  </a:lnTo>
                  <a:lnTo>
                    <a:pt x="1830565" y="356362"/>
                  </a:lnTo>
                  <a:lnTo>
                    <a:pt x="1377213" y="1140269"/>
                  </a:lnTo>
                  <a:lnTo>
                    <a:pt x="1360449" y="1175131"/>
                  </a:lnTo>
                  <a:lnTo>
                    <a:pt x="1353400" y="1209776"/>
                  </a:lnTo>
                  <a:lnTo>
                    <a:pt x="1359154" y="1245146"/>
                  </a:lnTo>
                  <a:lnTo>
                    <a:pt x="1380832" y="1282204"/>
                  </a:lnTo>
                  <a:lnTo>
                    <a:pt x="730504" y="1282446"/>
                  </a:lnTo>
                  <a:lnTo>
                    <a:pt x="684822" y="1292885"/>
                  </a:lnTo>
                  <a:lnTo>
                    <a:pt x="666978" y="1333119"/>
                  </a:lnTo>
                  <a:lnTo>
                    <a:pt x="670267" y="1348968"/>
                  </a:lnTo>
                  <a:lnTo>
                    <a:pt x="677811" y="1361592"/>
                  </a:lnTo>
                  <a:lnTo>
                    <a:pt x="689470" y="1370723"/>
                  </a:lnTo>
                  <a:lnTo>
                    <a:pt x="705129" y="1376032"/>
                  </a:lnTo>
                  <a:lnTo>
                    <a:pt x="712838" y="1377480"/>
                  </a:lnTo>
                  <a:lnTo>
                    <a:pt x="720915" y="1377302"/>
                  </a:lnTo>
                  <a:lnTo>
                    <a:pt x="2749880" y="1377251"/>
                  </a:lnTo>
                  <a:lnTo>
                    <a:pt x="2794609" y="1370279"/>
                  </a:lnTo>
                  <a:lnTo>
                    <a:pt x="2827439" y="1349908"/>
                  </a:lnTo>
                  <a:lnTo>
                    <a:pt x="2847657" y="1316901"/>
                  </a:lnTo>
                  <a:lnTo>
                    <a:pt x="2853271" y="1280769"/>
                  </a:lnTo>
                  <a:lnTo>
                    <a:pt x="2854617" y="127207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7728" y="2949040"/>
              <a:ext cx="157019" cy="2223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87262" y="2947255"/>
              <a:ext cx="162433" cy="2244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71931" y="2858620"/>
              <a:ext cx="95518" cy="2365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56286" y="6172200"/>
            <a:ext cx="7393113" cy="1084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200"/>
              </a:lnSpc>
              <a:spcBef>
                <a:spcPts val="100"/>
              </a:spcBef>
            </a:pP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El 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responsable </a:t>
            </a:r>
            <a:r>
              <a:rPr sz="1700" spc="5" dirty="0">
                <a:solidFill>
                  <a:srgbClr val="23408F"/>
                </a:solidFill>
                <a:latin typeface="Roboto Lt"/>
                <a:cs typeface="Roboto Lt"/>
              </a:rPr>
              <a:t>de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cualquiera </a:t>
            </a:r>
            <a:r>
              <a:rPr sz="1700" spc="5" dirty="0">
                <a:solidFill>
                  <a:srgbClr val="23408F"/>
                </a:solidFill>
                <a:latin typeface="Roboto Lt"/>
                <a:cs typeface="Roboto Lt"/>
              </a:rPr>
              <a:t>de este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delito será sancionado con 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prisión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5" dirty="0">
                <a:solidFill>
                  <a:srgbClr val="23408F"/>
                </a:solidFill>
                <a:latin typeface="Roboto Lt"/>
                <a:cs typeface="Roboto Lt"/>
              </a:rPr>
              <a:t>de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cinco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 a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diez </a:t>
            </a:r>
            <a:r>
              <a:rPr sz="1700" spc="-15" dirty="0">
                <a:solidFill>
                  <a:srgbClr val="23408F"/>
                </a:solidFill>
                <a:latin typeface="Roboto Lt"/>
                <a:cs typeface="Roboto Lt"/>
              </a:rPr>
              <a:t>años,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5" dirty="0">
                <a:solidFill>
                  <a:srgbClr val="23408F"/>
                </a:solidFill>
                <a:latin typeface="Roboto Lt"/>
                <a:cs typeface="Roboto Lt"/>
              </a:rPr>
              <a:t>multa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5" dirty="0">
                <a:solidFill>
                  <a:srgbClr val="23408F"/>
                </a:solidFill>
                <a:latin typeface="Roboto Lt"/>
                <a:cs typeface="Roboto Lt"/>
              </a:rPr>
              <a:t>de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cincuenta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mil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a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quinientos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mil </a:t>
            </a:r>
            <a:r>
              <a:rPr sz="1700" spc="-409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 err="1">
                <a:solidFill>
                  <a:srgbClr val="23408F"/>
                </a:solidFill>
                <a:latin typeface="Roboto Lt"/>
                <a:cs typeface="Roboto Lt"/>
              </a:rPr>
              <a:t>Quetzales</a:t>
            </a:r>
            <a:r>
              <a:rPr lang="es-GT" sz="1700" spc="-10" dirty="0">
                <a:solidFill>
                  <a:srgbClr val="23408F"/>
                </a:solidFill>
                <a:latin typeface="Roboto Lt"/>
                <a:cs typeface="Roboto Lt"/>
              </a:rPr>
              <a:t> e inhabilitación del puesto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.</a:t>
            </a:r>
            <a:endParaRPr sz="1700" dirty="0">
              <a:latin typeface="Roboto Lt"/>
              <a:cs typeface="Roboto 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05958" y="42820"/>
            <a:ext cx="1045210" cy="1607185"/>
          </a:xfrm>
          <a:custGeom>
            <a:avLst/>
            <a:gdLst/>
            <a:ahLst/>
            <a:cxnLst/>
            <a:rect l="l" t="t" r="r" b="b"/>
            <a:pathLst>
              <a:path w="1045209" h="1607185">
                <a:moveTo>
                  <a:pt x="1045006" y="0"/>
                </a:moveTo>
                <a:lnTo>
                  <a:pt x="0" y="0"/>
                </a:lnTo>
                <a:lnTo>
                  <a:pt x="0" y="1607007"/>
                </a:lnTo>
                <a:lnTo>
                  <a:pt x="1045006" y="1607007"/>
                </a:lnTo>
                <a:lnTo>
                  <a:pt x="1045006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08963" y="376512"/>
            <a:ext cx="639498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100"/>
              </a:spcBef>
            </a:pPr>
            <a:r>
              <a:rPr dirty="0"/>
              <a:t>1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94890" y="501076"/>
            <a:ext cx="1381760" cy="7230745"/>
            <a:chOff x="594890" y="501076"/>
            <a:chExt cx="1381760" cy="723074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01076"/>
              <a:ext cx="756224" cy="3347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30032" y="54486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568671"/>
              <a:ext cx="464454" cy="2012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60196" y="6600393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1999" y="0"/>
                  </a:moveTo>
                  <a:lnTo>
                    <a:pt x="0" y="0"/>
                  </a:lnTo>
                  <a:lnTo>
                    <a:pt x="0" y="1130960"/>
                  </a:lnTo>
                  <a:lnTo>
                    <a:pt x="861999" y="1130960"/>
                  </a:lnTo>
                  <a:lnTo>
                    <a:pt x="86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10310" y="7279322"/>
              <a:ext cx="762000" cy="367665"/>
            </a:xfrm>
            <a:custGeom>
              <a:avLst/>
              <a:gdLst/>
              <a:ahLst/>
              <a:cxnLst/>
              <a:rect l="l" t="t" r="r" b="b"/>
              <a:pathLst>
                <a:path w="762000" h="367665">
                  <a:moveTo>
                    <a:pt x="443496" y="93789"/>
                  </a:moveTo>
                  <a:lnTo>
                    <a:pt x="437362" y="75615"/>
                  </a:lnTo>
                  <a:lnTo>
                    <a:pt x="436892" y="75044"/>
                  </a:lnTo>
                  <a:lnTo>
                    <a:pt x="426085" y="61810"/>
                  </a:lnTo>
                  <a:lnTo>
                    <a:pt x="425958" y="61709"/>
                  </a:lnTo>
                  <a:lnTo>
                    <a:pt x="418731" y="57658"/>
                  </a:lnTo>
                  <a:lnTo>
                    <a:pt x="418731" y="102603"/>
                  </a:lnTo>
                  <a:lnTo>
                    <a:pt x="414870" y="114071"/>
                  </a:lnTo>
                  <a:lnTo>
                    <a:pt x="405790" y="122415"/>
                  </a:lnTo>
                  <a:lnTo>
                    <a:pt x="392671" y="125742"/>
                  </a:lnTo>
                  <a:lnTo>
                    <a:pt x="350621" y="125933"/>
                  </a:lnTo>
                  <a:lnTo>
                    <a:pt x="305930" y="125882"/>
                  </a:lnTo>
                  <a:lnTo>
                    <a:pt x="303225" y="125844"/>
                  </a:lnTo>
                  <a:lnTo>
                    <a:pt x="293001" y="127787"/>
                  </a:lnTo>
                  <a:lnTo>
                    <a:pt x="288671" y="133477"/>
                  </a:lnTo>
                  <a:lnTo>
                    <a:pt x="290563" y="141427"/>
                  </a:lnTo>
                  <a:lnTo>
                    <a:pt x="291744" y="152768"/>
                  </a:lnTo>
                  <a:lnTo>
                    <a:pt x="289394" y="162267"/>
                  </a:lnTo>
                  <a:lnTo>
                    <a:pt x="283425" y="170027"/>
                  </a:lnTo>
                  <a:lnTo>
                    <a:pt x="273786" y="176212"/>
                  </a:lnTo>
                  <a:lnTo>
                    <a:pt x="265582" y="180086"/>
                  </a:lnTo>
                  <a:lnTo>
                    <a:pt x="265544" y="188239"/>
                  </a:lnTo>
                  <a:lnTo>
                    <a:pt x="274650" y="202133"/>
                  </a:lnTo>
                  <a:lnTo>
                    <a:pt x="278333" y="208953"/>
                  </a:lnTo>
                  <a:lnTo>
                    <a:pt x="278587" y="212699"/>
                  </a:lnTo>
                  <a:lnTo>
                    <a:pt x="278688" y="216496"/>
                  </a:lnTo>
                  <a:lnTo>
                    <a:pt x="278079" y="222923"/>
                  </a:lnTo>
                  <a:lnTo>
                    <a:pt x="275069" y="229209"/>
                  </a:lnTo>
                  <a:lnTo>
                    <a:pt x="270052" y="234327"/>
                  </a:lnTo>
                  <a:lnTo>
                    <a:pt x="263334" y="238226"/>
                  </a:lnTo>
                  <a:lnTo>
                    <a:pt x="256095" y="241960"/>
                  </a:lnTo>
                  <a:lnTo>
                    <a:pt x="252349" y="245935"/>
                  </a:lnTo>
                  <a:lnTo>
                    <a:pt x="251523" y="251383"/>
                  </a:lnTo>
                  <a:lnTo>
                    <a:pt x="252984" y="259588"/>
                  </a:lnTo>
                  <a:lnTo>
                    <a:pt x="253123" y="271995"/>
                  </a:lnTo>
                  <a:lnTo>
                    <a:pt x="247967" y="282194"/>
                  </a:lnTo>
                  <a:lnTo>
                    <a:pt x="238633" y="288861"/>
                  </a:lnTo>
                  <a:lnTo>
                    <a:pt x="226275" y="290741"/>
                  </a:lnTo>
                  <a:lnTo>
                    <a:pt x="220383" y="290322"/>
                  </a:lnTo>
                  <a:lnTo>
                    <a:pt x="214401" y="290779"/>
                  </a:lnTo>
                  <a:lnTo>
                    <a:pt x="175755" y="287997"/>
                  </a:lnTo>
                  <a:lnTo>
                    <a:pt x="135140" y="273050"/>
                  </a:lnTo>
                  <a:lnTo>
                    <a:pt x="107556" y="238429"/>
                  </a:lnTo>
                  <a:lnTo>
                    <a:pt x="103911" y="233616"/>
                  </a:lnTo>
                  <a:lnTo>
                    <a:pt x="78181" y="208775"/>
                  </a:lnTo>
                  <a:lnTo>
                    <a:pt x="76352" y="206006"/>
                  </a:lnTo>
                  <a:lnTo>
                    <a:pt x="76238" y="176212"/>
                  </a:lnTo>
                  <a:lnTo>
                    <a:pt x="76187" y="87185"/>
                  </a:lnTo>
                  <a:lnTo>
                    <a:pt x="94703" y="83997"/>
                  </a:lnTo>
                  <a:lnTo>
                    <a:pt x="112268" y="78828"/>
                  </a:lnTo>
                  <a:lnTo>
                    <a:pt x="149631" y="57569"/>
                  </a:lnTo>
                  <a:lnTo>
                    <a:pt x="163918" y="43383"/>
                  </a:lnTo>
                  <a:lnTo>
                    <a:pt x="174650" y="33642"/>
                  </a:lnTo>
                  <a:lnTo>
                    <a:pt x="186563" y="27470"/>
                  </a:lnTo>
                  <a:lnTo>
                    <a:pt x="199618" y="24917"/>
                  </a:lnTo>
                  <a:lnTo>
                    <a:pt x="213779" y="26035"/>
                  </a:lnTo>
                  <a:lnTo>
                    <a:pt x="247091" y="48996"/>
                  </a:lnTo>
                  <a:lnTo>
                    <a:pt x="256286" y="73253"/>
                  </a:lnTo>
                  <a:lnTo>
                    <a:pt x="258368" y="75031"/>
                  </a:lnTo>
                  <a:lnTo>
                    <a:pt x="329996" y="75095"/>
                  </a:lnTo>
                  <a:lnTo>
                    <a:pt x="390512" y="75069"/>
                  </a:lnTo>
                  <a:lnTo>
                    <a:pt x="398500" y="75844"/>
                  </a:lnTo>
                  <a:lnTo>
                    <a:pt x="405650" y="78435"/>
                  </a:lnTo>
                  <a:lnTo>
                    <a:pt x="411594" y="83032"/>
                  </a:lnTo>
                  <a:lnTo>
                    <a:pt x="416191" y="89877"/>
                  </a:lnTo>
                  <a:lnTo>
                    <a:pt x="418731" y="102603"/>
                  </a:lnTo>
                  <a:lnTo>
                    <a:pt x="418731" y="57658"/>
                  </a:lnTo>
                  <a:lnTo>
                    <a:pt x="410260" y="52895"/>
                  </a:lnTo>
                  <a:lnTo>
                    <a:pt x="391680" y="49860"/>
                  </a:lnTo>
                  <a:lnTo>
                    <a:pt x="390817" y="49720"/>
                  </a:lnTo>
                  <a:lnTo>
                    <a:pt x="337273" y="49593"/>
                  </a:lnTo>
                  <a:lnTo>
                    <a:pt x="277431" y="49860"/>
                  </a:lnTo>
                  <a:lnTo>
                    <a:pt x="274193" y="48145"/>
                  </a:lnTo>
                  <a:lnTo>
                    <a:pt x="271272" y="42100"/>
                  </a:lnTo>
                  <a:lnTo>
                    <a:pt x="256717" y="24917"/>
                  </a:lnTo>
                  <a:lnTo>
                    <a:pt x="246672" y="13042"/>
                  </a:lnTo>
                  <a:lnTo>
                    <a:pt x="212966" y="0"/>
                  </a:lnTo>
                  <a:lnTo>
                    <a:pt x="177126" y="3898"/>
                  </a:lnTo>
                  <a:lnTo>
                    <a:pt x="146100" y="25641"/>
                  </a:lnTo>
                  <a:lnTo>
                    <a:pt x="132626" y="38722"/>
                  </a:lnTo>
                  <a:lnTo>
                    <a:pt x="117500" y="48590"/>
                  </a:lnTo>
                  <a:lnTo>
                    <a:pt x="100876" y="55702"/>
                  </a:lnTo>
                  <a:lnTo>
                    <a:pt x="82918" y="60528"/>
                  </a:lnTo>
                  <a:lnTo>
                    <a:pt x="76860" y="61772"/>
                  </a:lnTo>
                  <a:lnTo>
                    <a:pt x="73317" y="61214"/>
                  </a:lnTo>
                  <a:lnTo>
                    <a:pt x="69773" y="55054"/>
                  </a:lnTo>
                  <a:lnTo>
                    <a:pt x="62103" y="45897"/>
                  </a:lnTo>
                  <a:lnTo>
                    <a:pt x="52006" y="39979"/>
                  </a:lnTo>
                  <a:lnTo>
                    <a:pt x="50596" y="39674"/>
                  </a:lnTo>
                  <a:lnTo>
                    <a:pt x="50596" y="221538"/>
                  </a:lnTo>
                  <a:lnTo>
                    <a:pt x="46304" y="227025"/>
                  </a:lnTo>
                  <a:lnTo>
                    <a:pt x="29908" y="227355"/>
                  </a:lnTo>
                  <a:lnTo>
                    <a:pt x="25412" y="221754"/>
                  </a:lnTo>
                  <a:lnTo>
                    <a:pt x="25425" y="68465"/>
                  </a:lnTo>
                  <a:lnTo>
                    <a:pt x="30060" y="62852"/>
                  </a:lnTo>
                  <a:lnTo>
                    <a:pt x="46101" y="63004"/>
                  </a:lnTo>
                  <a:lnTo>
                    <a:pt x="50495" y="68465"/>
                  </a:lnTo>
                  <a:lnTo>
                    <a:pt x="50596" y="221538"/>
                  </a:lnTo>
                  <a:lnTo>
                    <a:pt x="50596" y="39674"/>
                  </a:lnTo>
                  <a:lnTo>
                    <a:pt x="40500" y="37490"/>
                  </a:lnTo>
                  <a:lnTo>
                    <a:pt x="28549" y="38671"/>
                  </a:lnTo>
                  <a:lnTo>
                    <a:pt x="17310" y="43586"/>
                  </a:lnTo>
                  <a:lnTo>
                    <a:pt x="101" y="83032"/>
                  </a:lnTo>
                  <a:lnTo>
                    <a:pt x="0" y="188239"/>
                  </a:lnTo>
                  <a:lnTo>
                    <a:pt x="165" y="216496"/>
                  </a:lnTo>
                  <a:lnTo>
                    <a:pt x="3263" y="230746"/>
                  </a:lnTo>
                  <a:lnTo>
                    <a:pt x="11430" y="242252"/>
                  </a:lnTo>
                  <a:lnTo>
                    <a:pt x="23368" y="249948"/>
                  </a:lnTo>
                  <a:lnTo>
                    <a:pt x="37782" y="252806"/>
                  </a:lnTo>
                  <a:lnTo>
                    <a:pt x="47701" y="251612"/>
                  </a:lnTo>
                  <a:lnTo>
                    <a:pt x="56502" y="247967"/>
                  </a:lnTo>
                  <a:lnTo>
                    <a:pt x="64427" y="241947"/>
                  </a:lnTo>
                  <a:lnTo>
                    <a:pt x="71691" y="233616"/>
                  </a:lnTo>
                  <a:lnTo>
                    <a:pt x="76923" y="240563"/>
                  </a:lnTo>
                  <a:lnTo>
                    <a:pt x="82029" y="247218"/>
                  </a:lnTo>
                  <a:lnTo>
                    <a:pt x="86817" y="253822"/>
                  </a:lnTo>
                  <a:lnTo>
                    <a:pt x="91097" y="260667"/>
                  </a:lnTo>
                  <a:lnTo>
                    <a:pt x="101638" y="276136"/>
                  </a:lnTo>
                  <a:lnTo>
                    <a:pt x="146418" y="306552"/>
                  </a:lnTo>
                  <a:lnTo>
                    <a:pt x="186728" y="315315"/>
                  </a:lnTo>
                  <a:lnTo>
                    <a:pt x="207213" y="316560"/>
                  </a:lnTo>
                  <a:lnTo>
                    <a:pt x="227799" y="316369"/>
                  </a:lnTo>
                  <a:lnTo>
                    <a:pt x="249669" y="311556"/>
                  </a:lnTo>
                  <a:lnTo>
                    <a:pt x="266217" y="299986"/>
                  </a:lnTo>
                  <a:lnTo>
                    <a:pt x="271818" y="290779"/>
                  </a:lnTo>
                  <a:lnTo>
                    <a:pt x="276440" y="283184"/>
                  </a:lnTo>
                  <a:lnTo>
                    <a:pt x="279361" y="262712"/>
                  </a:lnTo>
                  <a:lnTo>
                    <a:pt x="279298" y="260616"/>
                  </a:lnTo>
                  <a:lnTo>
                    <a:pt x="281139" y="257911"/>
                  </a:lnTo>
                  <a:lnTo>
                    <a:pt x="282905" y="256501"/>
                  </a:lnTo>
                  <a:lnTo>
                    <a:pt x="295516" y="243433"/>
                  </a:lnTo>
                  <a:lnTo>
                    <a:pt x="302691" y="228815"/>
                  </a:lnTo>
                  <a:lnTo>
                    <a:pt x="304431" y="212699"/>
                  </a:lnTo>
                  <a:lnTo>
                    <a:pt x="300710" y="195148"/>
                  </a:lnTo>
                  <a:lnTo>
                    <a:pt x="300012" y="193192"/>
                  </a:lnTo>
                  <a:lnTo>
                    <a:pt x="300164" y="189687"/>
                  </a:lnTo>
                  <a:lnTo>
                    <a:pt x="317754" y="151257"/>
                  </a:lnTo>
                  <a:lnTo>
                    <a:pt x="321233" y="151257"/>
                  </a:lnTo>
                  <a:lnTo>
                    <a:pt x="324104" y="151269"/>
                  </a:lnTo>
                  <a:lnTo>
                    <a:pt x="326986" y="151257"/>
                  </a:lnTo>
                  <a:lnTo>
                    <a:pt x="362699" y="151384"/>
                  </a:lnTo>
                  <a:lnTo>
                    <a:pt x="418058" y="145249"/>
                  </a:lnTo>
                  <a:lnTo>
                    <a:pt x="436511" y="125933"/>
                  </a:lnTo>
                  <a:lnTo>
                    <a:pt x="442379" y="114325"/>
                  </a:lnTo>
                  <a:lnTo>
                    <a:pt x="443496" y="93789"/>
                  </a:lnTo>
                  <a:close/>
                </a:path>
                <a:path w="762000" h="367665">
                  <a:moveTo>
                    <a:pt x="761847" y="339013"/>
                  </a:moveTo>
                  <a:lnTo>
                    <a:pt x="761834" y="89916"/>
                  </a:lnTo>
                  <a:lnTo>
                    <a:pt x="761606" y="88468"/>
                  </a:lnTo>
                  <a:lnTo>
                    <a:pt x="761568" y="88188"/>
                  </a:lnTo>
                  <a:lnTo>
                    <a:pt x="760183" y="79375"/>
                  </a:lnTo>
                  <a:lnTo>
                    <a:pt x="755510" y="70954"/>
                  </a:lnTo>
                  <a:lnTo>
                    <a:pt x="748182" y="65252"/>
                  </a:lnTo>
                  <a:lnTo>
                    <a:pt x="747737" y="65138"/>
                  </a:lnTo>
                  <a:lnTo>
                    <a:pt x="738581" y="62890"/>
                  </a:lnTo>
                  <a:lnTo>
                    <a:pt x="735926" y="62826"/>
                  </a:lnTo>
                  <a:lnTo>
                    <a:pt x="735926" y="88468"/>
                  </a:lnTo>
                  <a:lnTo>
                    <a:pt x="735926" y="341325"/>
                  </a:lnTo>
                  <a:lnTo>
                    <a:pt x="698881" y="341325"/>
                  </a:lnTo>
                  <a:lnTo>
                    <a:pt x="698881" y="341122"/>
                  </a:lnTo>
                  <a:lnTo>
                    <a:pt x="698881" y="88468"/>
                  </a:lnTo>
                  <a:lnTo>
                    <a:pt x="735926" y="88468"/>
                  </a:lnTo>
                  <a:lnTo>
                    <a:pt x="735926" y="62826"/>
                  </a:lnTo>
                  <a:lnTo>
                    <a:pt x="727519" y="62623"/>
                  </a:lnTo>
                  <a:lnTo>
                    <a:pt x="716432" y="62738"/>
                  </a:lnTo>
                  <a:lnTo>
                    <a:pt x="690905" y="63449"/>
                  </a:lnTo>
                  <a:lnTo>
                    <a:pt x="687565" y="65138"/>
                  </a:lnTo>
                  <a:lnTo>
                    <a:pt x="686371" y="65087"/>
                  </a:lnTo>
                  <a:lnTo>
                    <a:pt x="684263" y="64998"/>
                  </a:lnTo>
                  <a:lnTo>
                    <a:pt x="674420" y="64427"/>
                  </a:lnTo>
                  <a:lnTo>
                    <a:pt x="672477" y="64300"/>
                  </a:lnTo>
                  <a:lnTo>
                    <a:pt x="672477" y="88430"/>
                  </a:lnTo>
                  <a:lnTo>
                    <a:pt x="672477" y="341058"/>
                  </a:lnTo>
                  <a:lnTo>
                    <a:pt x="635139" y="341058"/>
                  </a:lnTo>
                  <a:lnTo>
                    <a:pt x="635139" y="88430"/>
                  </a:lnTo>
                  <a:lnTo>
                    <a:pt x="672477" y="88430"/>
                  </a:lnTo>
                  <a:lnTo>
                    <a:pt x="672477" y="64300"/>
                  </a:lnTo>
                  <a:lnTo>
                    <a:pt x="654748" y="63068"/>
                  </a:lnTo>
                  <a:lnTo>
                    <a:pt x="644906" y="62712"/>
                  </a:lnTo>
                  <a:lnTo>
                    <a:pt x="636879" y="62598"/>
                  </a:lnTo>
                  <a:lnTo>
                    <a:pt x="628802" y="65087"/>
                  </a:lnTo>
                  <a:lnTo>
                    <a:pt x="620763" y="64947"/>
                  </a:lnTo>
                  <a:lnTo>
                    <a:pt x="609053" y="64528"/>
                  </a:lnTo>
                  <a:lnTo>
                    <a:pt x="609053" y="88188"/>
                  </a:lnTo>
                  <a:lnTo>
                    <a:pt x="609053" y="341122"/>
                  </a:lnTo>
                  <a:lnTo>
                    <a:pt x="571830" y="341122"/>
                  </a:lnTo>
                  <a:lnTo>
                    <a:pt x="571830" y="173964"/>
                  </a:lnTo>
                  <a:lnTo>
                    <a:pt x="571830" y="102895"/>
                  </a:lnTo>
                  <a:lnTo>
                    <a:pt x="571830" y="92125"/>
                  </a:lnTo>
                  <a:lnTo>
                    <a:pt x="571830" y="88188"/>
                  </a:lnTo>
                  <a:lnTo>
                    <a:pt x="609053" y="88188"/>
                  </a:lnTo>
                  <a:lnTo>
                    <a:pt x="609053" y="64528"/>
                  </a:lnTo>
                  <a:lnTo>
                    <a:pt x="608342" y="64490"/>
                  </a:lnTo>
                  <a:lnTo>
                    <a:pt x="583399" y="63068"/>
                  </a:lnTo>
                  <a:lnTo>
                    <a:pt x="545960" y="86995"/>
                  </a:lnTo>
                  <a:lnTo>
                    <a:pt x="545960" y="121970"/>
                  </a:lnTo>
                  <a:lnTo>
                    <a:pt x="545287" y="123139"/>
                  </a:lnTo>
                  <a:lnTo>
                    <a:pt x="545287" y="173964"/>
                  </a:lnTo>
                  <a:lnTo>
                    <a:pt x="545287" y="341096"/>
                  </a:lnTo>
                  <a:lnTo>
                    <a:pt x="448792" y="341096"/>
                  </a:lnTo>
                  <a:lnTo>
                    <a:pt x="545287" y="173964"/>
                  </a:lnTo>
                  <a:lnTo>
                    <a:pt x="545287" y="123139"/>
                  </a:lnTo>
                  <a:lnTo>
                    <a:pt x="418998" y="341884"/>
                  </a:lnTo>
                  <a:lnTo>
                    <a:pt x="418731" y="341731"/>
                  </a:lnTo>
                  <a:lnTo>
                    <a:pt x="386092" y="322732"/>
                  </a:lnTo>
                  <a:lnTo>
                    <a:pt x="513016" y="102895"/>
                  </a:lnTo>
                  <a:lnTo>
                    <a:pt x="545960" y="121970"/>
                  </a:lnTo>
                  <a:lnTo>
                    <a:pt x="545960" y="86995"/>
                  </a:lnTo>
                  <a:lnTo>
                    <a:pt x="545884" y="87299"/>
                  </a:lnTo>
                  <a:lnTo>
                    <a:pt x="545769" y="88671"/>
                  </a:lnTo>
                  <a:lnTo>
                    <a:pt x="545592" y="90030"/>
                  </a:lnTo>
                  <a:lnTo>
                    <a:pt x="545376" y="92125"/>
                  </a:lnTo>
                  <a:lnTo>
                    <a:pt x="538822" y="88430"/>
                  </a:lnTo>
                  <a:lnTo>
                    <a:pt x="530072" y="83451"/>
                  </a:lnTo>
                  <a:lnTo>
                    <a:pt x="517372" y="78219"/>
                  </a:lnTo>
                  <a:lnTo>
                    <a:pt x="367512" y="303834"/>
                  </a:lnTo>
                  <a:lnTo>
                    <a:pt x="361149" y="322402"/>
                  </a:lnTo>
                  <a:lnTo>
                    <a:pt x="362686" y="331838"/>
                  </a:lnTo>
                  <a:lnTo>
                    <a:pt x="368477" y="341731"/>
                  </a:lnTo>
                  <a:lnTo>
                    <a:pt x="277787" y="341731"/>
                  </a:lnTo>
                  <a:lnTo>
                    <a:pt x="190169" y="341795"/>
                  </a:lnTo>
                  <a:lnTo>
                    <a:pt x="180606" y="344474"/>
                  </a:lnTo>
                  <a:lnTo>
                    <a:pt x="177533" y="349097"/>
                  </a:lnTo>
                  <a:lnTo>
                    <a:pt x="178333" y="361480"/>
                  </a:lnTo>
                  <a:lnTo>
                    <a:pt x="181838" y="365594"/>
                  </a:lnTo>
                  <a:lnTo>
                    <a:pt x="190169" y="367157"/>
                  </a:lnTo>
                  <a:lnTo>
                    <a:pt x="192328" y="367106"/>
                  </a:lnTo>
                  <a:lnTo>
                    <a:pt x="733882" y="367093"/>
                  </a:lnTo>
                  <a:lnTo>
                    <a:pt x="745832" y="365239"/>
                  </a:lnTo>
                  <a:lnTo>
                    <a:pt x="754595" y="359791"/>
                  </a:lnTo>
                  <a:lnTo>
                    <a:pt x="759993" y="350989"/>
                  </a:lnTo>
                  <a:lnTo>
                    <a:pt x="761403" y="341884"/>
                  </a:lnTo>
                  <a:lnTo>
                    <a:pt x="761492" y="341325"/>
                  </a:lnTo>
                  <a:lnTo>
                    <a:pt x="761847" y="339013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6296" y="7232699"/>
              <a:ext cx="127711" cy="85031"/>
            </a:xfrm>
            <a:prstGeom prst="rect">
              <a:avLst/>
            </a:prstGeom>
          </p:spPr>
        </p:pic>
      </p:grpSp>
      <p:sp>
        <p:nvSpPr>
          <p:cNvPr id="15" name="object 2">
            <a:extLst>
              <a:ext uri="{FF2B5EF4-FFF2-40B4-BE49-F238E27FC236}">
                <a16:creationId xmlns:a16="http://schemas.microsoft.com/office/drawing/2014/main" id="{BC26C912-1EC8-4DDD-B5BE-F81AADEDA610}"/>
              </a:ext>
            </a:extLst>
          </p:cNvPr>
          <p:cNvSpPr txBox="1">
            <a:spLocks/>
          </p:cNvSpPr>
          <p:nvPr/>
        </p:nvSpPr>
        <p:spPr>
          <a:xfrm>
            <a:off x="594893" y="3095182"/>
            <a:ext cx="4655864" cy="1180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lang="es-GT" sz="4100" kern="0" spc="25" dirty="0">
                <a:latin typeface="Roboto Bk"/>
                <a:cs typeface="Roboto Bk"/>
              </a:rPr>
              <a:t>CONSECUENCIAS</a:t>
            </a:r>
            <a:endParaRPr lang="es-GT" sz="4100" kern="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lang="es-GT" sz="3550" b="0" kern="0" spc="-15" dirty="0">
                <a:latin typeface="Roboto Lt"/>
                <a:cs typeface="Roboto Lt"/>
              </a:rPr>
              <a:t>DE</a:t>
            </a:r>
            <a:r>
              <a:rPr lang="es-GT" sz="3550" b="0" kern="0" spc="-50" dirty="0">
                <a:latin typeface="Roboto Lt"/>
                <a:cs typeface="Roboto Lt"/>
              </a:rPr>
              <a:t> </a:t>
            </a:r>
            <a:r>
              <a:rPr lang="es-GT" sz="3550" b="0" kern="0" spc="-20" dirty="0">
                <a:latin typeface="Roboto Lt"/>
                <a:cs typeface="Roboto Lt"/>
              </a:rPr>
              <a:t>INCUMPLIMIENTO</a:t>
            </a:r>
            <a:endParaRPr lang="es-GT" sz="3550" kern="0" dirty="0">
              <a:latin typeface="Roboto Lt"/>
              <a:cs typeface="Roboto Lt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0AD32CE0-5D9E-4E28-8B3B-8EF60F90A796}"/>
              </a:ext>
            </a:extLst>
          </p:cNvPr>
          <p:cNvSpPr txBox="1"/>
          <p:nvPr/>
        </p:nvSpPr>
        <p:spPr>
          <a:xfrm>
            <a:off x="6705600" y="2057400"/>
            <a:ext cx="7543799" cy="31012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El</a:t>
            </a:r>
            <a:r>
              <a:rPr sz="2200" b="1" spc="1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 err="1">
                <a:solidFill>
                  <a:srgbClr val="23408F"/>
                </a:solidFill>
                <a:latin typeface="Roboto"/>
                <a:cs typeface="Roboto"/>
              </a:rPr>
              <a:t>artículo</a:t>
            </a:r>
            <a:r>
              <a:rPr sz="2200" b="1" spc="1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4</a:t>
            </a: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39</a:t>
            </a:r>
            <a:r>
              <a:rPr sz="2200" b="1" spc="1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del</a:t>
            </a:r>
            <a:r>
              <a:rPr sz="2200" b="1" spc="1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Código</a:t>
            </a:r>
            <a:r>
              <a:rPr sz="2200" b="1" spc="1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Penal</a:t>
            </a:r>
            <a:r>
              <a:rPr sz="2200" b="1" spc="1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estipula</a:t>
            </a:r>
            <a:r>
              <a:rPr sz="2200" b="1" spc="1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que</a:t>
            </a:r>
            <a:r>
              <a:rPr sz="2200" b="1" spc="1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comete</a:t>
            </a:r>
            <a:endParaRPr sz="2200" dirty="0">
              <a:latin typeface="Roboto"/>
              <a:cs typeface="Roboto"/>
            </a:endParaRPr>
          </a:p>
          <a:p>
            <a:pPr marL="12700" marR="5080" algn="just">
              <a:lnSpc>
                <a:spcPct val="166700"/>
              </a:lnSpc>
            </a:pP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delito</a:t>
            </a:r>
            <a:r>
              <a:rPr sz="2200" b="1" spc="-7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2200" b="1" spc="-7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cohecho</a:t>
            </a:r>
            <a:r>
              <a:rPr sz="2200" b="1" spc="-7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200" b="1" spc="-70" dirty="0">
                <a:solidFill>
                  <a:srgbClr val="23408F"/>
                </a:solidFill>
                <a:latin typeface="Roboto"/>
                <a:cs typeface="Roboto"/>
              </a:rPr>
              <a:t>pasivo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,</a:t>
            </a:r>
            <a:r>
              <a:rPr sz="2200" b="1" spc="-7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200" b="1" spc="-70" dirty="0">
                <a:solidFill>
                  <a:srgbClr val="23408F"/>
                </a:solidFill>
                <a:latin typeface="Roboto"/>
                <a:cs typeface="Roboto"/>
              </a:rPr>
              <a:t>el </a:t>
            </a:r>
            <a:r>
              <a:rPr sz="2200" b="1" spc="-5" dirty="0" err="1">
                <a:solidFill>
                  <a:srgbClr val="23408F"/>
                </a:solidFill>
                <a:latin typeface="Roboto"/>
                <a:cs typeface="Roboto"/>
              </a:rPr>
              <a:t>funcionario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sz="2200" b="1" spc="5" dirty="0" err="1">
                <a:solidFill>
                  <a:srgbClr val="23408F"/>
                </a:solidFill>
                <a:latin typeface="Roboto"/>
                <a:cs typeface="Roboto"/>
              </a:rPr>
              <a:t>empleado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 err="1">
                <a:solidFill>
                  <a:srgbClr val="23408F"/>
                </a:solidFill>
                <a:latin typeface="Roboto"/>
                <a:cs typeface="Roboto"/>
              </a:rPr>
              <a:t>público</a:t>
            </a:r>
            <a:r>
              <a:rPr lang="es-GT" sz="2200" b="1" spc="-10" dirty="0">
                <a:solidFill>
                  <a:srgbClr val="23408F"/>
                </a:solidFill>
                <a:latin typeface="Roboto"/>
                <a:cs typeface="Roboto"/>
              </a:rPr>
              <a:t> que </a:t>
            </a:r>
            <a:r>
              <a:rPr lang="es-GT" sz="2200" b="1" spc="-10" dirty="0">
                <a:solidFill>
                  <a:srgbClr val="FF0000"/>
                </a:solidFill>
                <a:latin typeface="Roboto"/>
                <a:cs typeface="Roboto"/>
              </a:rPr>
              <a:t>solicite</a:t>
            </a:r>
            <a:r>
              <a:rPr lang="es-GT" sz="2200" b="1" spc="-10" dirty="0">
                <a:solidFill>
                  <a:srgbClr val="23408F"/>
                </a:solidFill>
                <a:latin typeface="Roboto"/>
                <a:cs typeface="Roboto"/>
              </a:rPr>
              <a:t> o acepte 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cualquier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objeto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valor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pecuniario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a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título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-40" dirty="0">
                <a:solidFill>
                  <a:srgbClr val="23408F"/>
                </a:solidFill>
                <a:latin typeface="Roboto"/>
                <a:cs typeface="Roboto"/>
              </a:rPr>
              <a:t>favor, </a:t>
            </a:r>
            <a:r>
              <a:rPr sz="2200" b="1" spc="-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dádiva,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presente,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promesa,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ventaja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para sí mismo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para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otra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persona,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p</a:t>
            </a:r>
            <a:r>
              <a:rPr lang="es-GT" sz="2200" b="1" spc="-5" dirty="0">
                <a:solidFill>
                  <a:srgbClr val="23408F"/>
                </a:solidFill>
                <a:latin typeface="Roboto"/>
                <a:cs typeface="Roboto"/>
              </a:rPr>
              <a:t>or </a:t>
            </a:r>
            <a:r>
              <a:rPr sz="2200" b="1" spc="5" dirty="0" err="1">
                <a:solidFill>
                  <a:srgbClr val="23408F"/>
                </a:solidFill>
                <a:latin typeface="Roboto"/>
                <a:cs typeface="Roboto"/>
              </a:rPr>
              <a:t>reali</a:t>
            </a:r>
            <a:r>
              <a:rPr lang="es-GT" sz="2200" b="1" spc="5" dirty="0">
                <a:solidFill>
                  <a:srgbClr val="23408F"/>
                </a:solidFill>
                <a:latin typeface="Roboto"/>
                <a:cs typeface="Roboto"/>
              </a:rPr>
              <a:t>zar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, 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orden</a:t>
            </a: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ar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,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retard</a:t>
            </a:r>
            <a:r>
              <a:rPr lang="es-GT" sz="2200" b="1" spc="5" dirty="0">
                <a:solidFill>
                  <a:srgbClr val="23408F"/>
                </a:solidFill>
                <a:latin typeface="Roboto"/>
                <a:cs typeface="Roboto"/>
              </a:rPr>
              <a:t>ar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u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omit</a:t>
            </a:r>
            <a:r>
              <a:rPr lang="es-GT" sz="2200" b="1" spc="-10" dirty="0">
                <a:solidFill>
                  <a:srgbClr val="23408F"/>
                </a:solidFill>
                <a:latin typeface="Roboto"/>
                <a:cs typeface="Roboto"/>
              </a:rPr>
              <a:t>ir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un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acto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propio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su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cargo.</a:t>
            </a:r>
            <a:endParaRPr sz="2200" dirty="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6287" y="1798226"/>
            <a:ext cx="7316913" cy="371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El</a:t>
            </a:r>
            <a:r>
              <a:rPr sz="2200" b="1" spc="1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artículo</a:t>
            </a:r>
            <a:r>
              <a:rPr sz="2200" b="1" spc="1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442</a:t>
            </a:r>
            <a:r>
              <a:rPr sz="2200" b="1" spc="1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del</a:t>
            </a:r>
            <a:r>
              <a:rPr sz="2200" b="1" spc="1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Código</a:t>
            </a:r>
            <a:r>
              <a:rPr sz="2200" b="1" spc="1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Penal</a:t>
            </a:r>
            <a:r>
              <a:rPr sz="2200" b="1" spc="1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estipula</a:t>
            </a:r>
            <a:r>
              <a:rPr sz="2200" b="1" spc="1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que</a:t>
            </a:r>
            <a:r>
              <a:rPr sz="2200" b="1" spc="1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comete</a:t>
            </a:r>
            <a:endParaRPr sz="2200" dirty="0">
              <a:latin typeface="Roboto"/>
              <a:cs typeface="Roboto"/>
            </a:endParaRPr>
          </a:p>
          <a:p>
            <a:pPr marL="12700" marR="5080" algn="just">
              <a:lnSpc>
                <a:spcPct val="166700"/>
              </a:lnSpc>
            </a:pP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delito</a:t>
            </a:r>
            <a:r>
              <a:rPr sz="2200" b="1" spc="-7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2200" b="1" spc="-7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cohecho</a:t>
            </a:r>
            <a:r>
              <a:rPr sz="2200" b="1" spc="-7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activo,</a:t>
            </a:r>
            <a:r>
              <a:rPr sz="2200" b="1" spc="-7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cualquier</a:t>
            </a:r>
            <a:r>
              <a:rPr sz="2200" b="1" spc="-7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persona</a:t>
            </a:r>
            <a:r>
              <a:rPr sz="2200" b="1" spc="-6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que</a:t>
            </a:r>
            <a:r>
              <a:rPr sz="2200" b="1" spc="-7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FF0000"/>
                </a:solidFill>
                <a:latin typeface="Roboto"/>
                <a:cs typeface="Roboto"/>
              </a:rPr>
              <a:t>ofrez- </a:t>
            </a:r>
            <a:r>
              <a:rPr sz="2200" b="1" spc="-535" dirty="0">
                <a:solidFill>
                  <a:srgbClr val="FF0000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FF0000"/>
                </a:solidFill>
                <a:latin typeface="Roboto"/>
                <a:cs typeface="Roboto"/>
              </a:rPr>
              <a:t>ca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entregue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a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un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funcionario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empleado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público,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cualquier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objeto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valor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pecuniario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a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título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-40" dirty="0">
                <a:solidFill>
                  <a:srgbClr val="23408F"/>
                </a:solidFill>
                <a:latin typeface="Roboto"/>
                <a:cs typeface="Roboto"/>
              </a:rPr>
              <a:t>favor, </a:t>
            </a:r>
            <a:r>
              <a:rPr sz="2200" b="1" spc="-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dádiva,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presente,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promesa,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ventaja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para sí mismo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para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otra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persona,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para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que realice,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ordene,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retarde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u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omita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un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acto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propio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su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cargo.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6286" y="6306125"/>
            <a:ext cx="7316913" cy="712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200"/>
              </a:lnSpc>
              <a:spcBef>
                <a:spcPts val="100"/>
              </a:spcBef>
            </a:pP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El 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responsable </a:t>
            </a:r>
            <a:r>
              <a:rPr sz="1700" spc="5" dirty="0">
                <a:solidFill>
                  <a:srgbClr val="23408F"/>
                </a:solidFill>
                <a:latin typeface="Roboto Lt"/>
                <a:cs typeface="Roboto Lt"/>
              </a:rPr>
              <a:t>de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cualquiera </a:t>
            </a:r>
            <a:r>
              <a:rPr sz="1700" spc="5" dirty="0">
                <a:solidFill>
                  <a:srgbClr val="23408F"/>
                </a:solidFill>
                <a:latin typeface="Roboto Lt"/>
                <a:cs typeface="Roboto Lt"/>
              </a:rPr>
              <a:t>de este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delito será sancionado con 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prisión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5" dirty="0">
                <a:solidFill>
                  <a:srgbClr val="23408F"/>
                </a:solidFill>
                <a:latin typeface="Roboto Lt"/>
                <a:cs typeface="Roboto Lt"/>
              </a:rPr>
              <a:t>de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cinco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 a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diez </a:t>
            </a:r>
            <a:r>
              <a:rPr sz="1700" spc="-15" dirty="0">
                <a:solidFill>
                  <a:srgbClr val="23408F"/>
                </a:solidFill>
                <a:latin typeface="Roboto Lt"/>
                <a:cs typeface="Roboto Lt"/>
              </a:rPr>
              <a:t>años,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5" dirty="0">
                <a:solidFill>
                  <a:srgbClr val="23408F"/>
                </a:solidFill>
                <a:latin typeface="Roboto Lt"/>
                <a:cs typeface="Roboto Lt"/>
              </a:rPr>
              <a:t>multa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5" dirty="0">
                <a:solidFill>
                  <a:srgbClr val="23408F"/>
                </a:solidFill>
                <a:latin typeface="Roboto Lt"/>
                <a:cs typeface="Roboto Lt"/>
              </a:rPr>
              <a:t>de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cincuenta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mil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5" dirty="0">
                <a:solidFill>
                  <a:srgbClr val="23408F"/>
                </a:solidFill>
                <a:latin typeface="Roboto Lt"/>
                <a:cs typeface="Roboto Lt"/>
              </a:rPr>
              <a:t>a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quinientos</a:t>
            </a:r>
            <a:r>
              <a:rPr sz="1700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mil </a:t>
            </a:r>
            <a:r>
              <a:rPr sz="1700" spc="-409" dirty="0">
                <a:solidFill>
                  <a:srgbClr val="23408F"/>
                </a:solidFill>
                <a:latin typeface="Roboto Lt"/>
                <a:cs typeface="Roboto Lt"/>
              </a:rPr>
              <a:t> </a:t>
            </a:r>
            <a:r>
              <a:rPr sz="1700" spc="-10" dirty="0">
                <a:solidFill>
                  <a:srgbClr val="23408F"/>
                </a:solidFill>
                <a:latin typeface="Roboto Lt"/>
                <a:cs typeface="Roboto Lt"/>
              </a:rPr>
              <a:t>Quetzales.</a:t>
            </a:r>
            <a:endParaRPr sz="1700" dirty="0">
              <a:latin typeface="Roboto Lt"/>
              <a:cs typeface="Roboto 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77000" y="1981"/>
            <a:ext cx="1045210" cy="1607185"/>
          </a:xfrm>
          <a:custGeom>
            <a:avLst/>
            <a:gdLst/>
            <a:ahLst/>
            <a:cxnLst/>
            <a:rect l="l" t="t" r="r" b="b"/>
            <a:pathLst>
              <a:path w="1045209" h="1607185">
                <a:moveTo>
                  <a:pt x="1045019" y="0"/>
                </a:moveTo>
                <a:lnTo>
                  <a:pt x="0" y="0"/>
                </a:lnTo>
                <a:lnTo>
                  <a:pt x="0" y="1607007"/>
                </a:lnTo>
                <a:lnTo>
                  <a:pt x="1045019" y="1607007"/>
                </a:lnTo>
                <a:lnTo>
                  <a:pt x="1045019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29400" y="304800"/>
            <a:ext cx="639498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100"/>
              </a:spcBef>
            </a:pPr>
            <a:r>
              <a:rPr dirty="0"/>
              <a:t>2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94890" y="501071"/>
            <a:ext cx="1381760" cy="7230745"/>
            <a:chOff x="594890" y="501071"/>
            <a:chExt cx="1381760" cy="723074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01071"/>
              <a:ext cx="756211" cy="3347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30032" y="54486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568679"/>
              <a:ext cx="464454" cy="2012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60196" y="6600406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1999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1999" y="1130947"/>
                  </a:lnTo>
                  <a:lnTo>
                    <a:pt x="86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10310" y="7279322"/>
              <a:ext cx="762000" cy="367665"/>
            </a:xfrm>
            <a:custGeom>
              <a:avLst/>
              <a:gdLst/>
              <a:ahLst/>
              <a:cxnLst/>
              <a:rect l="l" t="t" r="r" b="b"/>
              <a:pathLst>
                <a:path w="762000" h="367665">
                  <a:moveTo>
                    <a:pt x="325386" y="125882"/>
                  </a:moveTo>
                  <a:lnTo>
                    <a:pt x="308559" y="125869"/>
                  </a:lnTo>
                  <a:lnTo>
                    <a:pt x="305917" y="125882"/>
                  </a:lnTo>
                  <a:lnTo>
                    <a:pt x="325386" y="125882"/>
                  </a:lnTo>
                  <a:close/>
                </a:path>
                <a:path w="762000" h="367665">
                  <a:moveTo>
                    <a:pt x="443496" y="93789"/>
                  </a:moveTo>
                  <a:lnTo>
                    <a:pt x="437362" y="75615"/>
                  </a:lnTo>
                  <a:lnTo>
                    <a:pt x="436905" y="75044"/>
                  </a:lnTo>
                  <a:lnTo>
                    <a:pt x="426034" y="61747"/>
                  </a:lnTo>
                  <a:lnTo>
                    <a:pt x="418744" y="57658"/>
                  </a:lnTo>
                  <a:lnTo>
                    <a:pt x="418744" y="102590"/>
                  </a:lnTo>
                  <a:lnTo>
                    <a:pt x="414870" y="114071"/>
                  </a:lnTo>
                  <a:lnTo>
                    <a:pt x="405790" y="122428"/>
                  </a:lnTo>
                  <a:lnTo>
                    <a:pt x="392658" y="125742"/>
                  </a:lnTo>
                  <a:lnTo>
                    <a:pt x="350608" y="125933"/>
                  </a:lnTo>
                  <a:lnTo>
                    <a:pt x="305917" y="125882"/>
                  </a:lnTo>
                  <a:lnTo>
                    <a:pt x="303225" y="125831"/>
                  </a:lnTo>
                  <a:lnTo>
                    <a:pt x="293001" y="127787"/>
                  </a:lnTo>
                  <a:lnTo>
                    <a:pt x="288671" y="133477"/>
                  </a:lnTo>
                  <a:lnTo>
                    <a:pt x="290550" y="141414"/>
                  </a:lnTo>
                  <a:lnTo>
                    <a:pt x="291731" y="152768"/>
                  </a:lnTo>
                  <a:lnTo>
                    <a:pt x="289382" y="162255"/>
                  </a:lnTo>
                  <a:lnTo>
                    <a:pt x="283425" y="170027"/>
                  </a:lnTo>
                  <a:lnTo>
                    <a:pt x="273773" y="176199"/>
                  </a:lnTo>
                  <a:lnTo>
                    <a:pt x="265582" y="180073"/>
                  </a:lnTo>
                  <a:lnTo>
                    <a:pt x="265544" y="188226"/>
                  </a:lnTo>
                  <a:lnTo>
                    <a:pt x="274637" y="202133"/>
                  </a:lnTo>
                  <a:lnTo>
                    <a:pt x="278333" y="208953"/>
                  </a:lnTo>
                  <a:lnTo>
                    <a:pt x="278599" y="212699"/>
                  </a:lnTo>
                  <a:lnTo>
                    <a:pt x="278701" y="216484"/>
                  </a:lnTo>
                  <a:lnTo>
                    <a:pt x="278079" y="222923"/>
                  </a:lnTo>
                  <a:lnTo>
                    <a:pt x="275069" y="229209"/>
                  </a:lnTo>
                  <a:lnTo>
                    <a:pt x="270052" y="234340"/>
                  </a:lnTo>
                  <a:lnTo>
                    <a:pt x="263347" y="238226"/>
                  </a:lnTo>
                  <a:lnTo>
                    <a:pt x="256095" y="241960"/>
                  </a:lnTo>
                  <a:lnTo>
                    <a:pt x="252349" y="245922"/>
                  </a:lnTo>
                  <a:lnTo>
                    <a:pt x="251510" y="251383"/>
                  </a:lnTo>
                  <a:lnTo>
                    <a:pt x="252984" y="259588"/>
                  </a:lnTo>
                  <a:lnTo>
                    <a:pt x="253123" y="272008"/>
                  </a:lnTo>
                  <a:lnTo>
                    <a:pt x="247967" y="282194"/>
                  </a:lnTo>
                  <a:lnTo>
                    <a:pt x="238645" y="288861"/>
                  </a:lnTo>
                  <a:lnTo>
                    <a:pt x="226288" y="290728"/>
                  </a:lnTo>
                  <a:lnTo>
                    <a:pt x="220370" y="290309"/>
                  </a:lnTo>
                  <a:lnTo>
                    <a:pt x="214401" y="290766"/>
                  </a:lnTo>
                  <a:lnTo>
                    <a:pt x="175755" y="287997"/>
                  </a:lnTo>
                  <a:lnTo>
                    <a:pt x="135140" y="273062"/>
                  </a:lnTo>
                  <a:lnTo>
                    <a:pt x="107543" y="238417"/>
                  </a:lnTo>
                  <a:lnTo>
                    <a:pt x="103898" y="233603"/>
                  </a:lnTo>
                  <a:lnTo>
                    <a:pt x="78181" y="208762"/>
                  </a:lnTo>
                  <a:lnTo>
                    <a:pt x="76352" y="205994"/>
                  </a:lnTo>
                  <a:lnTo>
                    <a:pt x="76238" y="176199"/>
                  </a:lnTo>
                  <a:lnTo>
                    <a:pt x="76187" y="87172"/>
                  </a:lnTo>
                  <a:lnTo>
                    <a:pt x="94703" y="83997"/>
                  </a:lnTo>
                  <a:lnTo>
                    <a:pt x="112268" y="78828"/>
                  </a:lnTo>
                  <a:lnTo>
                    <a:pt x="128841" y="71462"/>
                  </a:lnTo>
                  <a:lnTo>
                    <a:pt x="142544" y="62852"/>
                  </a:lnTo>
                  <a:lnTo>
                    <a:pt x="144272" y="61772"/>
                  </a:lnTo>
                  <a:lnTo>
                    <a:pt x="163918" y="43370"/>
                  </a:lnTo>
                  <a:lnTo>
                    <a:pt x="174650" y="33642"/>
                  </a:lnTo>
                  <a:lnTo>
                    <a:pt x="186563" y="27470"/>
                  </a:lnTo>
                  <a:lnTo>
                    <a:pt x="199618" y="24917"/>
                  </a:lnTo>
                  <a:lnTo>
                    <a:pt x="213779" y="26035"/>
                  </a:lnTo>
                  <a:lnTo>
                    <a:pt x="247091" y="48983"/>
                  </a:lnTo>
                  <a:lnTo>
                    <a:pt x="256286" y="73240"/>
                  </a:lnTo>
                  <a:lnTo>
                    <a:pt x="258368" y="75031"/>
                  </a:lnTo>
                  <a:lnTo>
                    <a:pt x="329996" y="75095"/>
                  </a:lnTo>
                  <a:lnTo>
                    <a:pt x="390512" y="75069"/>
                  </a:lnTo>
                  <a:lnTo>
                    <a:pt x="398500" y="75844"/>
                  </a:lnTo>
                  <a:lnTo>
                    <a:pt x="405650" y="78422"/>
                  </a:lnTo>
                  <a:lnTo>
                    <a:pt x="411594" y="83019"/>
                  </a:lnTo>
                  <a:lnTo>
                    <a:pt x="416204" y="89865"/>
                  </a:lnTo>
                  <a:lnTo>
                    <a:pt x="418744" y="102590"/>
                  </a:lnTo>
                  <a:lnTo>
                    <a:pt x="418744" y="57658"/>
                  </a:lnTo>
                  <a:lnTo>
                    <a:pt x="410260" y="52895"/>
                  </a:lnTo>
                  <a:lnTo>
                    <a:pt x="391680" y="49860"/>
                  </a:lnTo>
                  <a:lnTo>
                    <a:pt x="390817" y="49720"/>
                  </a:lnTo>
                  <a:lnTo>
                    <a:pt x="337273" y="49593"/>
                  </a:lnTo>
                  <a:lnTo>
                    <a:pt x="277431" y="49860"/>
                  </a:lnTo>
                  <a:lnTo>
                    <a:pt x="274193" y="48133"/>
                  </a:lnTo>
                  <a:lnTo>
                    <a:pt x="271272" y="42100"/>
                  </a:lnTo>
                  <a:lnTo>
                    <a:pt x="256717" y="24917"/>
                  </a:lnTo>
                  <a:lnTo>
                    <a:pt x="246659" y="13042"/>
                  </a:lnTo>
                  <a:lnTo>
                    <a:pt x="212966" y="0"/>
                  </a:lnTo>
                  <a:lnTo>
                    <a:pt x="177126" y="3886"/>
                  </a:lnTo>
                  <a:lnTo>
                    <a:pt x="146100" y="25628"/>
                  </a:lnTo>
                  <a:lnTo>
                    <a:pt x="132638" y="38709"/>
                  </a:lnTo>
                  <a:lnTo>
                    <a:pt x="117500" y="48590"/>
                  </a:lnTo>
                  <a:lnTo>
                    <a:pt x="100876" y="55702"/>
                  </a:lnTo>
                  <a:lnTo>
                    <a:pt x="82931" y="60515"/>
                  </a:lnTo>
                  <a:lnTo>
                    <a:pt x="76860" y="61772"/>
                  </a:lnTo>
                  <a:lnTo>
                    <a:pt x="73317" y="61214"/>
                  </a:lnTo>
                  <a:lnTo>
                    <a:pt x="69773" y="55041"/>
                  </a:lnTo>
                  <a:lnTo>
                    <a:pt x="62103" y="45897"/>
                  </a:lnTo>
                  <a:lnTo>
                    <a:pt x="52006" y="39966"/>
                  </a:lnTo>
                  <a:lnTo>
                    <a:pt x="50596" y="39674"/>
                  </a:lnTo>
                  <a:lnTo>
                    <a:pt x="50596" y="221526"/>
                  </a:lnTo>
                  <a:lnTo>
                    <a:pt x="46304" y="227012"/>
                  </a:lnTo>
                  <a:lnTo>
                    <a:pt x="29908" y="227342"/>
                  </a:lnTo>
                  <a:lnTo>
                    <a:pt x="25412" y="221742"/>
                  </a:lnTo>
                  <a:lnTo>
                    <a:pt x="25425" y="68453"/>
                  </a:lnTo>
                  <a:lnTo>
                    <a:pt x="30060" y="62852"/>
                  </a:lnTo>
                  <a:lnTo>
                    <a:pt x="46101" y="62992"/>
                  </a:lnTo>
                  <a:lnTo>
                    <a:pt x="50507" y="68453"/>
                  </a:lnTo>
                  <a:lnTo>
                    <a:pt x="50596" y="221526"/>
                  </a:lnTo>
                  <a:lnTo>
                    <a:pt x="50596" y="39674"/>
                  </a:lnTo>
                  <a:lnTo>
                    <a:pt x="40500" y="37490"/>
                  </a:lnTo>
                  <a:lnTo>
                    <a:pt x="28549" y="38671"/>
                  </a:lnTo>
                  <a:lnTo>
                    <a:pt x="17310" y="43586"/>
                  </a:lnTo>
                  <a:lnTo>
                    <a:pt x="101" y="83019"/>
                  </a:lnTo>
                  <a:lnTo>
                    <a:pt x="0" y="188226"/>
                  </a:lnTo>
                  <a:lnTo>
                    <a:pt x="165" y="216484"/>
                  </a:lnTo>
                  <a:lnTo>
                    <a:pt x="3263" y="230746"/>
                  </a:lnTo>
                  <a:lnTo>
                    <a:pt x="11417" y="242252"/>
                  </a:lnTo>
                  <a:lnTo>
                    <a:pt x="23368" y="249961"/>
                  </a:lnTo>
                  <a:lnTo>
                    <a:pt x="37782" y="252806"/>
                  </a:lnTo>
                  <a:lnTo>
                    <a:pt x="47701" y="251612"/>
                  </a:lnTo>
                  <a:lnTo>
                    <a:pt x="56502" y="247967"/>
                  </a:lnTo>
                  <a:lnTo>
                    <a:pt x="64427" y="241935"/>
                  </a:lnTo>
                  <a:lnTo>
                    <a:pt x="71691" y="233603"/>
                  </a:lnTo>
                  <a:lnTo>
                    <a:pt x="76923" y="240563"/>
                  </a:lnTo>
                  <a:lnTo>
                    <a:pt x="82029" y="247218"/>
                  </a:lnTo>
                  <a:lnTo>
                    <a:pt x="86817" y="253822"/>
                  </a:lnTo>
                  <a:lnTo>
                    <a:pt x="91109" y="260667"/>
                  </a:lnTo>
                  <a:lnTo>
                    <a:pt x="101638" y="276136"/>
                  </a:lnTo>
                  <a:lnTo>
                    <a:pt x="146431" y="306539"/>
                  </a:lnTo>
                  <a:lnTo>
                    <a:pt x="186728" y="315302"/>
                  </a:lnTo>
                  <a:lnTo>
                    <a:pt x="207225" y="316560"/>
                  </a:lnTo>
                  <a:lnTo>
                    <a:pt x="227799" y="316357"/>
                  </a:lnTo>
                  <a:lnTo>
                    <a:pt x="249669" y="311569"/>
                  </a:lnTo>
                  <a:lnTo>
                    <a:pt x="266217" y="299986"/>
                  </a:lnTo>
                  <a:lnTo>
                    <a:pt x="271830" y="290766"/>
                  </a:lnTo>
                  <a:lnTo>
                    <a:pt x="276440" y="283184"/>
                  </a:lnTo>
                  <a:lnTo>
                    <a:pt x="279361" y="262699"/>
                  </a:lnTo>
                  <a:lnTo>
                    <a:pt x="279311" y="260604"/>
                  </a:lnTo>
                  <a:lnTo>
                    <a:pt x="281139" y="257911"/>
                  </a:lnTo>
                  <a:lnTo>
                    <a:pt x="282905" y="256501"/>
                  </a:lnTo>
                  <a:lnTo>
                    <a:pt x="295516" y="243433"/>
                  </a:lnTo>
                  <a:lnTo>
                    <a:pt x="302691" y="228815"/>
                  </a:lnTo>
                  <a:lnTo>
                    <a:pt x="304431" y="212699"/>
                  </a:lnTo>
                  <a:lnTo>
                    <a:pt x="300710" y="195148"/>
                  </a:lnTo>
                  <a:lnTo>
                    <a:pt x="300012" y="193179"/>
                  </a:lnTo>
                  <a:lnTo>
                    <a:pt x="300164" y="189687"/>
                  </a:lnTo>
                  <a:lnTo>
                    <a:pt x="317754" y="151257"/>
                  </a:lnTo>
                  <a:lnTo>
                    <a:pt x="329628" y="151257"/>
                  </a:lnTo>
                  <a:lnTo>
                    <a:pt x="362699" y="151384"/>
                  </a:lnTo>
                  <a:lnTo>
                    <a:pt x="380542" y="151282"/>
                  </a:lnTo>
                  <a:lnTo>
                    <a:pt x="381571" y="151244"/>
                  </a:lnTo>
                  <a:lnTo>
                    <a:pt x="398360" y="150749"/>
                  </a:lnTo>
                  <a:lnTo>
                    <a:pt x="418058" y="145237"/>
                  </a:lnTo>
                  <a:lnTo>
                    <a:pt x="433311" y="132295"/>
                  </a:lnTo>
                  <a:lnTo>
                    <a:pt x="436511" y="125933"/>
                  </a:lnTo>
                  <a:lnTo>
                    <a:pt x="442379" y="114325"/>
                  </a:lnTo>
                  <a:lnTo>
                    <a:pt x="443496" y="93789"/>
                  </a:lnTo>
                  <a:close/>
                </a:path>
                <a:path w="762000" h="367665">
                  <a:moveTo>
                    <a:pt x="761847" y="89928"/>
                  </a:moveTo>
                  <a:lnTo>
                    <a:pt x="761619" y="88480"/>
                  </a:lnTo>
                  <a:lnTo>
                    <a:pt x="761568" y="88201"/>
                  </a:lnTo>
                  <a:lnTo>
                    <a:pt x="735939" y="62826"/>
                  </a:lnTo>
                  <a:lnTo>
                    <a:pt x="735939" y="88480"/>
                  </a:lnTo>
                  <a:lnTo>
                    <a:pt x="735939" y="341337"/>
                  </a:lnTo>
                  <a:lnTo>
                    <a:pt x="698893" y="341337"/>
                  </a:lnTo>
                  <a:lnTo>
                    <a:pt x="698893" y="341122"/>
                  </a:lnTo>
                  <a:lnTo>
                    <a:pt x="698893" y="88480"/>
                  </a:lnTo>
                  <a:lnTo>
                    <a:pt x="735939" y="88480"/>
                  </a:lnTo>
                  <a:lnTo>
                    <a:pt x="735939" y="62826"/>
                  </a:lnTo>
                  <a:lnTo>
                    <a:pt x="727519" y="62623"/>
                  </a:lnTo>
                  <a:lnTo>
                    <a:pt x="716432" y="62725"/>
                  </a:lnTo>
                  <a:lnTo>
                    <a:pt x="690905" y="63449"/>
                  </a:lnTo>
                  <a:lnTo>
                    <a:pt x="687565" y="65151"/>
                  </a:lnTo>
                  <a:lnTo>
                    <a:pt x="686193" y="65087"/>
                  </a:lnTo>
                  <a:lnTo>
                    <a:pt x="684276" y="64998"/>
                  </a:lnTo>
                  <a:lnTo>
                    <a:pt x="674433" y="64414"/>
                  </a:lnTo>
                  <a:lnTo>
                    <a:pt x="672477" y="64287"/>
                  </a:lnTo>
                  <a:lnTo>
                    <a:pt x="672477" y="88430"/>
                  </a:lnTo>
                  <a:lnTo>
                    <a:pt x="672477" y="341058"/>
                  </a:lnTo>
                  <a:lnTo>
                    <a:pt x="635139" y="341058"/>
                  </a:lnTo>
                  <a:lnTo>
                    <a:pt x="635139" y="88430"/>
                  </a:lnTo>
                  <a:lnTo>
                    <a:pt x="672477" y="88430"/>
                  </a:lnTo>
                  <a:lnTo>
                    <a:pt x="672477" y="64287"/>
                  </a:lnTo>
                  <a:lnTo>
                    <a:pt x="654761" y="63068"/>
                  </a:lnTo>
                  <a:lnTo>
                    <a:pt x="644918" y="62712"/>
                  </a:lnTo>
                  <a:lnTo>
                    <a:pt x="636879" y="62598"/>
                  </a:lnTo>
                  <a:lnTo>
                    <a:pt x="628802" y="65087"/>
                  </a:lnTo>
                  <a:lnTo>
                    <a:pt x="620763" y="64947"/>
                  </a:lnTo>
                  <a:lnTo>
                    <a:pt x="609066" y="64528"/>
                  </a:lnTo>
                  <a:lnTo>
                    <a:pt x="609066" y="88201"/>
                  </a:lnTo>
                  <a:lnTo>
                    <a:pt x="609066" y="341122"/>
                  </a:lnTo>
                  <a:lnTo>
                    <a:pt x="571842" y="341122"/>
                  </a:lnTo>
                  <a:lnTo>
                    <a:pt x="571842" y="173977"/>
                  </a:lnTo>
                  <a:lnTo>
                    <a:pt x="571842" y="102895"/>
                  </a:lnTo>
                  <a:lnTo>
                    <a:pt x="571842" y="92138"/>
                  </a:lnTo>
                  <a:lnTo>
                    <a:pt x="571842" y="88201"/>
                  </a:lnTo>
                  <a:lnTo>
                    <a:pt x="609066" y="88201"/>
                  </a:lnTo>
                  <a:lnTo>
                    <a:pt x="609066" y="64528"/>
                  </a:lnTo>
                  <a:lnTo>
                    <a:pt x="608342" y="64490"/>
                  </a:lnTo>
                  <a:lnTo>
                    <a:pt x="583514" y="63068"/>
                  </a:lnTo>
                  <a:lnTo>
                    <a:pt x="545973" y="86944"/>
                  </a:lnTo>
                  <a:lnTo>
                    <a:pt x="545973" y="121970"/>
                  </a:lnTo>
                  <a:lnTo>
                    <a:pt x="545299" y="123139"/>
                  </a:lnTo>
                  <a:lnTo>
                    <a:pt x="545299" y="173977"/>
                  </a:lnTo>
                  <a:lnTo>
                    <a:pt x="545299" y="341109"/>
                  </a:lnTo>
                  <a:lnTo>
                    <a:pt x="448805" y="341109"/>
                  </a:lnTo>
                  <a:lnTo>
                    <a:pt x="545299" y="173977"/>
                  </a:lnTo>
                  <a:lnTo>
                    <a:pt x="545299" y="123139"/>
                  </a:lnTo>
                  <a:lnTo>
                    <a:pt x="418998" y="341896"/>
                  </a:lnTo>
                  <a:lnTo>
                    <a:pt x="418706" y="341731"/>
                  </a:lnTo>
                  <a:lnTo>
                    <a:pt x="386105" y="322732"/>
                  </a:lnTo>
                  <a:lnTo>
                    <a:pt x="513016" y="102895"/>
                  </a:lnTo>
                  <a:lnTo>
                    <a:pt x="545973" y="121970"/>
                  </a:lnTo>
                  <a:lnTo>
                    <a:pt x="545973" y="86944"/>
                  </a:lnTo>
                  <a:lnTo>
                    <a:pt x="545884" y="87299"/>
                  </a:lnTo>
                  <a:lnTo>
                    <a:pt x="545744" y="88900"/>
                  </a:lnTo>
                  <a:lnTo>
                    <a:pt x="545376" y="92138"/>
                  </a:lnTo>
                  <a:lnTo>
                    <a:pt x="538848" y="88430"/>
                  </a:lnTo>
                  <a:lnTo>
                    <a:pt x="534873" y="86194"/>
                  </a:lnTo>
                  <a:lnTo>
                    <a:pt x="530085" y="83451"/>
                  </a:lnTo>
                  <a:lnTo>
                    <a:pt x="517372" y="78219"/>
                  </a:lnTo>
                  <a:lnTo>
                    <a:pt x="506399" y="78270"/>
                  </a:lnTo>
                  <a:lnTo>
                    <a:pt x="496874" y="83718"/>
                  </a:lnTo>
                  <a:lnTo>
                    <a:pt x="488518" y="94615"/>
                  </a:lnTo>
                  <a:lnTo>
                    <a:pt x="367512" y="303834"/>
                  </a:lnTo>
                  <a:lnTo>
                    <a:pt x="363029" y="313143"/>
                  </a:lnTo>
                  <a:lnTo>
                    <a:pt x="361149" y="322389"/>
                  </a:lnTo>
                  <a:lnTo>
                    <a:pt x="362686" y="331838"/>
                  </a:lnTo>
                  <a:lnTo>
                    <a:pt x="368465" y="341731"/>
                  </a:lnTo>
                  <a:lnTo>
                    <a:pt x="277787" y="341718"/>
                  </a:lnTo>
                  <a:lnTo>
                    <a:pt x="190169" y="341807"/>
                  </a:lnTo>
                  <a:lnTo>
                    <a:pt x="180619" y="344474"/>
                  </a:lnTo>
                  <a:lnTo>
                    <a:pt x="177533" y="349097"/>
                  </a:lnTo>
                  <a:lnTo>
                    <a:pt x="178346" y="361492"/>
                  </a:lnTo>
                  <a:lnTo>
                    <a:pt x="181838" y="365594"/>
                  </a:lnTo>
                  <a:lnTo>
                    <a:pt x="190182" y="367157"/>
                  </a:lnTo>
                  <a:lnTo>
                    <a:pt x="192328" y="367106"/>
                  </a:lnTo>
                  <a:lnTo>
                    <a:pt x="733894" y="367093"/>
                  </a:lnTo>
                  <a:lnTo>
                    <a:pt x="761479" y="341337"/>
                  </a:lnTo>
                  <a:lnTo>
                    <a:pt x="761847" y="339026"/>
                  </a:lnTo>
                  <a:lnTo>
                    <a:pt x="761847" y="89928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6290" y="7232694"/>
              <a:ext cx="127709" cy="85032"/>
            </a:xfrm>
            <a:prstGeom prst="rect">
              <a:avLst/>
            </a:prstGeom>
          </p:spPr>
        </p:pic>
      </p:grpSp>
      <p:sp>
        <p:nvSpPr>
          <p:cNvPr id="15" name="object 2">
            <a:extLst>
              <a:ext uri="{FF2B5EF4-FFF2-40B4-BE49-F238E27FC236}">
                <a16:creationId xmlns:a16="http://schemas.microsoft.com/office/drawing/2014/main" id="{3A5B4A3E-B67B-498C-9911-CA3C783FC272}"/>
              </a:ext>
            </a:extLst>
          </p:cNvPr>
          <p:cNvSpPr txBox="1">
            <a:spLocks/>
          </p:cNvSpPr>
          <p:nvPr/>
        </p:nvSpPr>
        <p:spPr>
          <a:xfrm>
            <a:off x="594893" y="3095182"/>
            <a:ext cx="4655864" cy="1177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lang="es-GT" sz="4100" kern="0" spc="25" dirty="0">
                <a:latin typeface="Roboto Bk"/>
                <a:cs typeface="Roboto Bk"/>
              </a:rPr>
              <a:t>CONSECUENCIAS</a:t>
            </a:r>
            <a:endParaRPr lang="es-GT" sz="4100" kern="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lang="es-GT" sz="3550" b="0" kern="0" spc="-15" dirty="0">
                <a:latin typeface="Roboto Lt"/>
                <a:cs typeface="Roboto Lt"/>
              </a:rPr>
              <a:t>DE</a:t>
            </a:r>
            <a:r>
              <a:rPr lang="es-GT" sz="3550" b="0" kern="0" spc="-50" dirty="0">
                <a:latin typeface="Roboto Lt"/>
                <a:cs typeface="Roboto Lt"/>
              </a:rPr>
              <a:t> </a:t>
            </a:r>
            <a:r>
              <a:rPr lang="es-GT" sz="3550" b="0" kern="0" spc="-20" dirty="0">
                <a:latin typeface="Roboto Lt"/>
                <a:cs typeface="Roboto Lt"/>
              </a:rPr>
              <a:t>INCUMPLIMIENTO</a:t>
            </a:r>
            <a:endParaRPr lang="es-GT" sz="3550" kern="0" dirty="0">
              <a:latin typeface="Roboto Lt"/>
              <a:cs typeface="Roboto 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73420" cy="8228965"/>
          </a:xfrm>
          <a:custGeom>
            <a:avLst/>
            <a:gdLst/>
            <a:ahLst/>
            <a:cxnLst/>
            <a:rect l="l" t="t" r="r" b="b"/>
            <a:pathLst>
              <a:path w="5773420" h="8228965">
                <a:moveTo>
                  <a:pt x="5773051" y="0"/>
                </a:moveTo>
                <a:lnTo>
                  <a:pt x="0" y="0"/>
                </a:lnTo>
                <a:lnTo>
                  <a:pt x="0" y="8228698"/>
                </a:lnTo>
                <a:lnTo>
                  <a:pt x="5773051" y="8228698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671268" y="76200"/>
            <a:ext cx="5364240" cy="2566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8800"/>
              </a:lnSpc>
              <a:spcBef>
                <a:spcPts val="95"/>
              </a:spcBef>
            </a:pPr>
            <a:r>
              <a:rPr sz="2100" b="1" spc="-15" dirty="0">
                <a:solidFill>
                  <a:srgbClr val="23408F"/>
                </a:solidFill>
                <a:latin typeface="Roboto"/>
                <a:cs typeface="Roboto"/>
              </a:rPr>
              <a:t>Los actos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corrupción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tipificados </a:t>
            </a:r>
            <a:r>
              <a:rPr sz="2100" b="1" spc="-25" dirty="0">
                <a:solidFill>
                  <a:srgbClr val="23408F"/>
                </a:solidFill>
                <a:latin typeface="Roboto"/>
                <a:cs typeface="Roboto"/>
              </a:rPr>
              <a:t>con- </a:t>
            </a:r>
            <a:r>
              <a:rPr sz="2100" b="1" spc="-2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forme</a:t>
            </a:r>
            <a:r>
              <a:rPr sz="21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al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marco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legal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vigente,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pueden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surgir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diversas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áreas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100" b="1" spc="-15" dirty="0">
                <a:solidFill>
                  <a:srgbClr val="23408F"/>
                </a:solidFill>
                <a:latin typeface="Roboto"/>
                <a:cs typeface="Roboto"/>
              </a:rPr>
              <a:t>trabajo;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por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lo </a:t>
            </a:r>
            <a:r>
              <a:rPr sz="2100" b="1" spc="-509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25" dirty="0">
                <a:solidFill>
                  <a:srgbClr val="23408F"/>
                </a:solidFill>
                <a:latin typeface="Roboto"/>
                <a:cs typeface="Roboto"/>
              </a:rPr>
              <a:t>tanto,</a:t>
            </a:r>
            <a:r>
              <a:rPr sz="2100" b="1" spc="-2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cualquier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sospecha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al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respecto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debe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15" dirty="0">
                <a:solidFill>
                  <a:srgbClr val="23408F"/>
                </a:solidFill>
                <a:latin typeface="Roboto"/>
                <a:cs typeface="Roboto"/>
              </a:rPr>
              <a:t>reportarse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inmediatamente.</a:t>
            </a:r>
            <a:endParaRPr sz="21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71267" y="2743200"/>
            <a:ext cx="5501933" cy="30288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8700"/>
              </a:lnSpc>
              <a:spcBef>
                <a:spcPts val="100"/>
              </a:spcBef>
            </a:pP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Cualquier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falta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cometida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por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los </a:t>
            </a:r>
            <a:r>
              <a:rPr sz="2100" b="1" spc="-15" dirty="0" err="1">
                <a:solidFill>
                  <a:srgbClr val="23408F"/>
                </a:solidFill>
                <a:latin typeface="Roboto"/>
                <a:cs typeface="Roboto"/>
              </a:rPr>
              <a:t>funcio</a:t>
            </a:r>
            <a:r>
              <a:rPr sz="2100" b="1" spc="-15" dirty="0">
                <a:solidFill>
                  <a:srgbClr val="23408F"/>
                </a:solidFill>
                <a:latin typeface="Roboto"/>
                <a:cs typeface="Roboto"/>
              </a:rPr>
              <a:t>-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100" b="1" spc="-10" dirty="0">
                <a:solidFill>
                  <a:srgbClr val="23408F"/>
                </a:solidFill>
                <a:latin typeface="Roboto"/>
                <a:cs typeface="Roboto"/>
              </a:rPr>
              <a:t>n</a:t>
            </a:r>
            <a:r>
              <a:rPr sz="2100" b="1" spc="-5" dirty="0" err="1">
                <a:solidFill>
                  <a:srgbClr val="23408F"/>
                </a:solidFill>
                <a:latin typeface="Roboto"/>
                <a:cs typeface="Roboto"/>
              </a:rPr>
              <a:t>arios</a:t>
            </a:r>
            <a:r>
              <a:rPr sz="2100" b="1" spc="-5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100" b="1" spc="-4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empleados</a:t>
            </a:r>
            <a:r>
              <a:rPr sz="2100" b="1" spc="-4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financistas</a:t>
            </a:r>
            <a:r>
              <a:rPr sz="2100" b="1" spc="-4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10" dirty="0" err="1">
                <a:solidFill>
                  <a:srgbClr val="23408F"/>
                </a:solidFill>
                <a:latin typeface="Roboto"/>
                <a:cs typeface="Roboto"/>
              </a:rPr>
              <a:t>puede</a:t>
            </a:r>
            <a:r>
              <a:rPr sz="2100" b="1" spc="-5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5" dirty="0" err="1">
                <a:solidFill>
                  <a:srgbClr val="23408F"/>
                </a:solidFill>
                <a:latin typeface="Roboto"/>
                <a:cs typeface="Roboto"/>
              </a:rPr>
              <a:t>deri</a:t>
            </a:r>
            <a:r>
              <a:rPr sz="2100" b="1" spc="-5" dirty="0" err="1">
                <a:solidFill>
                  <a:srgbClr val="23408F"/>
                </a:solidFill>
                <a:latin typeface="Roboto"/>
                <a:cs typeface="Roboto"/>
              </a:rPr>
              <a:t>var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la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aplicación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100" b="1" dirty="0" err="1">
                <a:solidFill>
                  <a:srgbClr val="23408F"/>
                </a:solidFill>
                <a:latin typeface="Roboto"/>
                <a:cs typeface="Roboto"/>
              </a:rPr>
              <a:t>medidas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20" dirty="0" err="1">
                <a:solidFill>
                  <a:srgbClr val="23408F"/>
                </a:solidFill>
                <a:latin typeface="Roboto"/>
                <a:cs typeface="Roboto"/>
              </a:rPr>
              <a:t>adminis</a:t>
            </a:r>
            <a:r>
              <a:rPr sz="2100" b="1" spc="-15" dirty="0" err="1">
                <a:solidFill>
                  <a:srgbClr val="23408F"/>
                </a:solidFill>
                <a:latin typeface="Roboto"/>
                <a:cs typeface="Roboto"/>
              </a:rPr>
              <a:t>trativas</a:t>
            </a:r>
            <a:r>
              <a:rPr lang="es-GT" sz="2100" b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lang="es-GT" sz="2100" b="1" spc="-2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 err="1">
                <a:solidFill>
                  <a:srgbClr val="23408F"/>
                </a:solidFill>
                <a:latin typeface="Roboto"/>
                <a:cs typeface="Roboto"/>
              </a:rPr>
              <a:t>disciplinarias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contenidas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la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Ley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21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Servicio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Civil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100" b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demás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medidas </a:t>
            </a:r>
            <a:r>
              <a:rPr sz="2100" b="1" spc="-509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sancionatorias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en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15" dirty="0">
                <a:solidFill>
                  <a:srgbClr val="23408F"/>
                </a:solidFill>
                <a:latin typeface="Roboto"/>
                <a:cs typeface="Roboto"/>
              </a:rPr>
              <a:t>el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5" dirty="0">
                <a:solidFill>
                  <a:srgbClr val="23408F"/>
                </a:solidFill>
                <a:latin typeface="Roboto"/>
                <a:cs typeface="Roboto"/>
              </a:rPr>
              <a:t>ámbito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legal.</a:t>
            </a:r>
            <a:endParaRPr sz="21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44205" y="304800"/>
            <a:ext cx="335915" cy="335280"/>
          </a:xfrm>
          <a:custGeom>
            <a:avLst/>
            <a:gdLst/>
            <a:ahLst/>
            <a:cxnLst/>
            <a:rect l="l" t="t" r="r" b="b"/>
            <a:pathLst>
              <a:path w="335915" h="335280">
                <a:moveTo>
                  <a:pt x="335292" y="0"/>
                </a:moveTo>
                <a:lnTo>
                  <a:pt x="0" y="0"/>
                </a:lnTo>
                <a:lnTo>
                  <a:pt x="0" y="335279"/>
                </a:lnTo>
                <a:lnTo>
                  <a:pt x="335292" y="335279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07848" y="228600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3</a:t>
            </a:r>
          </a:p>
        </p:txBody>
      </p:sp>
      <p:sp>
        <p:nvSpPr>
          <p:cNvPr id="7" name="object 7"/>
          <p:cNvSpPr/>
          <p:nvPr/>
        </p:nvSpPr>
        <p:spPr>
          <a:xfrm>
            <a:off x="7944205" y="3200400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507848" y="3048000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4</a:t>
            </a:r>
            <a:endParaRPr sz="6000" dirty="0">
              <a:latin typeface="Roboto"/>
              <a:cs typeface="Robo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4890" y="501071"/>
            <a:ext cx="1381760" cy="7230745"/>
            <a:chOff x="594890" y="501071"/>
            <a:chExt cx="1381760" cy="72307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01071"/>
              <a:ext cx="756211" cy="3347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0032" y="54486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568679"/>
              <a:ext cx="464454" cy="2012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60196" y="6600406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1999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1999" y="1130947"/>
                  </a:lnTo>
                  <a:lnTo>
                    <a:pt x="86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10310" y="7279322"/>
              <a:ext cx="762000" cy="367665"/>
            </a:xfrm>
            <a:custGeom>
              <a:avLst/>
              <a:gdLst/>
              <a:ahLst/>
              <a:cxnLst/>
              <a:rect l="l" t="t" r="r" b="b"/>
              <a:pathLst>
                <a:path w="762000" h="367665">
                  <a:moveTo>
                    <a:pt x="325386" y="125882"/>
                  </a:moveTo>
                  <a:lnTo>
                    <a:pt x="308559" y="125869"/>
                  </a:lnTo>
                  <a:lnTo>
                    <a:pt x="305917" y="125882"/>
                  </a:lnTo>
                  <a:lnTo>
                    <a:pt x="325386" y="125882"/>
                  </a:lnTo>
                  <a:close/>
                </a:path>
                <a:path w="762000" h="367665">
                  <a:moveTo>
                    <a:pt x="443496" y="93789"/>
                  </a:moveTo>
                  <a:lnTo>
                    <a:pt x="437362" y="75615"/>
                  </a:lnTo>
                  <a:lnTo>
                    <a:pt x="436905" y="75044"/>
                  </a:lnTo>
                  <a:lnTo>
                    <a:pt x="426034" y="61747"/>
                  </a:lnTo>
                  <a:lnTo>
                    <a:pt x="418744" y="57658"/>
                  </a:lnTo>
                  <a:lnTo>
                    <a:pt x="418744" y="102590"/>
                  </a:lnTo>
                  <a:lnTo>
                    <a:pt x="414870" y="114071"/>
                  </a:lnTo>
                  <a:lnTo>
                    <a:pt x="405790" y="122428"/>
                  </a:lnTo>
                  <a:lnTo>
                    <a:pt x="392658" y="125742"/>
                  </a:lnTo>
                  <a:lnTo>
                    <a:pt x="350608" y="125933"/>
                  </a:lnTo>
                  <a:lnTo>
                    <a:pt x="305917" y="125882"/>
                  </a:lnTo>
                  <a:lnTo>
                    <a:pt x="303225" y="125831"/>
                  </a:lnTo>
                  <a:lnTo>
                    <a:pt x="293001" y="127787"/>
                  </a:lnTo>
                  <a:lnTo>
                    <a:pt x="288671" y="133477"/>
                  </a:lnTo>
                  <a:lnTo>
                    <a:pt x="290550" y="141414"/>
                  </a:lnTo>
                  <a:lnTo>
                    <a:pt x="291731" y="152768"/>
                  </a:lnTo>
                  <a:lnTo>
                    <a:pt x="289382" y="162255"/>
                  </a:lnTo>
                  <a:lnTo>
                    <a:pt x="283425" y="170027"/>
                  </a:lnTo>
                  <a:lnTo>
                    <a:pt x="273773" y="176199"/>
                  </a:lnTo>
                  <a:lnTo>
                    <a:pt x="265582" y="180073"/>
                  </a:lnTo>
                  <a:lnTo>
                    <a:pt x="265544" y="188226"/>
                  </a:lnTo>
                  <a:lnTo>
                    <a:pt x="274637" y="202133"/>
                  </a:lnTo>
                  <a:lnTo>
                    <a:pt x="278333" y="208953"/>
                  </a:lnTo>
                  <a:lnTo>
                    <a:pt x="278599" y="212699"/>
                  </a:lnTo>
                  <a:lnTo>
                    <a:pt x="278701" y="216484"/>
                  </a:lnTo>
                  <a:lnTo>
                    <a:pt x="278079" y="222923"/>
                  </a:lnTo>
                  <a:lnTo>
                    <a:pt x="275069" y="229209"/>
                  </a:lnTo>
                  <a:lnTo>
                    <a:pt x="270052" y="234340"/>
                  </a:lnTo>
                  <a:lnTo>
                    <a:pt x="263347" y="238226"/>
                  </a:lnTo>
                  <a:lnTo>
                    <a:pt x="256095" y="241960"/>
                  </a:lnTo>
                  <a:lnTo>
                    <a:pt x="252349" y="245922"/>
                  </a:lnTo>
                  <a:lnTo>
                    <a:pt x="251510" y="251383"/>
                  </a:lnTo>
                  <a:lnTo>
                    <a:pt x="252984" y="259588"/>
                  </a:lnTo>
                  <a:lnTo>
                    <a:pt x="253123" y="272008"/>
                  </a:lnTo>
                  <a:lnTo>
                    <a:pt x="247967" y="282194"/>
                  </a:lnTo>
                  <a:lnTo>
                    <a:pt x="238645" y="288861"/>
                  </a:lnTo>
                  <a:lnTo>
                    <a:pt x="226288" y="290728"/>
                  </a:lnTo>
                  <a:lnTo>
                    <a:pt x="220370" y="290309"/>
                  </a:lnTo>
                  <a:lnTo>
                    <a:pt x="214401" y="290766"/>
                  </a:lnTo>
                  <a:lnTo>
                    <a:pt x="175755" y="287997"/>
                  </a:lnTo>
                  <a:lnTo>
                    <a:pt x="135140" y="273062"/>
                  </a:lnTo>
                  <a:lnTo>
                    <a:pt x="107543" y="238417"/>
                  </a:lnTo>
                  <a:lnTo>
                    <a:pt x="103898" y="233603"/>
                  </a:lnTo>
                  <a:lnTo>
                    <a:pt x="78181" y="208762"/>
                  </a:lnTo>
                  <a:lnTo>
                    <a:pt x="76352" y="205994"/>
                  </a:lnTo>
                  <a:lnTo>
                    <a:pt x="76238" y="176199"/>
                  </a:lnTo>
                  <a:lnTo>
                    <a:pt x="76187" y="87172"/>
                  </a:lnTo>
                  <a:lnTo>
                    <a:pt x="94703" y="83997"/>
                  </a:lnTo>
                  <a:lnTo>
                    <a:pt x="112268" y="78828"/>
                  </a:lnTo>
                  <a:lnTo>
                    <a:pt x="128841" y="71462"/>
                  </a:lnTo>
                  <a:lnTo>
                    <a:pt x="142544" y="62852"/>
                  </a:lnTo>
                  <a:lnTo>
                    <a:pt x="144272" y="61772"/>
                  </a:lnTo>
                  <a:lnTo>
                    <a:pt x="163918" y="43370"/>
                  </a:lnTo>
                  <a:lnTo>
                    <a:pt x="174650" y="33642"/>
                  </a:lnTo>
                  <a:lnTo>
                    <a:pt x="186563" y="27470"/>
                  </a:lnTo>
                  <a:lnTo>
                    <a:pt x="199618" y="24917"/>
                  </a:lnTo>
                  <a:lnTo>
                    <a:pt x="213779" y="26035"/>
                  </a:lnTo>
                  <a:lnTo>
                    <a:pt x="247091" y="48983"/>
                  </a:lnTo>
                  <a:lnTo>
                    <a:pt x="256286" y="73240"/>
                  </a:lnTo>
                  <a:lnTo>
                    <a:pt x="258368" y="75031"/>
                  </a:lnTo>
                  <a:lnTo>
                    <a:pt x="329996" y="75095"/>
                  </a:lnTo>
                  <a:lnTo>
                    <a:pt x="390512" y="75069"/>
                  </a:lnTo>
                  <a:lnTo>
                    <a:pt x="398500" y="75844"/>
                  </a:lnTo>
                  <a:lnTo>
                    <a:pt x="405650" y="78422"/>
                  </a:lnTo>
                  <a:lnTo>
                    <a:pt x="411594" y="83019"/>
                  </a:lnTo>
                  <a:lnTo>
                    <a:pt x="416204" y="89865"/>
                  </a:lnTo>
                  <a:lnTo>
                    <a:pt x="418744" y="102590"/>
                  </a:lnTo>
                  <a:lnTo>
                    <a:pt x="418744" y="57658"/>
                  </a:lnTo>
                  <a:lnTo>
                    <a:pt x="410260" y="52895"/>
                  </a:lnTo>
                  <a:lnTo>
                    <a:pt x="391680" y="49860"/>
                  </a:lnTo>
                  <a:lnTo>
                    <a:pt x="390817" y="49720"/>
                  </a:lnTo>
                  <a:lnTo>
                    <a:pt x="337273" y="49593"/>
                  </a:lnTo>
                  <a:lnTo>
                    <a:pt x="277431" y="49860"/>
                  </a:lnTo>
                  <a:lnTo>
                    <a:pt x="274193" y="48133"/>
                  </a:lnTo>
                  <a:lnTo>
                    <a:pt x="271272" y="42100"/>
                  </a:lnTo>
                  <a:lnTo>
                    <a:pt x="256717" y="24917"/>
                  </a:lnTo>
                  <a:lnTo>
                    <a:pt x="246659" y="13042"/>
                  </a:lnTo>
                  <a:lnTo>
                    <a:pt x="212966" y="0"/>
                  </a:lnTo>
                  <a:lnTo>
                    <a:pt x="177126" y="3886"/>
                  </a:lnTo>
                  <a:lnTo>
                    <a:pt x="146100" y="25628"/>
                  </a:lnTo>
                  <a:lnTo>
                    <a:pt x="132638" y="38709"/>
                  </a:lnTo>
                  <a:lnTo>
                    <a:pt x="117500" y="48590"/>
                  </a:lnTo>
                  <a:lnTo>
                    <a:pt x="100876" y="55702"/>
                  </a:lnTo>
                  <a:lnTo>
                    <a:pt x="82931" y="60515"/>
                  </a:lnTo>
                  <a:lnTo>
                    <a:pt x="76860" y="61772"/>
                  </a:lnTo>
                  <a:lnTo>
                    <a:pt x="73317" y="61214"/>
                  </a:lnTo>
                  <a:lnTo>
                    <a:pt x="69773" y="55041"/>
                  </a:lnTo>
                  <a:lnTo>
                    <a:pt x="62103" y="45897"/>
                  </a:lnTo>
                  <a:lnTo>
                    <a:pt x="52006" y="39966"/>
                  </a:lnTo>
                  <a:lnTo>
                    <a:pt x="50596" y="39674"/>
                  </a:lnTo>
                  <a:lnTo>
                    <a:pt x="50596" y="221526"/>
                  </a:lnTo>
                  <a:lnTo>
                    <a:pt x="46304" y="227012"/>
                  </a:lnTo>
                  <a:lnTo>
                    <a:pt x="29908" y="227342"/>
                  </a:lnTo>
                  <a:lnTo>
                    <a:pt x="25412" y="221742"/>
                  </a:lnTo>
                  <a:lnTo>
                    <a:pt x="25425" y="68453"/>
                  </a:lnTo>
                  <a:lnTo>
                    <a:pt x="30060" y="62852"/>
                  </a:lnTo>
                  <a:lnTo>
                    <a:pt x="46101" y="62992"/>
                  </a:lnTo>
                  <a:lnTo>
                    <a:pt x="50507" y="68453"/>
                  </a:lnTo>
                  <a:lnTo>
                    <a:pt x="50596" y="221526"/>
                  </a:lnTo>
                  <a:lnTo>
                    <a:pt x="50596" y="39674"/>
                  </a:lnTo>
                  <a:lnTo>
                    <a:pt x="40500" y="37490"/>
                  </a:lnTo>
                  <a:lnTo>
                    <a:pt x="28549" y="38671"/>
                  </a:lnTo>
                  <a:lnTo>
                    <a:pt x="17310" y="43586"/>
                  </a:lnTo>
                  <a:lnTo>
                    <a:pt x="101" y="83019"/>
                  </a:lnTo>
                  <a:lnTo>
                    <a:pt x="0" y="188226"/>
                  </a:lnTo>
                  <a:lnTo>
                    <a:pt x="165" y="216484"/>
                  </a:lnTo>
                  <a:lnTo>
                    <a:pt x="3263" y="230746"/>
                  </a:lnTo>
                  <a:lnTo>
                    <a:pt x="11417" y="242252"/>
                  </a:lnTo>
                  <a:lnTo>
                    <a:pt x="23368" y="249961"/>
                  </a:lnTo>
                  <a:lnTo>
                    <a:pt x="37782" y="252806"/>
                  </a:lnTo>
                  <a:lnTo>
                    <a:pt x="47701" y="251612"/>
                  </a:lnTo>
                  <a:lnTo>
                    <a:pt x="56502" y="247967"/>
                  </a:lnTo>
                  <a:lnTo>
                    <a:pt x="64427" y="241935"/>
                  </a:lnTo>
                  <a:lnTo>
                    <a:pt x="71691" y="233603"/>
                  </a:lnTo>
                  <a:lnTo>
                    <a:pt x="76923" y="240563"/>
                  </a:lnTo>
                  <a:lnTo>
                    <a:pt x="82029" y="247218"/>
                  </a:lnTo>
                  <a:lnTo>
                    <a:pt x="86817" y="253822"/>
                  </a:lnTo>
                  <a:lnTo>
                    <a:pt x="91109" y="260667"/>
                  </a:lnTo>
                  <a:lnTo>
                    <a:pt x="101638" y="276136"/>
                  </a:lnTo>
                  <a:lnTo>
                    <a:pt x="146431" y="306539"/>
                  </a:lnTo>
                  <a:lnTo>
                    <a:pt x="186728" y="315302"/>
                  </a:lnTo>
                  <a:lnTo>
                    <a:pt x="207225" y="316560"/>
                  </a:lnTo>
                  <a:lnTo>
                    <a:pt x="227799" y="316357"/>
                  </a:lnTo>
                  <a:lnTo>
                    <a:pt x="249669" y="311569"/>
                  </a:lnTo>
                  <a:lnTo>
                    <a:pt x="266217" y="299986"/>
                  </a:lnTo>
                  <a:lnTo>
                    <a:pt x="271830" y="290766"/>
                  </a:lnTo>
                  <a:lnTo>
                    <a:pt x="276440" y="283184"/>
                  </a:lnTo>
                  <a:lnTo>
                    <a:pt x="279361" y="262699"/>
                  </a:lnTo>
                  <a:lnTo>
                    <a:pt x="279311" y="260604"/>
                  </a:lnTo>
                  <a:lnTo>
                    <a:pt x="281139" y="257911"/>
                  </a:lnTo>
                  <a:lnTo>
                    <a:pt x="282905" y="256501"/>
                  </a:lnTo>
                  <a:lnTo>
                    <a:pt x="295516" y="243433"/>
                  </a:lnTo>
                  <a:lnTo>
                    <a:pt x="302691" y="228815"/>
                  </a:lnTo>
                  <a:lnTo>
                    <a:pt x="304431" y="212699"/>
                  </a:lnTo>
                  <a:lnTo>
                    <a:pt x="300710" y="195148"/>
                  </a:lnTo>
                  <a:lnTo>
                    <a:pt x="300012" y="193179"/>
                  </a:lnTo>
                  <a:lnTo>
                    <a:pt x="300164" y="189687"/>
                  </a:lnTo>
                  <a:lnTo>
                    <a:pt x="317754" y="151257"/>
                  </a:lnTo>
                  <a:lnTo>
                    <a:pt x="329628" y="151257"/>
                  </a:lnTo>
                  <a:lnTo>
                    <a:pt x="362699" y="151384"/>
                  </a:lnTo>
                  <a:lnTo>
                    <a:pt x="380542" y="151282"/>
                  </a:lnTo>
                  <a:lnTo>
                    <a:pt x="381571" y="151244"/>
                  </a:lnTo>
                  <a:lnTo>
                    <a:pt x="398360" y="150749"/>
                  </a:lnTo>
                  <a:lnTo>
                    <a:pt x="418058" y="145237"/>
                  </a:lnTo>
                  <a:lnTo>
                    <a:pt x="433311" y="132295"/>
                  </a:lnTo>
                  <a:lnTo>
                    <a:pt x="436511" y="125933"/>
                  </a:lnTo>
                  <a:lnTo>
                    <a:pt x="442379" y="114325"/>
                  </a:lnTo>
                  <a:lnTo>
                    <a:pt x="443496" y="93789"/>
                  </a:lnTo>
                  <a:close/>
                </a:path>
                <a:path w="762000" h="367665">
                  <a:moveTo>
                    <a:pt x="761847" y="89928"/>
                  </a:moveTo>
                  <a:lnTo>
                    <a:pt x="761619" y="88480"/>
                  </a:lnTo>
                  <a:lnTo>
                    <a:pt x="761568" y="88201"/>
                  </a:lnTo>
                  <a:lnTo>
                    <a:pt x="735939" y="62826"/>
                  </a:lnTo>
                  <a:lnTo>
                    <a:pt x="735939" y="88480"/>
                  </a:lnTo>
                  <a:lnTo>
                    <a:pt x="735939" y="341337"/>
                  </a:lnTo>
                  <a:lnTo>
                    <a:pt x="698893" y="341337"/>
                  </a:lnTo>
                  <a:lnTo>
                    <a:pt x="698893" y="341122"/>
                  </a:lnTo>
                  <a:lnTo>
                    <a:pt x="698893" y="88480"/>
                  </a:lnTo>
                  <a:lnTo>
                    <a:pt x="735939" y="88480"/>
                  </a:lnTo>
                  <a:lnTo>
                    <a:pt x="735939" y="62826"/>
                  </a:lnTo>
                  <a:lnTo>
                    <a:pt x="727519" y="62623"/>
                  </a:lnTo>
                  <a:lnTo>
                    <a:pt x="716432" y="62725"/>
                  </a:lnTo>
                  <a:lnTo>
                    <a:pt x="690905" y="63449"/>
                  </a:lnTo>
                  <a:lnTo>
                    <a:pt x="687565" y="65151"/>
                  </a:lnTo>
                  <a:lnTo>
                    <a:pt x="686193" y="65087"/>
                  </a:lnTo>
                  <a:lnTo>
                    <a:pt x="684276" y="64998"/>
                  </a:lnTo>
                  <a:lnTo>
                    <a:pt x="674433" y="64414"/>
                  </a:lnTo>
                  <a:lnTo>
                    <a:pt x="672477" y="64287"/>
                  </a:lnTo>
                  <a:lnTo>
                    <a:pt x="672477" y="88430"/>
                  </a:lnTo>
                  <a:lnTo>
                    <a:pt x="672477" y="341058"/>
                  </a:lnTo>
                  <a:lnTo>
                    <a:pt x="635139" y="341058"/>
                  </a:lnTo>
                  <a:lnTo>
                    <a:pt x="635139" y="88430"/>
                  </a:lnTo>
                  <a:lnTo>
                    <a:pt x="672477" y="88430"/>
                  </a:lnTo>
                  <a:lnTo>
                    <a:pt x="672477" y="64287"/>
                  </a:lnTo>
                  <a:lnTo>
                    <a:pt x="654761" y="63068"/>
                  </a:lnTo>
                  <a:lnTo>
                    <a:pt x="644918" y="62712"/>
                  </a:lnTo>
                  <a:lnTo>
                    <a:pt x="636879" y="62598"/>
                  </a:lnTo>
                  <a:lnTo>
                    <a:pt x="628802" y="65087"/>
                  </a:lnTo>
                  <a:lnTo>
                    <a:pt x="620763" y="64947"/>
                  </a:lnTo>
                  <a:lnTo>
                    <a:pt x="609066" y="64528"/>
                  </a:lnTo>
                  <a:lnTo>
                    <a:pt x="609066" y="88201"/>
                  </a:lnTo>
                  <a:lnTo>
                    <a:pt x="609066" y="341122"/>
                  </a:lnTo>
                  <a:lnTo>
                    <a:pt x="571842" y="341122"/>
                  </a:lnTo>
                  <a:lnTo>
                    <a:pt x="571842" y="173977"/>
                  </a:lnTo>
                  <a:lnTo>
                    <a:pt x="571842" y="102895"/>
                  </a:lnTo>
                  <a:lnTo>
                    <a:pt x="571842" y="92138"/>
                  </a:lnTo>
                  <a:lnTo>
                    <a:pt x="571842" y="88201"/>
                  </a:lnTo>
                  <a:lnTo>
                    <a:pt x="609066" y="88201"/>
                  </a:lnTo>
                  <a:lnTo>
                    <a:pt x="609066" y="64528"/>
                  </a:lnTo>
                  <a:lnTo>
                    <a:pt x="608342" y="64490"/>
                  </a:lnTo>
                  <a:lnTo>
                    <a:pt x="583514" y="63068"/>
                  </a:lnTo>
                  <a:lnTo>
                    <a:pt x="545973" y="86944"/>
                  </a:lnTo>
                  <a:lnTo>
                    <a:pt x="545973" y="121970"/>
                  </a:lnTo>
                  <a:lnTo>
                    <a:pt x="545299" y="123139"/>
                  </a:lnTo>
                  <a:lnTo>
                    <a:pt x="545299" y="173977"/>
                  </a:lnTo>
                  <a:lnTo>
                    <a:pt x="545299" y="341109"/>
                  </a:lnTo>
                  <a:lnTo>
                    <a:pt x="448805" y="341109"/>
                  </a:lnTo>
                  <a:lnTo>
                    <a:pt x="545299" y="173977"/>
                  </a:lnTo>
                  <a:lnTo>
                    <a:pt x="545299" y="123139"/>
                  </a:lnTo>
                  <a:lnTo>
                    <a:pt x="418998" y="341896"/>
                  </a:lnTo>
                  <a:lnTo>
                    <a:pt x="418706" y="341731"/>
                  </a:lnTo>
                  <a:lnTo>
                    <a:pt x="386105" y="322732"/>
                  </a:lnTo>
                  <a:lnTo>
                    <a:pt x="513016" y="102895"/>
                  </a:lnTo>
                  <a:lnTo>
                    <a:pt x="545973" y="121970"/>
                  </a:lnTo>
                  <a:lnTo>
                    <a:pt x="545973" y="86944"/>
                  </a:lnTo>
                  <a:lnTo>
                    <a:pt x="545884" y="87299"/>
                  </a:lnTo>
                  <a:lnTo>
                    <a:pt x="545744" y="88900"/>
                  </a:lnTo>
                  <a:lnTo>
                    <a:pt x="545376" y="92138"/>
                  </a:lnTo>
                  <a:lnTo>
                    <a:pt x="538848" y="88430"/>
                  </a:lnTo>
                  <a:lnTo>
                    <a:pt x="534873" y="86194"/>
                  </a:lnTo>
                  <a:lnTo>
                    <a:pt x="530085" y="83451"/>
                  </a:lnTo>
                  <a:lnTo>
                    <a:pt x="517372" y="78219"/>
                  </a:lnTo>
                  <a:lnTo>
                    <a:pt x="506399" y="78270"/>
                  </a:lnTo>
                  <a:lnTo>
                    <a:pt x="496874" y="83718"/>
                  </a:lnTo>
                  <a:lnTo>
                    <a:pt x="488518" y="94615"/>
                  </a:lnTo>
                  <a:lnTo>
                    <a:pt x="367512" y="303834"/>
                  </a:lnTo>
                  <a:lnTo>
                    <a:pt x="363029" y="313143"/>
                  </a:lnTo>
                  <a:lnTo>
                    <a:pt x="361149" y="322389"/>
                  </a:lnTo>
                  <a:lnTo>
                    <a:pt x="362686" y="331838"/>
                  </a:lnTo>
                  <a:lnTo>
                    <a:pt x="368465" y="341731"/>
                  </a:lnTo>
                  <a:lnTo>
                    <a:pt x="277787" y="341718"/>
                  </a:lnTo>
                  <a:lnTo>
                    <a:pt x="190169" y="341807"/>
                  </a:lnTo>
                  <a:lnTo>
                    <a:pt x="180619" y="344474"/>
                  </a:lnTo>
                  <a:lnTo>
                    <a:pt x="177533" y="349097"/>
                  </a:lnTo>
                  <a:lnTo>
                    <a:pt x="178346" y="361492"/>
                  </a:lnTo>
                  <a:lnTo>
                    <a:pt x="181838" y="365594"/>
                  </a:lnTo>
                  <a:lnTo>
                    <a:pt x="190182" y="367157"/>
                  </a:lnTo>
                  <a:lnTo>
                    <a:pt x="192328" y="367106"/>
                  </a:lnTo>
                  <a:lnTo>
                    <a:pt x="733894" y="367093"/>
                  </a:lnTo>
                  <a:lnTo>
                    <a:pt x="761479" y="341337"/>
                  </a:lnTo>
                  <a:lnTo>
                    <a:pt x="761847" y="339026"/>
                  </a:lnTo>
                  <a:lnTo>
                    <a:pt x="761847" y="89928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6290" y="7232694"/>
              <a:ext cx="127709" cy="85032"/>
            </a:xfrm>
            <a:prstGeom prst="rect">
              <a:avLst/>
            </a:prstGeom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6FD287FB-14D2-4A5A-9AE9-880E32437445}"/>
              </a:ext>
            </a:extLst>
          </p:cNvPr>
          <p:cNvSpPr txBox="1">
            <a:spLocks/>
          </p:cNvSpPr>
          <p:nvPr/>
        </p:nvSpPr>
        <p:spPr>
          <a:xfrm>
            <a:off x="594893" y="3095182"/>
            <a:ext cx="4655864" cy="1177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lang="es-GT" sz="4100" kern="0" spc="25" dirty="0">
                <a:latin typeface="Roboto Bk"/>
                <a:cs typeface="Roboto Bk"/>
              </a:rPr>
              <a:t>CONSECUENCIAS</a:t>
            </a:r>
            <a:endParaRPr lang="es-GT" sz="4100" kern="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lang="es-GT" sz="3550" b="0" kern="0" spc="-15" dirty="0">
                <a:latin typeface="Roboto Lt"/>
                <a:cs typeface="Roboto Lt"/>
              </a:rPr>
              <a:t>DE</a:t>
            </a:r>
            <a:r>
              <a:rPr lang="es-GT" sz="3550" b="0" kern="0" spc="-50" dirty="0">
                <a:latin typeface="Roboto Lt"/>
                <a:cs typeface="Roboto Lt"/>
              </a:rPr>
              <a:t> </a:t>
            </a:r>
            <a:r>
              <a:rPr lang="es-GT" sz="3550" b="0" kern="0" spc="-20" dirty="0">
                <a:latin typeface="Roboto Lt"/>
                <a:cs typeface="Roboto Lt"/>
              </a:rPr>
              <a:t>INCUMPLIMIENTO</a:t>
            </a:r>
            <a:endParaRPr lang="es-GT" sz="3550" kern="0" dirty="0">
              <a:latin typeface="Roboto Lt"/>
              <a:cs typeface="Roboto Lt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3EEAB23F-CE6F-4BDF-83B3-B4CE235C0903}"/>
              </a:ext>
            </a:extLst>
          </p:cNvPr>
          <p:cNvSpPr txBox="1">
            <a:spLocks/>
          </p:cNvSpPr>
          <p:nvPr/>
        </p:nvSpPr>
        <p:spPr>
          <a:xfrm>
            <a:off x="6451416" y="6096000"/>
            <a:ext cx="1045210" cy="1304844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303530">
              <a:spcBef>
                <a:spcPts val="2975"/>
              </a:spcBef>
            </a:pPr>
            <a:r>
              <a:rPr lang="es-GT" kern="0" dirty="0"/>
              <a:t>5</a:t>
            </a: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D9792175-D3B7-4C44-82D1-89792F86422E}"/>
              </a:ext>
            </a:extLst>
          </p:cNvPr>
          <p:cNvSpPr/>
          <p:nvPr/>
        </p:nvSpPr>
        <p:spPr>
          <a:xfrm>
            <a:off x="7893685" y="6096000"/>
            <a:ext cx="335915" cy="335280"/>
          </a:xfrm>
          <a:custGeom>
            <a:avLst/>
            <a:gdLst/>
            <a:ahLst/>
            <a:cxnLst/>
            <a:rect l="l" t="t" r="r" b="b"/>
            <a:pathLst>
              <a:path w="335915" h="335280">
                <a:moveTo>
                  <a:pt x="335292" y="0"/>
                </a:moveTo>
                <a:lnTo>
                  <a:pt x="0" y="0"/>
                </a:lnTo>
                <a:lnTo>
                  <a:pt x="0" y="335279"/>
                </a:lnTo>
                <a:lnTo>
                  <a:pt x="335292" y="335279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5ABE5528-BC4A-456E-B56A-4D4EFCC40226}"/>
              </a:ext>
            </a:extLst>
          </p:cNvPr>
          <p:cNvSpPr txBox="1"/>
          <p:nvPr/>
        </p:nvSpPr>
        <p:spPr>
          <a:xfrm>
            <a:off x="8689661" y="5867400"/>
            <a:ext cx="5364240" cy="2376035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</a:pPr>
            <a:r>
              <a:rPr lang="es-GT" sz="2100" b="1" dirty="0">
                <a:solidFill>
                  <a:srgbClr val="23408F"/>
                </a:solidFill>
                <a:latin typeface="Roboto"/>
                <a:cs typeface="Roboto"/>
              </a:rPr>
              <a:t>Las sanciones administrativas aplicadas por incumplimiento de esta política no eximen de las responsabilidades administrativas, civiles y penales establecidas en la Ley.</a:t>
            </a:r>
            <a:endParaRPr sz="2100" dirty="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72150" cy="8228965"/>
          </a:xfrm>
          <a:custGeom>
            <a:avLst/>
            <a:gdLst/>
            <a:ahLst/>
            <a:cxnLst/>
            <a:rect l="l" t="t" r="r" b="b"/>
            <a:pathLst>
              <a:path w="5772150" h="8228965">
                <a:moveTo>
                  <a:pt x="5771984" y="0"/>
                </a:moveTo>
                <a:lnTo>
                  <a:pt x="0" y="0"/>
                </a:lnTo>
                <a:lnTo>
                  <a:pt x="0" y="8228698"/>
                </a:lnTo>
                <a:lnTo>
                  <a:pt x="5771984" y="8228698"/>
                </a:lnTo>
                <a:lnTo>
                  <a:pt x="5771984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3401" y="3135370"/>
            <a:ext cx="5040171" cy="1180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sz="4100" spc="60" dirty="0">
                <a:latin typeface="Roboto Bk"/>
                <a:cs typeface="Roboto Bk"/>
              </a:rPr>
              <a:t>PLANTEAMIENTO</a:t>
            </a:r>
            <a:endParaRPr sz="410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sz="3550" b="0" spc="-15" dirty="0">
                <a:latin typeface="Roboto Lt"/>
                <a:cs typeface="Roboto Lt"/>
              </a:rPr>
              <a:t>DE</a:t>
            </a:r>
            <a:r>
              <a:rPr sz="3550" b="0" spc="-45" dirty="0">
                <a:latin typeface="Roboto Lt"/>
                <a:cs typeface="Roboto Lt"/>
              </a:rPr>
              <a:t> </a:t>
            </a:r>
            <a:r>
              <a:rPr sz="3550" b="0" spc="-15" dirty="0">
                <a:latin typeface="Roboto Lt"/>
                <a:cs typeface="Roboto Lt"/>
              </a:rPr>
              <a:t>QUEJAS</a:t>
            </a:r>
            <a:endParaRPr sz="3550" dirty="0">
              <a:latin typeface="Roboto Lt"/>
              <a:cs typeface="Roboto L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3826" y="0"/>
            <a:ext cx="14009369" cy="8228965"/>
            <a:chOff x="593826" y="0"/>
            <a:chExt cx="14009369" cy="82289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3826" y="501071"/>
              <a:ext cx="756221" cy="33472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28965" y="54486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1063" y="568679"/>
              <a:ext cx="464441" cy="2012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1984" y="0"/>
              <a:ext cx="8830779" cy="822869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68386" y="1308"/>
              <a:ext cx="3532504" cy="5431790"/>
            </a:xfrm>
            <a:custGeom>
              <a:avLst/>
              <a:gdLst/>
              <a:ahLst/>
              <a:cxnLst/>
              <a:rect l="l" t="t" r="r" b="b"/>
              <a:pathLst>
                <a:path w="3532504" h="5431790">
                  <a:moveTo>
                    <a:pt x="3531971" y="0"/>
                  </a:moveTo>
                  <a:lnTo>
                    <a:pt x="0" y="0"/>
                  </a:lnTo>
                  <a:lnTo>
                    <a:pt x="0" y="5431345"/>
                  </a:lnTo>
                  <a:lnTo>
                    <a:pt x="3531971" y="5431345"/>
                  </a:lnTo>
                  <a:lnTo>
                    <a:pt x="3531971" y="0"/>
                  </a:lnTo>
                  <a:close/>
                </a:path>
              </a:pathLst>
            </a:custGeom>
            <a:solidFill>
              <a:srgbClr val="A7B3D2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9078887" y="2430805"/>
              <a:ext cx="1911350" cy="1920875"/>
            </a:xfrm>
            <a:custGeom>
              <a:avLst/>
              <a:gdLst/>
              <a:ahLst/>
              <a:cxnLst/>
              <a:rect l="l" t="t" r="r" b="b"/>
              <a:pathLst>
                <a:path w="1911350" h="1920875">
                  <a:moveTo>
                    <a:pt x="921854" y="985697"/>
                  </a:moveTo>
                  <a:lnTo>
                    <a:pt x="866000" y="985659"/>
                  </a:lnTo>
                  <a:lnTo>
                    <a:pt x="783082" y="985697"/>
                  </a:lnTo>
                  <a:lnTo>
                    <a:pt x="921854" y="985697"/>
                  </a:lnTo>
                  <a:close/>
                </a:path>
                <a:path w="1911350" h="1920875">
                  <a:moveTo>
                    <a:pt x="1514195" y="938631"/>
                  </a:moveTo>
                  <a:lnTo>
                    <a:pt x="1511160" y="890600"/>
                  </a:lnTo>
                  <a:lnTo>
                    <a:pt x="1500568" y="838314"/>
                  </a:lnTo>
                  <a:lnTo>
                    <a:pt x="1489456" y="786142"/>
                  </a:lnTo>
                  <a:lnTo>
                    <a:pt x="1477949" y="734034"/>
                  </a:lnTo>
                  <a:lnTo>
                    <a:pt x="1466240" y="681964"/>
                  </a:lnTo>
                  <a:lnTo>
                    <a:pt x="1454454" y="629907"/>
                  </a:lnTo>
                  <a:lnTo>
                    <a:pt x="1442770" y="577824"/>
                  </a:lnTo>
                  <a:lnTo>
                    <a:pt x="1430985" y="540727"/>
                  </a:lnTo>
                  <a:lnTo>
                    <a:pt x="1403553" y="486689"/>
                  </a:lnTo>
                  <a:lnTo>
                    <a:pt x="1385430" y="467753"/>
                  </a:lnTo>
                  <a:lnTo>
                    <a:pt x="1385430" y="938631"/>
                  </a:lnTo>
                  <a:lnTo>
                    <a:pt x="1374889" y="962850"/>
                  </a:lnTo>
                  <a:lnTo>
                    <a:pt x="1353769" y="978852"/>
                  </a:lnTo>
                  <a:lnTo>
                    <a:pt x="1323276" y="984999"/>
                  </a:lnTo>
                  <a:lnTo>
                    <a:pt x="1296339" y="985291"/>
                  </a:lnTo>
                  <a:lnTo>
                    <a:pt x="1242466" y="985151"/>
                  </a:lnTo>
                  <a:lnTo>
                    <a:pt x="1215542" y="985253"/>
                  </a:lnTo>
                  <a:lnTo>
                    <a:pt x="1186256" y="990219"/>
                  </a:lnTo>
                  <a:lnTo>
                    <a:pt x="1164564" y="1003922"/>
                  </a:lnTo>
                  <a:lnTo>
                    <a:pt x="1151026" y="1025766"/>
                  </a:lnTo>
                  <a:lnTo>
                    <a:pt x="1146213" y="1055090"/>
                  </a:lnTo>
                  <a:lnTo>
                    <a:pt x="1146213" y="1099731"/>
                  </a:lnTo>
                  <a:lnTo>
                    <a:pt x="1145882" y="1114120"/>
                  </a:lnTo>
                  <a:lnTo>
                    <a:pt x="1126998" y="1157249"/>
                  </a:lnTo>
                  <a:lnTo>
                    <a:pt x="1092327" y="1175651"/>
                  </a:lnTo>
                  <a:lnTo>
                    <a:pt x="1077366" y="1175435"/>
                  </a:lnTo>
                  <a:lnTo>
                    <a:pt x="1066228" y="1165529"/>
                  </a:lnTo>
                  <a:lnTo>
                    <a:pt x="1056906" y="1145133"/>
                  </a:lnTo>
                  <a:lnTo>
                    <a:pt x="1045502" y="1112532"/>
                  </a:lnTo>
                  <a:lnTo>
                    <a:pt x="1037831" y="1090587"/>
                  </a:lnTo>
                  <a:lnTo>
                    <a:pt x="1028230" y="1063282"/>
                  </a:lnTo>
                  <a:lnTo>
                    <a:pt x="1022642" y="1047534"/>
                  </a:lnTo>
                  <a:lnTo>
                    <a:pt x="1018552" y="1036002"/>
                  </a:lnTo>
                  <a:lnTo>
                    <a:pt x="1007414" y="1012774"/>
                  </a:lnTo>
                  <a:lnTo>
                    <a:pt x="992682" y="997254"/>
                  </a:lnTo>
                  <a:lnTo>
                    <a:pt x="973099" y="988542"/>
                  </a:lnTo>
                  <a:lnTo>
                    <a:pt x="947369" y="985761"/>
                  </a:lnTo>
                  <a:lnTo>
                    <a:pt x="783082" y="985697"/>
                  </a:lnTo>
                  <a:lnTo>
                    <a:pt x="783082" y="541794"/>
                  </a:lnTo>
                  <a:lnTo>
                    <a:pt x="790968" y="541426"/>
                  </a:lnTo>
                  <a:lnTo>
                    <a:pt x="798410" y="540778"/>
                  </a:lnTo>
                  <a:lnTo>
                    <a:pt x="1117549" y="540753"/>
                  </a:lnTo>
                  <a:lnTo>
                    <a:pt x="1238986" y="540778"/>
                  </a:lnTo>
                  <a:lnTo>
                    <a:pt x="1291132" y="554291"/>
                  </a:lnTo>
                  <a:lnTo>
                    <a:pt x="1315732" y="601662"/>
                  </a:lnTo>
                  <a:lnTo>
                    <a:pt x="1350010" y="754735"/>
                  </a:lnTo>
                  <a:lnTo>
                    <a:pt x="1384223" y="907808"/>
                  </a:lnTo>
                  <a:lnTo>
                    <a:pt x="1385430" y="938631"/>
                  </a:lnTo>
                  <a:lnTo>
                    <a:pt x="1385430" y="467753"/>
                  </a:lnTo>
                  <a:lnTo>
                    <a:pt x="1372870" y="454609"/>
                  </a:lnTo>
                  <a:lnTo>
                    <a:pt x="1334947" y="431609"/>
                  </a:lnTo>
                  <a:lnTo>
                    <a:pt x="1289850" y="417741"/>
                  </a:lnTo>
                  <a:lnTo>
                    <a:pt x="1239964" y="413283"/>
                  </a:lnTo>
                  <a:lnTo>
                    <a:pt x="1237691" y="413080"/>
                  </a:lnTo>
                  <a:lnTo>
                    <a:pt x="1035710" y="413016"/>
                  </a:lnTo>
                  <a:lnTo>
                    <a:pt x="783247" y="413283"/>
                  </a:lnTo>
                  <a:lnTo>
                    <a:pt x="774763" y="412661"/>
                  </a:lnTo>
                  <a:lnTo>
                    <a:pt x="767524" y="410476"/>
                  </a:lnTo>
                  <a:lnTo>
                    <a:pt x="761149" y="406323"/>
                  </a:lnTo>
                  <a:lnTo>
                    <a:pt x="755230" y="399796"/>
                  </a:lnTo>
                  <a:lnTo>
                    <a:pt x="735355" y="378460"/>
                  </a:lnTo>
                  <a:lnTo>
                    <a:pt x="712165" y="363118"/>
                  </a:lnTo>
                  <a:lnTo>
                    <a:pt x="685965" y="353656"/>
                  </a:lnTo>
                  <a:lnTo>
                    <a:pt x="657098" y="349986"/>
                  </a:lnTo>
                  <a:lnTo>
                    <a:pt x="654151" y="349935"/>
                  </a:lnTo>
                  <a:lnTo>
                    <a:pt x="654151" y="478231"/>
                  </a:lnTo>
                  <a:lnTo>
                    <a:pt x="654151" y="1047534"/>
                  </a:lnTo>
                  <a:lnTo>
                    <a:pt x="529983" y="1047534"/>
                  </a:lnTo>
                  <a:lnTo>
                    <a:pt x="529983" y="478231"/>
                  </a:lnTo>
                  <a:lnTo>
                    <a:pt x="654151" y="478231"/>
                  </a:lnTo>
                  <a:lnTo>
                    <a:pt x="654151" y="349935"/>
                  </a:lnTo>
                  <a:lnTo>
                    <a:pt x="624344" y="349313"/>
                  </a:lnTo>
                  <a:lnTo>
                    <a:pt x="591578" y="349021"/>
                  </a:lnTo>
                  <a:lnTo>
                    <a:pt x="558825" y="349211"/>
                  </a:lnTo>
                  <a:lnTo>
                    <a:pt x="476338" y="360819"/>
                  </a:lnTo>
                  <a:lnTo>
                    <a:pt x="436892" y="387819"/>
                  </a:lnTo>
                  <a:lnTo>
                    <a:pt x="410870" y="427824"/>
                  </a:lnTo>
                  <a:lnTo>
                    <a:pt x="401396" y="477748"/>
                  </a:lnTo>
                  <a:lnTo>
                    <a:pt x="401142" y="573100"/>
                  </a:lnTo>
                  <a:lnTo>
                    <a:pt x="401040" y="890600"/>
                  </a:lnTo>
                  <a:lnTo>
                    <a:pt x="401129" y="938631"/>
                  </a:lnTo>
                  <a:lnTo>
                    <a:pt x="401332" y="1012774"/>
                  </a:lnTo>
                  <a:lnTo>
                    <a:pt x="411314" y="1099731"/>
                  </a:lnTo>
                  <a:lnTo>
                    <a:pt x="438213" y="1139659"/>
                  </a:lnTo>
                  <a:lnTo>
                    <a:pt x="478675" y="1166190"/>
                  </a:lnTo>
                  <a:lnTo>
                    <a:pt x="529247" y="1176159"/>
                  </a:lnTo>
                  <a:lnTo>
                    <a:pt x="589483" y="1176375"/>
                  </a:lnTo>
                  <a:lnTo>
                    <a:pt x="649719" y="1176274"/>
                  </a:lnTo>
                  <a:lnTo>
                    <a:pt x="709955" y="1163332"/>
                  </a:lnTo>
                  <a:lnTo>
                    <a:pt x="757567" y="1123924"/>
                  </a:lnTo>
                  <a:lnTo>
                    <a:pt x="762190" y="1118044"/>
                  </a:lnTo>
                  <a:lnTo>
                    <a:pt x="772185" y="1113523"/>
                  </a:lnTo>
                  <a:lnTo>
                    <a:pt x="779843" y="1113307"/>
                  </a:lnTo>
                  <a:lnTo>
                    <a:pt x="808355" y="1112850"/>
                  </a:lnTo>
                  <a:lnTo>
                    <a:pt x="851865" y="1112837"/>
                  </a:lnTo>
                  <a:lnTo>
                    <a:pt x="865416" y="1112837"/>
                  </a:lnTo>
                  <a:lnTo>
                    <a:pt x="867359" y="1112824"/>
                  </a:lnTo>
                  <a:lnTo>
                    <a:pt x="907465" y="1115758"/>
                  </a:lnTo>
                  <a:lnTo>
                    <a:pt x="924826" y="1159789"/>
                  </a:lnTo>
                  <a:lnTo>
                    <a:pt x="935342" y="1191806"/>
                  </a:lnTo>
                  <a:lnTo>
                    <a:pt x="956906" y="1255649"/>
                  </a:lnTo>
                  <a:lnTo>
                    <a:pt x="980732" y="1291590"/>
                  </a:lnTo>
                  <a:lnTo>
                    <a:pt x="1021041" y="1303629"/>
                  </a:lnTo>
                  <a:lnTo>
                    <a:pt x="1055903" y="1303883"/>
                  </a:lnTo>
                  <a:lnTo>
                    <a:pt x="1073340" y="1303705"/>
                  </a:lnTo>
                  <a:lnTo>
                    <a:pt x="1125969" y="1299146"/>
                  </a:lnTo>
                  <a:lnTo>
                    <a:pt x="1188491" y="1272184"/>
                  </a:lnTo>
                  <a:lnTo>
                    <a:pt x="1240510" y="1220825"/>
                  </a:lnTo>
                  <a:lnTo>
                    <a:pt x="1262189" y="1175651"/>
                  </a:lnTo>
                  <a:lnTo>
                    <a:pt x="1274089" y="1112951"/>
                  </a:lnTo>
                  <a:lnTo>
                    <a:pt x="1302258" y="1113091"/>
                  </a:lnTo>
                  <a:lnTo>
                    <a:pt x="1315618" y="1113091"/>
                  </a:lnTo>
                  <a:lnTo>
                    <a:pt x="1324432" y="1112951"/>
                  </a:lnTo>
                  <a:lnTo>
                    <a:pt x="1328788" y="1112888"/>
                  </a:lnTo>
                  <a:lnTo>
                    <a:pt x="1376743" y="1105662"/>
                  </a:lnTo>
                  <a:lnTo>
                    <a:pt x="1419796" y="1087501"/>
                  </a:lnTo>
                  <a:lnTo>
                    <a:pt x="1456512" y="1060069"/>
                  </a:lnTo>
                  <a:lnTo>
                    <a:pt x="1485442" y="1025017"/>
                  </a:lnTo>
                  <a:lnTo>
                    <a:pt x="1504518" y="985291"/>
                  </a:lnTo>
                  <a:lnTo>
                    <a:pt x="1505140" y="983983"/>
                  </a:lnTo>
                  <a:lnTo>
                    <a:pt x="1514195" y="938631"/>
                  </a:lnTo>
                  <a:close/>
                </a:path>
                <a:path w="1911350" h="1920875">
                  <a:moveTo>
                    <a:pt x="1910930" y="1005154"/>
                  </a:moveTo>
                  <a:lnTo>
                    <a:pt x="1910816" y="467766"/>
                  </a:lnTo>
                  <a:lnTo>
                    <a:pt x="1910676" y="322643"/>
                  </a:lnTo>
                  <a:lnTo>
                    <a:pt x="1907286" y="274624"/>
                  </a:lnTo>
                  <a:lnTo>
                    <a:pt x="1897545" y="228981"/>
                  </a:lnTo>
                  <a:lnTo>
                    <a:pt x="1881886" y="186182"/>
                  </a:lnTo>
                  <a:lnTo>
                    <a:pt x="1860702" y="146685"/>
                  </a:lnTo>
                  <a:lnTo>
                    <a:pt x="1834451" y="110934"/>
                  </a:lnTo>
                  <a:lnTo>
                    <a:pt x="1803539" y="79413"/>
                  </a:lnTo>
                  <a:lnTo>
                    <a:pt x="1783905" y="64414"/>
                  </a:lnTo>
                  <a:lnTo>
                    <a:pt x="1783905" y="1334871"/>
                  </a:lnTo>
                  <a:lnTo>
                    <a:pt x="1779066" y="1383906"/>
                  </a:lnTo>
                  <a:lnTo>
                    <a:pt x="1765084" y="1427365"/>
                  </a:lnTo>
                  <a:lnTo>
                    <a:pt x="1742643" y="1464551"/>
                  </a:lnTo>
                  <a:lnTo>
                    <a:pt x="1712455" y="1494726"/>
                  </a:lnTo>
                  <a:lnTo>
                    <a:pt x="1675218" y="1517192"/>
                  </a:lnTo>
                  <a:lnTo>
                    <a:pt x="1631632" y="1531239"/>
                  </a:lnTo>
                  <a:lnTo>
                    <a:pt x="1582407" y="1536128"/>
                  </a:lnTo>
                  <a:lnTo>
                    <a:pt x="1269022" y="1536382"/>
                  </a:lnTo>
                  <a:lnTo>
                    <a:pt x="851179" y="1535887"/>
                  </a:lnTo>
                  <a:lnTo>
                    <a:pt x="830414" y="1537220"/>
                  </a:lnTo>
                  <a:lnTo>
                    <a:pt x="811022" y="1541513"/>
                  </a:lnTo>
                  <a:lnTo>
                    <a:pt x="792619" y="1549006"/>
                  </a:lnTo>
                  <a:lnTo>
                    <a:pt x="774750" y="1560029"/>
                  </a:lnTo>
                  <a:lnTo>
                    <a:pt x="631012" y="1663268"/>
                  </a:lnTo>
                  <a:lnTo>
                    <a:pt x="460717" y="1784451"/>
                  </a:lnTo>
                  <a:lnTo>
                    <a:pt x="455612" y="1787740"/>
                  </a:lnTo>
                  <a:lnTo>
                    <a:pt x="446608" y="1793824"/>
                  </a:lnTo>
                  <a:lnTo>
                    <a:pt x="446493" y="1609432"/>
                  </a:lnTo>
                  <a:lnTo>
                    <a:pt x="427913" y="1555064"/>
                  </a:lnTo>
                  <a:lnTo>
                    <a:pt x="373443" y="1536166"/>
                  </a:lnTo>
                  <a:lnTo>
                    <a:pt x="327850" y="1535963"/>
                  </a:lnTo>
                  <a:lnTo>
                    <a:pt x="305193" y="1534998"/>
                  </a:lnTo>
                  <a:lnTo>
                    <a:pt x="238988" y="1518500"/>
                  </a:lnTo>
                  <a:lnTo>
                    <a:pt x="201307" y="1495996"/>
                  </a:lnTo>
                  <a:lnTo>
                    <a:pt x="170611" y="1465681"/>
                  </a:lnTo>
                  <a:lnTo>
                    <a:pt x="147675" y="1428610"/>
                  </a:lnTo>
                  <a:lnTo>
                    <a:pt x="133261" y="1385849"/>
                  </a:lnTo>
                  <a:lnTo>
                    <a:pt x="128257" y="1339418"/>
                  </a:lnTo>
                  <a:lnTo>
                    <a:pt x="128028" y="1299743"/>
                  </a:lnTo>
                  <a:lnTo>
                    <a:pt x="128117" y="327990"/>
                  </a:lnTo>
                  <a:lnTo>
                    <a:pt x="133096" y="279958"/>
                  </a:lnTo>
                  <a:lnTo>
                    <a:pt x="147396" y="236778"/>
                  </a:lnTo>
                  <a:lnTo>
                    <a:pt x="170281" y="199402"/>
                  </a:lnTo>
                  <a:lnTo>
                    <a:pt x="200977" y="168795"/>
                  </a:lnTo>
                  <a:lnTo>
                    <a:pt x="238721" y="145935"/>
                  </a:lnTo>
                  <a:lnTo>
                    <a:pt x="282765" y="131762"/>
                  </a:lnTo>
                  <a:lnTo>
                    <a:pt x="1582242" y="127444"/>
                  </a:lnTo>
                  <a:lnTo>
                    <a:pt x="1627936" y="131711"/>
                  </a:lnTo>
                  <a:lnTo>
                    <a:pt x="1670824" y="144780"/>
                  </a:lnTo>
                  <a:lnTo>
                    <a:pt x="1707984" y="165925"/>
                  </a:lnTo>
                  <a:lnTo>
                    <a:pt x="1738642" y="194589"/>
                  </a:lnTo>
                  <a:lnTo>
                    <a:pt x="1762061" y="230225"/>
                  </a:lnTo>
                  <a:lnTo>
                    <a:pt x="1777466" y="272288"/>
                  </a:lnTo>
                  <a:lnTo>
                    <a:pt x="1783334" y="314439"/>
                  </a:lnTo>
                  <a:lnTo>
                    <a:pt x="1783803" y="467766"/>
                  </a:lnTo>
                  <a:lnTo>
                    <a:pt x="1783905" y="1334871"/>
                  </a:lnTo>
                  <a:lnTo>
                    <a:pt x="1783905" y="64414"/>
                  </a:lnTo>
                  <a:lnTo>
                    <a:pt x="1729460" y="30835"/>
                  </a:lnTo>
                  <a:lnTo>
                    <a:pt x="1687131" y="14706"/>
                  </a:lnTo>
                  <a:lnTo>
                    <a:pt x="1641856" y="4635"/>
                  </a:lnTo>
                  <a:lnTo>
                    <a:pt x="1594065" y="1054"/>
                  </a:lnTo>
                  <a:lnTo>
                    <a:pt x="981379" y="0"/>
                  </a:lnTo>
                  <a:lnTo>
                    <a:pt x="317652" y="1041"/>
                  </a:lnTo>
                  <a:lnTo>
                    <a:pt x="270840" y="4521"/>
                  </a:lnTo>
                  <a:lnTo>
                    <a:pt x="226225" y="14351"/>
                  </a:lnTo>
                  <a:lnTo>
                    <a:pt x="184264" y="30073"/>
                  </a:lnTo>
                  <a:lnTo>
                    <a:pt x="145427" y="51219"/>
                  </a:lnTo>
                  <a:lnTo>
                    <a:pt x="110210" y="77317"/>
                  </a:lnTo>
                  <a:lnTo>
                    <a:pt x="79070" y="107886"/>
                  </a:lnTo>
                  <a:lnTo>
                    <a:pt x="52489" y="142494"/>
                  </a:lnTo>
                  <a:lnTo>
                    <a:pt x="30949" y="180644"/>
                  </a:lnTo>
                  <a:lnTo>
                    <a:pt x="14909" y="221894"/>
                  </a:lnTo>
                  <a:lnTo>
                    <a:pt x="4851" y="265760"/>
                  </a:lnTo>
                  <a:lnTo>
                    <a:pt x="1257" y="311772"/>
                  </a:lnTo>
                  <a:lnTo>
                    <a:pt x="1028" y="363766"/>
                  </a:lnTo>
                  <a:lnTo>
                    <a:pt x="584" y="484263"/>
                  </a:lnTo>
                  <a:lnTo>
                    <a:pt x="292" y="588441"/>
                  </a:lnTo>
                  <a:lnTo>
                    <a:pt x="114" y="675767"/>
                  </a:lnTo>
                  <a:lnTo>
                    <a:pt x="0" y="882053"/>
                  </a:lnTo>
                  <a:lnTo>
                    <a:pt x="114" y="987755"/>
                  </a:lnTo>
                  <a:lnTo>
                    <a:pt x="215" y="1039761"/>
                  </a:lnTo>
                  <a:lnTo>
                    <a:pt x="368" y="1091755"/>
                  </a:lnTo>
                  <a:lnTo>
                    <a:pt x="533" y="1143749"/>
                  </a:lnTo>
                  <a:lnTo>
                    <a:pt x="749" y="1195755"/>
                  </a:lnTo>
                  <a:lnTo>
                    <a:pt x="990" y="1247749"/>
                  </a:lnTo>
                  <a:lnTo>
                    <a:pt x="1270" y="1299743"/>
                  </a:lnTo>
                  <a:lnTo>
                    <a:pt x="1600" y="1351737"/>
                  </a:lnTo>
                  <a:lnTo>
                    <a:pt x="5295" y="1400136"/>
                  </a:lnTo>
                  <a:lnTo>
                    <a:pt x="15595" y="1445183"/>
                  </a:lnTo>
                  <a:lnTo>
                    <a:pt x="32296" y="1486877"/>
                  </a:lnTo>
                  <a:lnTo>
                    <a:pt x="55168" y="1525168"/>
                  </a:lnTo>
                  <a:lnTo>
                    <a:pt x="84035" y="1560029"/>
                  </a:lnTo>
                  <a:lnTo>
                    <a:pt x="118668" y="1591437"/>
                  </a:lnTo>
                  <a:lnTo>
                    <a:pt x="158889" y="1619351"/>
                  </a:lnTo>
                  <a:lnTo>
                    <a:pt x="195707" y="1638300"/>
                  </a:lnTo>
                  <a:lnTo>
                    <a:pt x="234543" y="1651660"/>
                  </a:lnTo>
                  <a:lnTo>
                    <a:pt x="275501" y="1659851"/>
                  </a:lnTo>
                  <a:lnTo>
                    <a:pt x="318719" y="1663255"/>
                  </a:lnTo>
                  <a:lnTo>
                    <a:pt x="318592" y="1750974"/>
                  </a:lnTo>
                  <a:lnTo>
                    <a:pt x="319316" y="1791512"/>
                  </a:lnTo>
                  <a:lnTo>
                    <a:pt x="341947" y="1865884"/>
                  </a:lnTo>
                  <a:lnTo>
                    <a:pt x="369316" y="1894967"/>
                  </a:lnTo>
                  <a:lnTo>
                    <a:pt x="403644" y="1913610"/>
                  </a:lnTo>
                  <a:lnTo>
                    <a:pt x="442150" y="1920798"/>
                  </a:lnTo>
                  <a:lnTo>
                    <a:pt x="482066" y="1915502"/>
                  </a:lnTo>
                  <a:lnTo>
                    <a:pt x="520636" y="1896719"/>
                  </a:lnTo>
                  <a:lnTo>
                    <a:pt x="665848" y="1793824"/>
                  </a:lnTo>
                  <a:lnTo>
                    <a:pt x="830580" y="1676946"/>
                  </a:lnTo>
                  <a:lnTo>
                    <a:pt x="840079" y="1671396"/>
                  </a:lnTo>
                  <a:lnTo>
                    <a:pt x="850709" y="1667141"/>
                  </a:lnTo>
                  <a:lnTo>
                    <a:pt x="861822" y="1664411"/>
                  </a:lnTo>
                  <a:lnTo>
                    <a:pt x="872769" y="1663420"/>
                  </a:lnTo>
                  <a:lnTo>
                    <a:pt x="1587055" y="1662645"/>
                  </a:lnTo>
                  <a:lnTo>
                    <a:pt x="1636242" y="1659128"/>
                  </a:lnTo>
                  <a:lnTo>
                    <a:pt x="1682737" y="1649183"/>
                  </a:lnTo>
                  <a:lnTo>
                    <a:pt x="1726095" y="1633232"/>
                  </a:lnTo>
                  <a:lnTo>
                    <a:pt x="1765922" y="1611680"/>
                  </a:lnTo>
                  <a:lnTo>
                    <a:pt x="1801787" y="1584960"/>
                  </a:lnTo>
                  <a:lnTo>
                    <a:pt x="1833283" y="1553476"/>
                  </a:lnTo>
                  <a:lnTo>
                    <a:pt x="1860003" y="1517662"/>
                  </a:lnTo>
                  <a:lnTo>
                    <a:pt x="1881517" y="1477937"/>
                  </a:lnTo>
                  <a:lnTo>
                    <a:pt x="1897405" y="1434706"/>
                  </a:lnTo>
                  <a:lnTo>
                    <a:pt x="1907273" y="1388389"/>
                  </a:lnTo>
                  <a:lnTo>
                    <a:pt x="1910689" y="1339418"/>
                  </a:lnTo>
                  <a:lnTo>
                    <a:pt x="1910803" y="1195616"/>
                  </a:lnTo>
                  <a:lnTo>
                    <a:pt x="1910930" y="1005154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28970" cy="8228965"/>
          </a:xfrm>
          <a:custGeom>
            <a:avLst/>
            <a:gdLst/>
            <a:ahLst/>
            <a:cxnLst/>
            <a:rect l="l" t="t" r="r" b="b"/>
            <a:pathLst>
              <a:path w="5728970" h="8228965">
                <a:moveTo>
                  <a:pt x="5728970" y="0"/>
                </a:moveTo>
                <a:lnTo>
                  <a:pt x="0" y="0"/>
                </a:lnTo>
                <a:lnTo>
                  <a:pt x="0" y="8228698"/>
                </a:lnTo>
                <a:lnTo>
                  <a:pt x="5728970" y="8228698"/>
                </a:lnTo>
                <a:lnTo>
                  <a:pt x="5728970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738871" y="553422"/>
            <a:ext cx="5340742" cy="3074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8800"/>
              </a:lnSpc>
              <a:spcBef>
                <a:spcPts val="95"/>
              </a:spcBef>
            </a:pPr>
            <a:r>
              <a:rPr sz="2100" b="1" spc="-35" dirty="0">
                <a:solidFill>
                  <a:srgbClr val="23408F"/>
                </a:solidFill>
                <a:latin typeface="Roboto"/>
                <a:cs typeface="Roboto"/>
              </a:rPr>
              <a:t>Todo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ciudadano,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funcionario, </a:t>
            </a:r>
            <a:r>
              <a:rPr sz="2100" b="1" spc="5" dirty="0" err="1">
                <a:solidFill>
                  <a:srgbClr val="23408F"/>
                </a:solidFill>
                <a:latin typeface="Roboto"/>
                <a:cs typeface="Roboto"/>
              </a:rPr>
              <a:t>empleado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5" dirty="0" err="1">
                <a:solidFill>
                  <a:srgbClr val="23408F"/>
                </a:solidFill>
                <a:latin typeface="Roboto"/>
                <a:cs typeface="Roboto"/>
              </a:rPr>
              <a:t>público</a:t>
            </a:r>
            <a:r>
              <a:rPr lang="es-GT" sz="2100" b="1" spc="-5" dirty="0">
                <a:solidFill>
                  <a:srgbClr val="23408F"/>
                </a:solidFill>
                <a:latin typeface="Roboto"/>
                <a:cs typeface="Roboto"/>
              </a:rPr>
              <a:t>,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5" dirty="0" err="1">
                <a:solidFill>
                  <a:srgbClr val="23408F"/>
                </a:solidFill>
                <a:latin typeface="Roboto"/>
                <a:cs typeface="Roboto"/>
              </a:rPr>
              <a:t>contratista</a:t>
            </a:r>
            <a:r>
              <a:rPr lang="es-GT" sz="2100" b="1" spc="-15" dirty="0">
                <a:solidFill>
                  <a:srgbClr val="23408F"/>
                </a:solidFill>
                <a:latin typeface="Roboto"/>
                <a:cs typeface="Roboto"/>
              </a:rPr>
              <a:t> o proveedor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que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plantee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quejas </a:t>
            </a:r>
            <a:r>
              <a:rPr sz="2100" b="1" spc="-50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o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inquietudes </a:t>
            </a:r>
            <a:r>
              <a:rPr sz="2100" b="1" dirty="0" err="1">
                <a:solidFill>
                  <a:srgbClr val="23408F"/>
                </a:solidFill>
                <a:latin typeface="Roboto"/>
                <a:cs typeface="Roboto"/>
              </a:rPr>
              <a:t>relacionadas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100" b="1" dirty="0">
                <a:solidFill>
                  <a:srgbClr val="23408F"/>
                </a:solidFill>
                <a:latin typeface="Roboto"/>
                <a:cs typeface="Roboto"/>
              </a:rPr>
              <a:t>con</a:t>
            </a:r>
            <a:r>
              <a:rPr lang="es-GT" sz="21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la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Política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Prevención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la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Corrupción,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podrá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realizarlo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sin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temor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a </a:t>
            </a:r>
            <a:r>
              <a:rPr sz="2100" b="1" spc="-509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represalias.</a:t>
            </a:r>
            <a:endParaRPr sz="21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38870" y="4182943"/>
            <a:ext cx="5205729" cy="205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8700"/>
              </a:lnSpc>
              <a:spcBef>
                <a:spcPts val="100"/>
              </a:spcBef>
            </a:pP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Se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recibirán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las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quejas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o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inquietudes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a </a:t>
            </a:r>
            <a:r>
              <a:rPr sz="2100" b="1" spc="-509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través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del portal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web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del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Ministerio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100" b="1" spc="-45" dirty="0" err="1">
                <a:solidFill>
                  <a:srgbClr val="23408F"/>
                </a:solidFill>
                <a:latin typeface="Roboto"/>
                <a:cs typeface="Roboto"/>
              </a:rPr>
              <a:t>Fi</a:t>
            </a:r>
            <a:r>
              <a:rPr sz="2100" b="1" spc="-10" dirty="0" err="1">
                <a:solidFill>
                  <a:srgbClr val="23408F"/>
                </a:solidFill>
                <a:latin typeface="Roboto"/>
                <a:cs typeface="Roboto"/>
              </a:rPr>
              <a:t>nanzas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 Públicas,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incluyendo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la 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opción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1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realizarlas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10" dirty="0">
                <a:solidFill>
                  <a:srgbClr val="23408F"/>
                </a:solidFill>
                <a:latin typeface="Roboto"/>
                <a:cs typeface="Roboto"/>
              </a:rPr>
              <a:t>en</a:t>
            </a:r>
            <a:r>
              <a:rPr sz="21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5" dirty="0">
                <a:solidFill>
                  <a:srgbClr val="23408F"/>
                </a:solidFill>
                <a:latin typeface="Roboto"/>
                <a:cs typeface="Roboto"/>
              </a:rPr>
              <a:t>forma</a:t>
            </a:r>
            <a:r>
              <a:rPr sz="21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23408F"/>
                </a:solidFill>
                <a:latin typeface="Roboto"/>
                <a:cs typeface="Roboto"/>
              </a:rPr>
              <a:t>anónima.</a:t>
            </a:r>
            <a:endParaRPr sz="21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00111" y="804811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79" h="335280">
                <a:moveTo>
                  <a:pt x="335279" y="0"/>
                </a:moveTo>
                <a:lnTo>
                  <a:pt x="0" y="0"/>
                </a:lnTo>
                <a:lnTo>
                  <a:pt x="0" y="335279"/>
                </a:lnTo>
                <a:lnTo>
                  <a:pt x="335279" y="335279"/>
                </a:lnTo>
                <a:lnTo>
                  <a:pt x="335279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63741" y="686282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1</a:t>
            </a:r>
          </a:p>
        </p:txBody>
      </p:sp>
      <p:sp>
        <p:nvSpPr>
          <p:cNvPr id="7" name="object 7"/>
          <p:cNvSpPr/>
          <p:nvPr/>
        </p:nvSpPr>
        <p:spPr>
          <a:xfrm>
            <a:off x="7900111" y="4358284"/>
            <a:ext cx="335280" cy="335915"/>
          </a:xfrm>
          <a:custGeom>
            <a:avLst/>
            <a:gdLst/>
            <a:ahLst/>
            <a:cxnLst/>
            <a:rect l="l" t="t" r="r" b="b"/>
            <a:pathLst>
              <a:path w="335279" h="335914">
                <a:moveTo>
                  <a:pt x="335279" y="0"/>
                </a:moveTo>
                <a:lnTo>
                  <a:pt x="0" y="0"/>
                </a:lnTo>
                <a:lnTo>
                  <a:pt x="0" y="335292"/>
                </a:lnTo>
                <a:lnTo>
                  <a:pt x="335279" y="335292"/>
                </a:lnTo>
                <a:lnTo>
                  <a:pt x="335279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463741" y="4282833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2</a:t>
            </a:r>
            <a:endParaRPr sz="6000" dirty="0">
              <a:latin typeface="Roboto"/>
              <a:cs typeface="Robo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0787" y="501071"/>
            <a:ext cx="1381760" cy="7230745"/>
            <a:chOff x="550787" y="501071"/>
            <a:chExt cx="1381760" cy="72307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787" y="501071"/>
              <a:ext cx="756220" cy="3347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85951" y="544868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8026" y="568679"/>
              <a:ext cx="464452" cy="2012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16102" y="6600406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2012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2012" y="1130947"/>
                  </a:lnTo>
                  <a:lnTo>
                    <a:pt x="862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82700" y="7083717"/>
              <a:ext cx="526415" cy="528955"/>
            </a:xfrm>
            <a:custGeom>
              <a:avLst/>
              <a:gdLst/>
              <a:ahLst/>
              <a:cxnLst/>
              <a:rect l="l" t="t" r="r" b="b"/>
              <a:pathLst>
                <a:path w="526415" h="528954">
                  <a:moveTo>
                    <a:pt x="416166" y="245287"/>
                  </a:moveTo>
                  <a:lnTo>
                    <a:pt x="411734" y="223697"/>
                  </a:lnTo>
                  <a:lnTo>
                    <a:pt x="407022" y="202158"/>
                  </a:lnTo>
                  <a:lnTo>
                    <a:pt x="397332" y="159143"/>
                  </a:lnTo>
                  <a:lnTo>
                    <a:pt x="393534" y="148932"/>
                  </a:lnTo>
                  <a:lnTo>
                    <a:pt x="389991" y="139382"/>
                  </a:lnTo>
                  <a:lnTo>
                    <a:pt x="383552" y="131711"/>
                  </a:lnTo>
                  <a:lnTo>
                    <a:pt x="378079" y="125196"/>
                  </a:lnTo>
                  <a:lnTo>
                    <a:pt x="361670" y="116636"/>
                  </a:lnTo>
                  <a:lnTo>
                    <a:pt x="341312" y="113817"/>
                  </a:lnTo>
                  <a:lnTo>
                    <a:pt x="340855" y="113753"/>
                  </a:lnTo>
                  <a:lnTo>
                    <a:pt x="278269" y="113753"/>
                  </a:lnTo>
                  <a:lnTo>
                    <a:pt x="212305" y="113817"/>
                  </a:lnTo>
                  <a:lnTo>
                    <a:pt x="210108" y="112979"/>
                  </a:lnTo>
                  <a:lnTo>
                    <a:pt x="180124" y="96367"/>
                  </a:lnTo>
                  <a:lnTo>
                    <a:pt x="180124" y="131711"/>
                  </a:lnTo>
                  <a:lnTo>
                    <a:pt x="180124" y="288505"/>
                  </a:lnTo>
                  <a:lnTo>
                    <a:pt x="145935" y="288505"/>
                  </a:lnTo>
                  <a:lnTo>
                    <a:pt x="145935" y="131711"/>
                  </a:lnTo>
                  <a:lnTo>
                    <a:pt x="180124" y="131711"/>
                  </a:lnTo>
                  <a:lnTo>
                    <a:pt x="180124" y="96367"/>
                  </a:lnTo>
                  <a:lnTo>
                    <a:pt x="171919" y="96202"/>
                  </a:lnTo>
                  <a:lnTo>
                    <a:pt x="162890" y="96113"/>
                  </a:lnTo>
                  <a:lnTo>
                    <a:pt x="153860" y="96164"/>
                  </a:lnTo>
                  <a:lnTo>
                    <a:pt x="113118" y="117830"/>
                  </a:lnTo>
                  <a:lnTo>
                    <a:pt x="110413" y="245287"/>
                  </a:lnTo>
                  <a:lnTo>
                    <a:pt x="110528" y="289052"/>
                  </a:lnTo>
                  <a:lnTo>
                    <a:pt x="131800" y="321195"/>
                  </a:lnTo>
                  <a:lnTo>
                    <a:pt x="154025" y="323989"/>
                  </a:lnTo>
                  <a:lnTo>
                    <a:pt x="178917" y="323964"/>
                  </a:lnTo>
                  <a:lnTo>
                    <a:pt x="209880" y="307936"/>
                  </a:lnTo>
                  <a:lnTo>
                    <a:pt x="212636" y="306679"/>
                  </a:lnTo>
                  <a:lnTo>
                    <a:pt x="222592" y="306514"/>
                  </a:lnTo>
                  <a:lnTo>
                    <a:pt x="238315" y="306501"/>
                  </a:lnTo>
                  <a:lnTo>
                    <a:pt x="249504" y="306349"/>
                  </a:lnTo>
                  <a:lnTo>
                    <a:pt x="250888" y="307454"/>
                  </a:lnTo>
                  <a:lnTo>
                    <a:pt x="251866" y="310591"/>
                  </a:lnTo>
                  <a:lnTo>
                    <a:pt x="254685" y="319430"/>
                  </a:lnTo>
                  <a:lnTo>
                    <a:pt x="272084" y="358863"/>
                  </a:lnTo>
                  <a:lnTo>
                    <a:pt x="287578" y="359168"/>
                  </a:lnTo>
                  <a:lnTo>
                    <a:pt x="293992" y="359143"/>
                  </a:lnTo>
                  <a:lnTo>
                    <a:pt x="334835" y="344220"/>
                  </a:lnTo>
                  <a:lnTo>
                    <a:pt x="350888" y="306527"/>
                  </a:lnTo>
                  <a:lnTo>
                    <a:pt x="356311" y="306527"/>
                  </a:lnTo>
                  <a:lnTo>
                    <a:pt x="361124" y="306628"/>
                  </a:lnTo>
                  <a:lnTo>
                    <a:pt x="364972" y="306527"/>
                  </a:lnTo>
                  <a:lnTo>
                    <a:pt x="365975" y="306501"/>
                  </a:lnTo>
                  <a:lnTo>
                    <a:pt x="388188" y="301028"/>
                  </a:lnTo>
                  <a:lnTo>
                    <a:pt x="405396" y="287375"/>
                  </a:lnTo>
                  <a:lnTo>
                    <a:pt x="413677" y="271360"/>
                  </a:lnTo>
                  <a:lnTo>
                    <a:pt x="357009" y="271360"/>
                  </a:lnTo>
                  <a:lnTo>
                    <a:pt x="334746" y="271360"/>
                  </a:lnTo>
                  <a:lnTo>
                    <a:pt x="326682" y="272732"/>
                  </a:lnTo>
                  <a:lnTo>
                    <a:pt x="320700" y="276504"/>
                  </a:lnTo>
                  <a:lnTo>
                    <a:pt x="316979" y="282511"/>
                  </a:lnTo>
                  <a:lnTo>
                    <a:pt x="315658" y="290588"/>
                  </a:lnTo>
                  <a:lnTo>
                    <a:pt x="315709" y="302895"/>
                  </a:lnTo>
                  <a:lnTo>
                    <a:pt x="315315" y="313309"/>
                  </a:lnTo>
                  <a:lnTo>
                    <a:pt x="312356" y="318300"/>
                  </a:lnTo>
                  <a:lnTo>
                    <a:pt x="297611" y="326161"/>
                  </a:lnTo>
                  <a:lnTo>
                    <a:pt x="294386" y="324878"/>
                  </a:lnTo>
                  <a:lnTo>
                    <a:pt x="287896" y="306349"/>
                  </a:lnTo>
                  <a:lnTo>
                    <a:pt x="283159" y="292836"/>
                  </a:lnTo>
                  <a:lnTo>
                    <a:pt x="281622" y="288505"/>
                  </a:lnTo>
                  <a:lnTo>
                    <a:pt x="276923" y="275272"/>
                  </a:lnTo>
                  <a:lnTo>
                    <a:pt x="271627" y="271526"/>
                  </a:lnTo>
                  <a:lnTo>
                    <a:pt x="215633" y="271475"/>
                  </a:lnTo>
                  <a:lnTo>
                    <a:pt x="215633" y="149199"/>
                  </a:lnTo>
                  <a:lnTo>
                    <a:pt x="217817" y="149110"/>
                  </a:lnTo>
                  <a:lnTo>
                    <a:pt x="219862" y="148932"/>
                  </a:lnTo>
                  <a:lnTo>
                    <a:pt x="341172" y="148932"/>
                  </a:lnTo>
                  <a:lnTo>
                    <a:pt x="381215" y="250024"/>
                  </a:lnTo>
                  <a:lnTo>
                    <a:pt x="381546" y="258521"/>
                  </a:lnTo>
                  <a:lnTo>
                    <a:pt x="378637" y="265188"/>
                  </a:lnTo>
                  <a:lnTo>
                    <a:pt x="372821" y="269595"/>
                  </a:lnTo>
                  <a:lnTo>
                    <a:pt x="364426" y="271284"/>
                  </a:lnTo>
                  <a:lnTo>
                    <a:pt x="357009" y="271360"/>
                  </a:lnTo>
                  <a:lnTo>
                    <a:pt x="413689" y="271335"/>
                  </a:lnTo>
                  <a:lnTo>
                    <a:pt x="415429" y="267982"/>
                  </a:lnTo>
                  <a:lnTo>
                    <a:pt x="416166" y="245287"/>
                  </a:lnTo>
                  <a:close/>
                </a:path>
                <a:path w="526415" h="528954">
                  <a:moveTo>
                    <a:pt x="526211" y="88849"/>
                  </a:moveTo>
                  <a:lnTo>
                    <a:pt x="519506" y="54127"/>
                  </a:lnTo>
                  <a:lnTo>
                    <a:pt x="506996" y="35026"/>
                  </a:lnTo>
                  <a:lnTo>
                    <a:pt x="501116" y="26047"/>
                  </a:lnTo>
                  <a:lnTo>
                    <a:pt x="491286" y="19367"/>
                  </a:lnTo>
                  <a:lnTo>
                    <a:pt x="491286" y="367652"/>
                  </a:lnTo>
                  <a:lnTo>
                    <a:pt x="487299" y="390283"/>
                  </a:lnTo>
                  <a:lnTo>
                    <a:pt x="476021" y="407771"/>
                  </a:lnTo>
                  <a:lnTo>
                    <a:pt x="458520" y="419061"/>
                  </a:lnTo>
                  <a:lnTo>
                    <a:pt x="435800" y="423075"/>
                  </a:lnTo>
                  <a:lnTo>
                    <a:pt x="335102" y="423151"/>
                  </a:lnTo>
                  <a:lnTo>
                    <a:pt x="226466" y="422986"/>
                  </a:lnTo>
                  <a:lnTo>
                    <a:pt x="219837" y="424954"/>
                  </a:lnTo>
                  <a:lnTo>
                    <a:pt x="173672" y="458152"/>
                  </a:lnTo>
                  <a:lnTo>
                    <a:pt x="126860" y="491477"/>
                  </a:lnTo>
                  <a:lnTo>
                    <a:pt x="125437" y="492379"/>
                  </a:lnTo>
                  <a:lnTo>
                    <a:pt x="122961" y="494055"/>
                  </a:lnTo>
                  <a:lnTo>
                    <a:pt x="122923" y="443268"/>
                  </a:lnTo>
                  <a:lnTo>
                    <a:pt x="105321" y="423494"/>
                  </a:lnTo>
                  <a:lnTo>
                    <a:pt x="102806" y="423087"/>
                  </a:lnTo>
                  <a:lnTo>
                    <a:pt x="94488" y="422897"/>
                  </a:lnTo>
                  <a:lnTo>
                    <a:pt x="85966" y="423494"/>
                  </a:lnTo>
                  <a:lnTo>
                    <a:pt x="77876" y="421970"/>
                  </a:lnTo>
                  <a:lnTo>
                    <a:pt x="38341" y="387756"/>
                  </a:lnTo>
                  <a:lnTo>
                    <a:pt x="35242" y="90322"/>
                  </a:lnTo>
                  <a:lnTo>
                    <a:pt x="38277" y="70967"/>
                  </a:lnTo>
                  <a:lnTo>
                    <a:pt x="77825" y="36271"/>
                  </a:lnTo>
                  <a:lnTo>
                    <a:pt x="435508" y="35090"/>
                  </a:lnTo>
                  <a:lnTo>
                    <a:pt x="454431" y="37769"/>
                  </a:lnTo>
                  <a:lnTo>
                    <a:pt x="489521" y="74980"/>
                  </a:lnTo>
                  <a:lnTo>
                    <a:pt x="491286" y="367652"/>
                  </a:lnTo>
                  <a:lnTo>
                    <a:pt x="491286" y="19367"/>
                  </a:lnTo>
                  <a:lnTo>
                    <a:pt x="473468" y="7226"/>
                  </a:lnTo>
                  <a:lnTo>
                    <a:pt x="439013" y="279"/>
                  </a:lnTo>
                  <a:lnTo>
                    <a:pt x="238112" y="0"/>
                  </a:lnTo>
                  <a:lnTo>
                    <a:pt x="87376" y="279"/>
                  </a:lnTo>
                  <a:lnTo>
                    <a:pt x="25869" y="25349"/>
                  </a:lnTo>
                  <a:lnTo>
                    <a:pt x="304" y="85852"/>
                  </a:lnTo>
                  <a:lnTo>
                    <a:pt x="114" y="133591"/>
                  </a:lnTo>
                  <a:lnTo>
                    <a:pt x="0" y="276821"/>
                  </a:lnTo>
                  <a:lnTo>
                    <a:pt x="139" y="324561"/>
                  </a:lnTo>
                  <a:lnTo>
                    <a:pt x="393" y="372300"/>
                  </a:lnTo>
                  <a:lnTo>
                    <a:pt x="11785" y="414909"/>
                  </a:lnTo>
                  <a:lnTo>
                    <a:pt x="43713" y="446011"/>
                  </a:lnTo>
                  <a:lnTo>
                    <a:pt x="87744" y="458101"/>
                  </a:lnTo>
                  <a:lnTo>
                    <a:pt x="87795" y="490093"/>
                  </a:lnTo>
                  <a:lnTo>
                    <a:pt x="111137" y="527050"/>
                  </a:lnTo>
                  <a:lnTo>
                    <a:pt x="127228" y="528751"/>
                  </a:lnTo>
                  <a:lnTo>
                    <a:pt x="143344" y="522389"/>
                  </a:lnTo>
                  <a:lnTo>
                    <a:pt x="183337" y="494055"/>
                  </a:lnTo>
                  <a:lnTo>
                    <a:pt x="231927" y="459625"/>
                  </a:lnTo>
                  <a:lnTo>
                    <a:pt x="236435" y="458152"/>
                  </a:lnTo>
                  <a:lnTo>
                    <a:pt x="437070" y="457923"/>
                  </a:lnTo>
                  <a:lnTo>
                    <a:pt x="500710" y="432358"/>
                  </a:lnTo>
                  <a:lnTo>
                    <a:pt x="526211" y="368909"/>
                  </a:lnTo>
                  <a:lnTo>
                    <a:pt x="526211" y="88849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6" name="object 3">
            <a:extLst>
              <a:ext uri="{FF2B5EF4-FFF2-40B4-BE49-F238E27FC236}">
                <a16:creationId xmlns:a16="http://schemas.microsoft.com/office/drawing/2014/main" id="{0626DA5C-14ED-426C-99F6-F6C8F3480C76}"/>
              </a:ext>
            </a:extLst>
          </p:cNvPr>
          <p:cNvSpPr txBox="1">
            <a:spLocks/>
          </p:cNvSpPr>
          <p:nvPr/>
        </p:nvSpPr>
        <p:spPr>
          <a:xfrm>
            <a:off x="503401" y="3135370"/>
            <a:ext cx="5040171" cy="1180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lang="es-GT" sz="4100" kern="0" spc="60" dirty="0">
                <a:latin typeface="Roboto Bk"/>
                <a:cs typeface="Roboto Bk"/>
              </a:rPr>
              <a:t>PLANTEAMIENTO</a:t>
            </a:r>
            <a:endParaRPr lang="es-GT" sz="4100" kern="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lang="es-GT" sz="3550" b="0" kern="0" spc="-15" dirty="0">
                <a:latin typeface="Roboto Lt"/>
                <a:cs typeface="Roboto Lt"/>
              </a:rPr>
              <a:t>DE</a:t>
            </a:r>
            <a:r>
              <a:rPr lang="es-GT" sz="3550" b="0" kern="0" spc="-45" dirty="0">
                <a:latin typeface="Roboto Lt"/>
                <a:cs typeface="Roboto Lt"/>
              </a:rPr>
              <a:t> </a:t>
            </a:r>
            <a:r>
              <a:rPr lang="es-GT" sz="3550" b="0" kern="0" spc="-15" dirty="0">
                <a:latin typeface="Roboto Lt"/>
                <a:cs typeface="Roboto Lt"/>
              </a:rPr>
              <a:t>QUEJAS</a:t>
            </a:r>
            <a:endParaRPr lang="es-GT" sz="3550" kern="0" dirty="0">
              <a:latin typeface="Roboto Lt"/>
              <a:cs typeface="Roboto 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60" y="10147"/>
            <a:ext cx="5773420" cy="8218805"/>
          </a:xfrm>
          <a:custGeom>
            <a:avLst/>
            <a:gdLst/>
            <a:ahLst/>
            <a:cxnLst/>
            <a:rect l="l" t="t" r="r" b="b"/>
            <a:pathLst>
              <a:path w="5773420" h="8218805">
                <a:moveTo>
                  <a:pt x="5773064" y="0"/>
                </a:moveTo>
                <a:lnTo>
                  <a:pt x="0" y="0"/>
                </a:lnTo>
                <a:lnTo>
                  <a:pt x="0" y="8218551"/>
                </a:lnTo>
                <a:lnTo>
                  <a:pt x="5773064" y="8218551"/>
                </a:lnTo>
                <a:lnTo>
                  <a:pt x="5773064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668257" y="460452"/>
            <a:ext cx="5458742" cy="378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42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Los funcionarios,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empleados 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públicos, </a:t>
            </a:r>
            <a:r>
              <a:rPr sz="2000" b="1" spc="-30" dirty="0">
                <a:solidFill>
                  <a:srgbClr val="23408F"/>
                </a:solidFill>
                <a:latin typeface="Roboto"/>
                <a:cs typeface="Roboto"/>
              </a:rPr>
              <a:t>con- </a:t>
            </a:r>
            <a:r>
              <a:rPr sz="2000" b="1" spc="-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-15" dirty="0">
                <a:solidFill>
                  <a:srgbClr val="23408F"/>
                </a:solidFill>
                <a:latin typeface="Roboto"/>
                <a:cs typeface="Roboto"/>
              </a:rPr>
              <a:t>tratistas</a:t>
            </a:r>
            <a:r>
              <a:rPr sz="2000" b="1" spc="-9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o</a:t>
            </a:r>
            <a:r>
              <a:rPr sz="2000" b="1" spc="-9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ciudadanos</a:t>
            </a:r>
            <a:r>
              <a:rPr sz="2000" b="1" spc="-8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que</a:t>
            </a:r>
            <a:r>
              <a:rPr sz="2000" b="1" spc="-9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no</a:t>
            </a:r>
            <a:r>
              <a:rPr sz="2000" b="1" spc="-8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acepten</a:t>
            </a:r>
            <a:r>
              <a:rPr sz="2000" b="1" spc="-9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partici- </a:t>
            </a:r>
            <a:r>
              <a:rPr sz="2000" b="1" spc="-484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par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000" b="1" spc="-15" dirty="0">
                <a:solidFill>
                  <a:srgbClr val="23408F"/>
                </a:solidFill>
                <a:latin typeface="Roboto"/>
                <a:cs typeface="Roboto"/>
              </a:rPr>
              <a:t>actos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corrupción o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que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reporten </a:t>
            </a:r>
            <a:r>
              <a:rPr sz="20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quejas o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inquietudes, no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deben preocuparse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por</a:t>
            </a:r>
            <a:r>
              <a:rPr sz="2000" b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posibles</a:t>
            </a:r>
            <a:r>
              <a:rPr sz="2000" b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repercusiones</a:t>
            </a:r>
            <a:r>
              <a:rPr sz="2000" b="1" spc="-20" dirty="0">
                <a:solidFill>
                  <a:srgbClr val="23408F"/>
                </a:solidFill>
                <a:latin typeface="Roboto"/>
                <a:cs typeface="Roboto"/>
              </a:rPr>
              <a:t> ya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que</a:t>
            </a:r>
            <a:r>
              <a:rPr sz="2000" b="1" spc="-2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15" dirty="0">
                <a:solidFill>
                  <a:srgbClr val="23408F"/>
                </a:solidFill>
                <a:latin typeface="Roboto"/>
                <a:cs typeface="Roboto"/>
              </a:rPr>
              <a:t>el</a:t>
            </a:r>
            <a:r>
              <a:rPr sz="2000" b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-15" dirty="0" err="1">
                <a:solidFill>
                  <a:srgbClr val="23408F"/>
                </a:solidFill>
                <a:latin typeface="Roboto"/>
                <a:cs typeface="Roboto"/>
              </a:rPr>
              <a:t>Ministe</a:t>
            </a:r>
            <a:r>
              <a:rPr sz="2000" b="1" spc="5" dirty="0" err="1">
                <a:solidFill>
                  <a:srgbClr val="23408F"/>
                </a:solidFill>
                <a:latin typeface="Roboto"/>
                <a:cs typeface="Roboto"/>
              </a:rPr>
              <a:t>rio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Finanzas 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Públicas fomenta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la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apertura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 de </a:t>
            </a:r>
            <a:r>
              <a:rPr sz="2000" b="1" spc="-15" dirty="0">
                <a:solidFill>
                  <a:srgbClr val="23408F"/>
                </a:solidFill>
                <a:latin typeface="Roboto"/>
                <a:cs typeface="Roboto"/>
              </a:rPr>
              <a:t>todo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aquel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que 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comunique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buena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fe </a:t>
            </a:r>
            <a:r>
              <a:rPr sz="20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posibles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irregularidades.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68256" y="4753052"/>
            <a:ext cx="5458741" cy="284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4200"/>
              </a:lnSpc>
              <a:spcBef>
                <a:spcPts val="100"/>
              </a:spcBef>
            </a:pP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El Ministerio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Finanzas 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Públicas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se </a:t>
            </a:r>
            <a:r>
              <a:rPr sz="2000" b="1" spc="-25" dirty="0">
                <a:solidFill>
                  <a:srgbClr val="23408F"/>
                </a:solidFill>
                <a:latin typeface="Roboto"/>
                <a:cs typeface="Roboto"/>
              </a:rPr>
              <a:t>com- </a:t>
            </a:r>
            <a:r>
              <a:rPr sz="2000" b="1" spc="-2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promete 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a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que 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nadie sufra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represalias 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como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 resultado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negarse 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a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formar </a:t>
            </a:r>
            <a:r>
              <a:rPr sz="2000" b="1" spc="15" dirty="0">
                <a:solidFill>
                  <a:srgbClr val="23408F"/>
                </a:solidFill>
                <a:latin typeface="Roboto"/>
                <a:cs typeface="Roboto"/>
              </a:rPr>
              <a:t>parte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en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un 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-15" dirty="0">
                <a:solidFill>
                  <a:srgbClr val="23408F"/>
                </a:solidFill>
                <a:latin typeface="Roboto"/>
                <a:cs typeface="Roboto"/>
              </a:rPr>
              <a:t>acto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corrupción o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por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reportar de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buena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fe </a:t>
            </a:r>
            <a:r>
              <a:rPr sz="2000" b="1" spc="-484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su 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sospecha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000" b="1" spc="5" dirty="0">
                <a:solidFill>
                  <a:srgbClr val="23408F"/>
                </a:solidFill>
                <a:latin typeface="Roboto"/>
                <a:cs typeface="Roboto"/>
              </a:rPr>
              <a:t>que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un </a:t>
            </a:r>
            <a:r>
              <a:rPr sz="2000" b="1" spc="-15" dirty="0">
                <a:solidFill>
                  <a:srgbClr val="23408F"/>
                </a:solidFill>
                <a:latin typeface="Roboto"/>
                <a:cs typeface="Roboto"/>
              </a:rPr>
              <a:t>acto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000" b="1" dirty="0">
                <a:solidFill>
                  <a:srgbClr val="23408F"/>
                </a:solidFill>
                <a:latin typeface="Roboto"/>
                <a:cs typeface="Roboto"/>
              </a:rPr>
              <a:t>corrupción </a:t>
            </a:r>
            <a:r>
              <a:rPr sz="2000" b="1" spc="10" dirty="0">
                <a:solidFill>
                  <a:srgbClr val="23408F"/>
                </a:solidFill>
                <a:latin typeface="Roboto"/>
                <a:cs typeface="Roboto"/>
              </a:rPr>
              <a:t>se </a:t>
            </a:r>
            <a:r>
              <a:rPr sz="2000" b="1" spc="-484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23408F"/>
                </a:solidFill>
                <a:latin typeface="Roboto"/>
                <a:cs typeface="Roboto"/>
              </a:rPr>
              <a:t>ha</a:t>
            </a:r>
            <a:r>
              <a:rPr sz="2000" b="1" spc="-5" dirty="0">
                <a:solidFill>
                  <a:srgbClr val="23408F"/>
                </a:solidFill>
                <a:latin typeface="Roboto"/>
                <a:cs typeface="Roboto"/>
              </a:rPr>
              <a:t> cometido.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59166" y="815403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5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22808" y="696874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3</a:t>
            </a:r>
          </a:p>
        </p:txBody>
      </p:sp>
      <p:sp>
        <p:nvSpPr>
          <p:cNvPr id="7" name="object 7"/>
          <p:cNvSpPr/>
          <p:nvPr/>
        </p:nvSpPr>
        <p:spPr>
          <a:xfrm>
            <a:off x="7959166" y="4942294"/>
            <a:ext cx="335915" cy="335280"/>
          </a:xfrm>
          <a:custGeom>
            <a:avLst/>
            <a:gdLst/>
            <a:ahLst/>
            <a:cxnLst/>
            <a:rect l="l" t="t" r="r" b="b"/>
            <a:pathLst>
              <a:path w="335915" h="335279">
                <a:moveTo>
                  <a:pt x="335292" y="0"/>
                </a:moveTo>
                <a:lnTo>
                  <a:pt x="0" y="0"/>
                </a:lnTo>
                <a:lnTo>
                  <a:pt x="0" y="335279"/>
                </a:lnTo>
                <a:lnTo>
                  <a:pt x="335292" y="335279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522808" y="4866830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4</a:t>
            </a:r>
            <a:endParaRPr sz="6000" dirty="0">
              <a:latin typeface="Roboto"/>
              <a:cs typeface="Robo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09854" y="511665"/>
            <a:ext cx="1381760" cy="7230745"/>
            <a:chOff x="609854" y="511665"/>
            <a:chExt cx="1381760" cy="72307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854" y="511665"/>
              <a:ext cx="756221" cy="3347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45006" y="555460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11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11" y="260616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7092" y="579262"/>
              <a:ext cx="464452" cy="2012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75157" y="6610997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2012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2012" y="1130947"/>
                  </a:lnTo>
                  <a:lnTo>
                    <a:pt x="862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38911" y="7094296"/>
              <a:ext cx="526415" cy="528955"/>
            </a:xfrm>
            <a:custGeom>
              <a:avLst/>
              <a:gdLst/>
              <a:ahLst/>
              <a:cxnLst/>
              <a:rect l="l" t="t" r="r" b="b"/>
              <a:pathLst>
                <a:path w="526415" h="528954">
                  <a:moveTo>
                    <a:pt x="416179" y="245287"/>
                  </a:moveTo>
                  <a:lnTo>
                    <a:pt x="407035" y="202171"/>
                  </a:lnTo>
                  <a:lnTo>
                    <a:pt x="397344" y="159143"/>
                  </a:lnTo>
                  <a:lnTo>
                    <a:pt x="381546" y="129336"/>
                  </a:lnTo>
                  <a:lnTo>
                    <a:pt x="381546" y="258521"/>
                  </a:lnTo>
                  <a:lnTo>
                    <a:pt x="378637" y="265201"/>
                  </a:lnTo>
                  <a:lnTo>
                    <a:pt x="372821" y="269608"/>
                  </a:lnTo>
                  <a:lnTo>
                    <a:pt x="364426" y="271297"/>
                  </a:lnTo>
                  <a:lnTo>
                    <a:pt x="357009" y="271386"/>
                  </a:lnTo>
                  <a:lnTo>
                    <a:pt x="342176" y="271348"/>
                  </a:lnTo>
                  <a:lnTo>
                    <a:pt x="334733" y="271386"/>
                  </a:lnTo>
                  <a:lnTo>
                    <a:pt x="326694" y="272745"/>
                  </a:lnTo>
                  <a:lnTo>
                    <a:pt x="320725" y="276517"/>
                  </a:lnTo>
                  <a:lnTo>
                    <a:pt x="316992" y="282524"/>
                  </a:lnTo>
                  <a:lnTo>
                    <a:pt x="315671" y="290601"/>
                  </a:lnTo>
                  <a:lnTo>
                    <a:pt x="315722" y="302895"/>
                  </a:lnTo>
                  <a:lnTo>
                    <a:pt x="315328" y="313347"/>
                  </a:lnTo>
                  <a:lnTo>
                    <a:pt x="312356" y="318312"/>
                  </a:lnTo>
                  <a:lnTo>
                    <a:pt x="297611" y="326148"/>
                  </a:lnTo>
                  <a:lnTo>
                    <a:pt x="294398" y="324891"/>
                  </a:lnTo>
                  <a:lnTo>
                    <a:pt x="287896" y="306362"/>
                  </a:lnTo>
                  <a:lnTo>
                    <a:pt x="283171" y="292862"/>
                  </a:lnTo>
                  <a:lnTo>
                    <a:pt x="281622" y="288518"/>
                  </a:lnTo>
                  <a:lnTo>
                    <a:pt x="276923" y="275285"/>
                  </a:lnTo>
                  <a:lnTo>
                    <a:pt x="271640" y="271551"/>
                  </a:lnTo>
                  <a:lnTo>
                    <a:pt x="215658" y="271487"/>
                  </a:lnTo>
                  <a:lnTo>
                    <a:pt x="215658" y="149225"/>
                  </a:lnTo>
                  <a:lnTo>
                    <a:pt x="217830" y="149123"/>
                  </a:lnTo>
                  <a:lnTo>
                    <a:pt x="219875" y="148945"/>
                  </a:lnTo>
                  <a:lnTo>
                    <a:pt x="299986" y="148945"/>
                  </a:lnTo>
                  <a:lnTo>
                    <a:pt x="341299" y="148945"/>
                  </a:lnTo>
                  <a:lnTo>
                    <a:pt x="349554" y="149821"/>
                  </a:lnTo>
                  <a:lnTo>
                    <a:pt x="381228" y="250024"/>
                  </a:lnTo>
                  <a:lnTo>
                    <a:pt x="381546" y="258521"/>
                  </a:lnTo>
                  <a:lnTo>
                    <a:pt x="381546" y="129336"/>
                  </a:lnTo>
                  <a:lnTo>
                    <a:pt x="378091" y="125222"/>
                  </a:lnTo>
                  <a:lnTo>
                    <a:pt x="361683" y="116662"/>
                  </a:lnTo>
                  <a:lnTo>
                    <a:pt x="341325" y="113842"/>
                  </a:lnTo>
                  <a:lnTo>
                    <a:pt x="340868" y="113779"/>
                  </a:lnTo>
                  <a:lnTo>
                    <a:pt x="309562" y="113766"/>
                  </a:lnTo>
                  <a:lnTo>
                    <a:pt x="212305" y="113842"/>
                  </a:lnTo>
                  <a:lnTo>
                    <a:pt x="210121" y="112991"/>
                  </a:lnTo>
                  <a:lnTo>
                    <a:pt x="180136" y="96393"/>
                  </a:lnTo>
                  <a:lnTo>
                    <a:pt x="180136" y="131711"/>
                  </a:lnTo>
                  <a:lnTo>
                    <a:pt x="180136" y="288518"/>
                  </a:lnTo>
                  <a:lnTo>
                    <a:pt x="145935" y="288518"/>
                  </a:lnTo>
                  <a:lnTo>
                    <a:pt x="145935" y="131711"/>
                  </a:lnTo>
                  <a:lnTo>
                    <a:pt x="180136" y="131711"/>
                  </a:lnTo>
                  <a:lnTo>
                    <a:pt x="180136" y="96393"/>
                  </a:lnTo>
                  <a:lnTo>
                    <a:pt x="171919" y="96215"/>
                  </a:lnTo>
                  <a:lnTo>
                    <a:pt x="162902" y="96139"/>
                  </a:lnTo>
                  <a:lnTo>
                    <a:pt x="153873" y="96189"/>
                  </a:lnTo>
                  <a:lnTo>
                    <a:pt x="113118" y="117843"/>
                  </a:lnTo>
                  <a:lnTo>
                    <a:pt x="110426" y="245287"/>
                  </a:lnTo>
                  <a:lnTo>
                    <a:pt x="110540" y="289052"/>
                  </a:lnTo>
                  <a:lnTo>
                    <a:pt x="131800" y="321208"/>
                  </a:lnTo>
                  <a:lnTo>
                    <a:pt x="154025" y="324002"/>
                  </a:lnTo>
                  <a:lnTo>
                    <a:pt x="178917" y="323977"/>
                  </a:lnTo>
                  <a:lnTo>
                    <a:pt x="209905" y="307949"/>
                  </a:lnTo>
                  <a:lnTo>
                    <a:pt x="212648" y="306692"/>
                  </a:lnTo>
                  <a:lnTo>
                    <a:pt x="214757" y="306628"/>
                  </a:lnTo>
                  <a:lnTo>
                    <a:pt x="222605" y="306514"/>
                  </a:lnTo>
                  <a:lnTo>
                    <a:pt x="238328" y="306514"/>
                  </a:lnTo>
                  <a:lnTo>
                    <a:pt x="246189" y="306438"/>
                  </a:lnTo>
                  <a:lnTo>
                    <a:pt x="249516" y="306362"/>
                  </a:lnTo>
                  <a:lnTo>
                    <a:pt x="250901" y="307467"/>
                  </a:lnTo>
                  <a:lnTo>
                    <a:pt x="251879" y="310603"/>
                  </a:lnTo>
                  <a:lnTo>
                    <a:pt x="254685" y="319443"/>
                  </a:lnTo>
                  <a:lnTo>
                    <a:pt x="272084" y="358889"/>
                  </a:lnTo>
                  <a:lnTo>
                    <a:pt x="287591" y="359168"/>
                  </a:lnTo>
                  <a:lnTo>
                    <a:pt x="294005" y="359143"/>
                  </a:lnTo>
                  <a:lnTo>
                    <a:pt x="334848" y="344233"/>
                  </a:lnTo>
                  <a:lnTo>
                    <a:pt x="346875" y="326148"/>
                  </a:lnTo>
                  <a:lnTo>
                    <a:pt x="349580" y="317423"/>
                  </a:lnTo>
                  <a:lnTo>
                    <a:pt x="350888" y="306527"/>
                  </a:lnTo>
                  <a:lnTo>
                    <a:pt x="356311" y="306527"/>
                  </a:lnTo>
                  <a:lnTo>
                    <a:pt x="361137" y="306641"/>
                  </a:lnTo>
                  <a:lnTo>
                    <a:pt x="365467" y="306527"/>
                  </a:lnTo>
                  <a:lnTo>
                    <a:pt x="365963" y="306514"/>
                  </a:lnTo>
                  <a:lnTo>
                    <a:pt x="388200" y="301040"/>
                  </a:lnTo>
                  <a:lnTo>
                    <a:pt x="405409" y="287375"/>
                  </a:lnTo>
                  <a:lnTo>
                    <a:pt x="413677" y="271386"/>
                  </a:lnTo>
                  <a:lnTo>
                    <a:pt x="415442" y="267995"/>
                  </a:lnTo>
                  <a:lnTo>
                    <a:pt x="416179" y="245287"/>
                  </a:lnTo>
                  <a:close/>
                </a:path>
                <a:path w="526415" h="528954">
                  <a:moveTo>
                    <a:pt x="526224" y="368922"/>
                  </a:moveTo>
                  <a:lnTo>
                    <a:pt x="526211" y="88861"/>
                  </a:lnTo>
                  <a:lnTo>
                    <a:pt x="519506" y="54140"/>
                  </a:lnTo>
                  <a:lnTo>
                    <a:pt x="506996" y="35039"/>
                  </a:lnTo>
                  <a:lnTo>
                    <a:pt x="501116" y="26060"/>
                  </a:lnTo>
                  <a:lnTo>
                    <a:pt x="491299" y="19380"/>
                  </a:lnTo>
                  <a:lnTo>
                    <a:pt x="491299" y="367665"/>
                  </a:lnTo>
                  <a:lnTo>
                    <a:pt x="487299" y="390296"/>
                  </a:lnTo>
                  <a:lnTo>
                    <a:pt x="476034" y="407784"/>
                  </a:lnTo>
                  <a:lnTo>
                    <a:pt x="458520" y="419074"/>
                  </a:lnTo>
                  <a:lnTo>
                    <a:pt x="435800" y="423087"/>
                  </a:lnTo>
                  <a:lnTo>
                    <a:pt x="335102" y="423164"/>
                  </a:lnTo>
                  <a:lnTo>
                    <a:pt x="226479" y="422998"/>
                  </a:lnTo>
                  <a:lnTo>
                    <a:pt x="219849" y="424967"/>
                  </a:lnTo>
                  <a:lnTo>
                    <a:pt x="173685" y="458165"/>
                  </a:lnTo>
                  <a:lnTo>
                    <a:pt x="126860" y="491490"/>
                  </a:lnTo>
                  <a:lnTo>
                    <a:pt x="125450" y="492391"/>
                  </a:lnTo>
                  <a:lnTo>
                    <a:pt x="122974" y="494068"/>
                  </a:lnTo>
                  <a:lnTo>
                    <a:pt x="122948" y="443280"/>
                  </a:lnTo>
                  <a:lnTo>
                    <a:pt x="94488" y="422910"/>
                  </a:lnTo>
                  <a:lnTo>
                    <a:pt x="85979" y="423506"/>
                  </a:lnTo>
                  <a:lnTo>
                    <a:pt x="77889" y="421982"/>
                  </a:lnTo>
                  <a:lnTo>
                    <a:pt x="38354" y="387769"/>
                  </a:lnTo>
                  <a:lnTo>
                    <a:pt x="35255" y="90335"/>
                  </a:lnTo>
                  <a:lnTo>
                    <a:pt x="38277" y="70980"/>
                  </a:lnTo>
                  <a:lnTo>
                    <a:pt x="77851" y="36283"/>
                  </a:lnTo>
                  <a:lnTo>
                    <a:pt x="435508" y="35090"/>
                  </a:lnTo>
                  <a:lnTo>
                    <a:pt x="454431" y="37795"/>
                  </a:lnTo>
                  <a:lnTo>
                    <a:pt x="489534" y="74993"/>
                  </a:lnTo>
                  <a:lnTo>
                    <a:pt x="491299" y="367665"/>
                  </a:lnTo>
                  <a:lnTo>
                    <a:pt x="491299" y="19380"/>
                  </a:lnTo>
                  <a:lnTo>
                    <a:pt x="473468" y="7239"/>
                  </a:lnTo>
                  <a:lnTo>
                    <a:pt x="439013" y="279"/>
                  </a:lnTo>
                  <a:lnTo>
                    <a:pt x="288340" y="0"/>
                  </a:lnTo>
                  <a:lnTo>
                    <a:pt x="87452" y="279"/>
                  </a:lnTo>
                  <a:lnTo>
                    <a:pt x="25882" y="25361"/>
                  </a:lnTo>
                  <a:lnTo>
                    <a:pt x="304" y="85864"/>
                  </a:lnTo>
                  <a:lnTo>
                    <a:pt x="114" y="133616"/>
                  </a:lnTo>
                  <a:lnTo>
                    <a:pt x="0" y="276834"/>
                  </a:lnTo>
                  <a:lnTo>
                    <a:pt x="139" y="322757"/>
                  </a:lnTo>
                  <a:lnTo>
                    <a:pt x="406" y="372300"/>
                  </a:lnTo>
                  <a:lnTo>
                    <a:pt x="11798" y="414921"/>
                  </a:lnTo>
                  <a:lnTo>
                    <a:pt x="43726" y="446011"/>
                  </a:lnTo>
                  <a:lnTo>
                    <a:pt x="87744" y="458101"/>
                  </a:lnTo>
                  <a:lnTo>
                    <a:pt x="87807" y="490105"/>
                  </a:lnTo>
                  <a:lnTo>
                    <a:pt x="111137" y="527075"/>
                  </a:lnTo>
                  <a:lnTo>
                    <a:pt x="127241" y="528764"/>
                  </a:lnTo>
                  <a:lnTo>
                    <a:pt x="143357" y="522401"/>
                  </a:lnTo>
                  <a:lnTo>
                    <a:pt x="183349" y="494068"/>
                  </a:lnTo>
                  <a:lnTo>
                    <a:pt x="231940" y="459625"/>
                  </a:lnTo>
                  <a:lnTo>
                    <a:pt x="236448" y="458165"/>
                  </a:lnTo>
                  <a:lnTo>
                    <a:pt x="437083" y="457936"/>
                  </a:lnTo>
                  <a:lnTo>
                    <a:pt x="472478" y="451091"/>
                  </a:lnTo>
                  <a:lnTo>
                    <a:pt x="500722" y="432371"/>
                  </a:lnTo>
                  <a:lnTo>
                    <a:pt x="506831" y="423164"/>
                  </a:lnTo>
                  <a:lnTo>
                    <a:pt x="519430" y="404177"/>
                  </a:lnTo>
                  <a:lnTo>
                    <a:pt x="526224" y="368922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6" name="object 3">
            <a:extLst>
              <a:ext uri="{FF2B5EF4-FFF2-40B4-BE49-F238E27FC236}">
                <a16:creationId xmlns:a16="http://schemas.microsoft.com/office/drawing/2014/main" id="{81631967-57E0-4ED7-AAA4-4842A4698239}"/>
              </a:ext>
            </a:extLst>
          </p:cNvPr>
          <p:cNvSpPr txBox="1">
            <a:spLocks/>
          </p:cNvSpPr>
          <p:nvPr/>
        </p:nvSpPr>
        <p:spPr>
          <a:xfrm>
            <a:off x="503401" y="3135370"/>
            <a:ext cx="5040171" cy="1180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lang="es-GT" sz="4100" kern="0" spc="60" dirty="0">
                <a:latin typeface="Roboto Bk"/>
                <a:cs typeface="Roboto Bk"/>
              </a:rPr>
              <a:t>PLANTEAMIENTO</a:t>
            </a:r>
            <a:endParaRPr lang="es-GT" sz="4100" kern="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lang="es-GT" sz="3550" b="0" kern="0" spc="-15" dirty="0">
                <a:latin typeface="Roboto Lt"/>
                <a:cs typeface="Roboto Lt"/>
              </a:rPr>
              <a:t>DE</a:t>
            </a:r>
            <a:r>
              <a:rPr lang="es-GT" sz="3550" b="0" kern="0" spc="-45" dirty="0">
                <a:latin typeface="Roboto Lt"/>
                <a:cs typeface="Roboto Lt"/>
              </a:rPr>
              <a:t> </a:t>
            </a:r>
            <a:r>
              <a:rPr lang="es-GT" sz="3550" b="0" kern="0" spc="-15" dirty="0">
                <a:latin typeface="Roboto Lt"/>
                <a:cs typeface="Roboto Lt"/>
              </a:rPr>
              <a:t>QUEJAS</a:t>
            </a:r>
            <a:endParaRPr lang="es-GT" sz="3550" kern="0" dirty="0">
              <a:latin typeface="Roboto Lt"/>
              <a:cs typeface="Roboto 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224195"/>
            <a:ext cx="986155" cy="3004820"/>
          </a:xfrm>
          <a:custGeom>
            <a:avLst/>
            <a:gdLst/>
            <a:ahLst/>
            <a:cxnLst/>
            <a:rect l="l" t="t" r="r" b="b"/>
            <a:pathLst>
              <a:path w="986155" h="3004820">
                <a:moveTo>
                  <a:pt x="0" y="3004502"/>
                </a:moveTo>
                <a:lnTo>
                  <a:pt x="985812" y="3004502"/>
                </a:lnTo>
                <a:lnTo>
                  <a:pt x="985812" y="0"/>
                </a:lnTo>
                <a:lnTo>
                  <a:pt x="0" y="0"/>
                </a:lnTo>
                <a:lnTo>
                  <a:pt x="0" y="3004502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046065" y="5224195"/>
            <a:ext cx="242570" cy="3004820"/>
          </a:xfrm>
          <a:custGeom>
            <a:avLst/>
            <a:gdLst/>
            <a:ahLst/>
            <a:cxnLst/>
            <a:rect l="l" t="t" r="r" b="b"/>
            <a:pathLst>
              <a:path w="242570" h="3004820">
                <a:moveTo>
                  <a:pt x="0" y="3004502"/>
                </a:moveTo>
                <a:lnTo>
                  <a:pt x="242417" y="3004502"/>
                </a:lnTo>
                <a:lnTo>
                  <a:pt x="242417" y="0"/>
                </a:lnTo>
                <a:lnTo>
                  <a:pt x="0" y="0"/>
                </a:lnTo>
                <a:lnTo>
                  <a:pt x="0" y="3004502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348723" y="5224195"/>
            <a:ext cx="242570" cy="3004820"/>
          </a:xfrm>
          <a:custGeom>
            <a:avLst/>
            <a:gdLst/>
            <a:ahLst/>
            <a:cxnLst/>
            <a:rect l="l" t="t" r="r" b="b"/>
            <a:pathLst>
              <a:path w="242570" h="3004820">
                <a:moveTo>
                  <a:pt x="0" y="3004502"/>
                </a:moveTo>
                <a:lnTo>
                  <a:pt x="242404" y="3004502"/>
                </a:lnTo>
                <a:lnTo>
                  <a:pt x="242404" y="0"/>
                </a:lnTo>
                <a:lnTo>
                  <a:pt x="0" y="0"/>
                </a:lnTo>
                <a:lnTo>
                  <a:pt x="0" y="3004502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" name="object 5"/>
          <p:cNvGrpSpPr/>
          <p:nvPr/>
        </p:nvGrpSpPr>
        <p:grpSpPr>
          <a:xfrm>
            <a:off x="9591128" y="2529739"/>
            <a:ext cx="5039422" cy="5699277"/>
            <a:chOff x="9591128" y="2529739"/>
            <a:chExt cx="5039422" cy="5699277"/>
          </a:xfrm>
        </p:grpSpPr>
        <p:sp>
          <p:nvSpPr>
            <p:cNvPr id="6" name="object 6"/>
            <p:cNvSpPr/>
            <p:nvPr/>
          </p:nvSpPr>
          <p:spPr>
            <a:xfrm>
              <a:off x="13651381" y="5224196"/>
              <a:ext cx="979169" cy="3004820"/>
            </a:xfrm>
            <a:custGeom>
              <a:avLst/>
              <a:gdLst/>
              <a:ahLst/>
              <a:cxnLst/>
              <a:rect l="l" t="t" r="r" b="b"/>
              <a:pathLst>
                <a:path w="979169" h="3004820">
                  <a:moveTo>
                    <a:pt x="0" y="3004502"/>
                  </a:moveTo>
                  <a:lnTo>
                    <a:pt x="979017" y="3004502"/>
                  </a:lnTo>
                  <a:lnTo>
                    <a:pt x="979017" y="0"/>
                  </a:lnTo>
                  <a:lnTo>
                    <a:pt x="0" y="0"/>
                  </a:lnTo>
                  <a:lnTo>
                    <a:pt x="0" y="3004502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9591128" y="2529739"/>
              <a:ext cx="4060825" cy="4861662"/>
            </a:xfrm>
            <a:custGeom>
              <a:avLst/>
              <a:gdLst/>
              <a:ahLst/>
              <a:cxnLst/>
              <a:rect l="l" t="t" r="r" b="b"/>
              <a:pathLst>
                <a:path w="4060825" h="5699125">
                  <a:moveTo>
                    <a:pt x="4060253" y="0"/>
                  </a:moveTo>
                  <a:lnTo>
                    <a:pt x="0" y="0"/>
                  </a:lnTo>
                  <a:lnTo>
                    <a:pt x="0" y="5698959"/>
                  </a:lnTo>
                  <a:lnTo>
                    <a:pt x="4060253" y="5698959"/>
                  </a:lnTo>
                  <a:lnTo>
                    <a:pt x="4060253" y="0"/>
                  </a:lnTo>
                  <a:close/>
                </a:path>
              </a:pathLst>
            </a:custGeom>
            <a:solidFill>
              <a:srgbClr val="3D557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54436" y="457200"/>
            <a:ext cx="1363488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23408F"/>
                </a:solidFill>
                <a:latin typeface="Roboto Bk"/>
                <a:cs typeface="Roboto Bk"/>
              </a:rPr>
              <a:t>EVALUACIÓN</a:t>
            </a:r>
            <a:r>
              <a:rPr spc="-10" dirty="0">
                <a:solidFill>
                  <a:srgbClr val="23408F"/>
                </a:solidFill>
                <a:latin typeface="Roboto Bk"/>
                <a:cs typeface="Roboto Bk"/>
              </a:rPr>
              <a:t> </a:t>
            </a:r>
            <a:r>
              <a:rPr spc="-55" dirty="0">
                <a:solidFill>
                  <a:srgbClr val="23408F"/>
                </a:solidFill>
                <a:latin typeface="Roboto Bk"/>
                <a:cs typeface="Roboto Bk"/>
              </a:rPr>
              <a:t>DEL</a:t>
            </a:r>
            <a:r>
              <a:rPr spc="-15" dirty="0">
                <a:solidFill>
                  <a:srgbClr val="23408F"/>
                </a:solidFill>
                <a:latin typeface="Roboto Bk"/>
                <a:cs typeface="Roboto Bk"/>
              </a:rPr>
              <a:t> </a:t>
            </a:r>
            <a:r>
              <a:rPr spc="15" dirty="0">
                <a:solidFill>
                  <a:srgbClr val="23408F"/>
                </a:solidFill>
                <a:latin typeface="Roboto Bk"/>
                <a:cs typeface="Roboto Bk"/>
              </a:rPr>
              <a:t>CUMPLIMIENTO</a:t>
            </a:r>
          </a:p>
        </p:txBody>
      </p:sp>
      <p:sp>
        <p:nvSpPr>
          <p:cNvPr id="9" name="object 9"/>
          <p:cNvSpPr/>
          <p:nvPr/>
        </p:nvSpPr>
        <p:spPr>
          <a:xfrm>
            <a:off x="985812" y="2529738"/>
            <a:ext cx="4060825" cy="4861662"/>
          </a:xfrm>
          <a:custGeom>
            <a:avLst/>
            <a:gdLst/>
            <a:ahLst/>
            <a:cxnLst/>
            <a:rect l="l" t="t" r="r" b="b"/>
            <a:pathLst>
              <a:path w="4060825" h="5699125">
                <a:moveTo>
                  <a:pt x="4060253" y="0"/>
                </a:moveTo>
                <a:lnTo>
                  <a:pt x="0" y="0"/>
                </a:lnTo>
                <a:lnTo>
                  <a:pt x="0" y="5698959"/>
                </a:lnTo>
                <a:lnTo>
                  <a:pt x="4060253" y="5698959"/>
                </a:lnTo>
                <a:lnTo>
                  <a:pt x="4060253" y="0"/>
                </a:lnTo>
                <a:close/>
              </a:path>
            </a:pathLst>
          </a:custGeom>
          <a:solidFill>
            <a:srgbClr val="3D55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88483" y="2529739"/>
            <a:ext cx="4060825" cy="4861662"/>
          </a:xfrm>
          <a:custGeom>
            <a:avLst/>
            <a:gdLst/>
            <a:ahLst/>
            <a:cxnLst/>
            <a:rect l="l" t="t" r="r" b="b"/>
            <a:pathLst>
              <a:path w="4060825" h="5699125">
                <a:moveTo>
                  <a:pt x="4060240" y="0"/>
                </a:moveTo>
                <a:lnTo>
                  <a:pt x="0" y="0"/>
                </a:lnTo>
                <a:lnTo>
                  <a:pt x="0" y="5698959"/>
                </a:lnTo>
                <a:lnTo>
                  <a:pt x="4060240" y="5698959"/>
                </a:lnTo>
                <a:lnTo>
                  <a:pt x="4060240" y="0"/>
                </a:lnTo>
                <a:close/>
              </a:path>
            </a:pathLst>
          </a:custGeom>
          <a:solidFill>
            <a:srgbClr val="3D55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412118" y="2969224"/>
            <a:ext cx="3392101" cy="8576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800"/>
              </a:lnSpc>
              <a:spcBef>
                <a:spcPts val="100"/>
              </a:spcBef>
              <a:tabLst>
                <a:tab pos="393700" algn="l"/>
                <a:tab pos="1139190" algn="l"/>
                <a:tab pos="1720850" algn="l"/>
                <a:tab pos="2171065" algn="l"/>
                <a:tab pos="2252345" algn="l"/>
                <a:tab pos="2601595" algn="l"/>
              </a:tabLst>
            </a:pP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El	Ministerio	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</a:t>
            </a:r>
            <a:r>
              <a:rPr sz="2000" b="1" spc="15" dirty="0">
                <a:solidFill>
                  <a:srgbClr val="FFFFFF"/>
                </a:solidFill>
                <a:latin typeface="Roboto"/>
                <a:cs typeface="Roboto"/>
              </a:rPr>
              <a:t>e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	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Finanzas  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Pública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s	</a:t>
            </a:r>
            <a:r>
              <a:rPr sz="2000" b="1" spc="20" dirty="0">
                <a:solidFill>
                  <a:srgbClr val="FFFFFF"/>
                </a:solidFill>
                <a:latin typeface="Roboto"/>
                <a:cs typeface="Roboto"/>
              </a:rPr>
              <a:t>e</a:t>
            </a:r>
            <a:r>
              <a:rPr sz="2000" b="1" spc="-30" dirty="0">
                <a:solidFill>
                  <a:srgbClr val="FFFFFF"/>
                </a:solidFill>
                <a:latin typeface="Roboto"/>
                <a:cs typeface="Roboto"/>
              </a:rPr>
              <a:t>v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alua</a:t>
            </a:r>
            <a:r>
              <a:rPr sz="2000" b="1" spc="-35" dirty="0">
                <a:solidFill>
                  <a:srgbClr val="FFFFFF"/>
                </a:solidFill>
                <a:latin typeface="Roboto"/>
                <a:cs typeface="Roboto"/>
              </a:rPr>
              <a:t>r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á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		</a:t>
            </a:r>
            <a:r>
              <a:rPr sz="2000" b="1" spc="15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	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cum</a:t>
            </a:r>
            <a:r>
              <a:rPr sz="2000" b="1" spc="-100" dirty="0">
                <a:solidFill>
                  <a:srgbClr val="FFFFFF"/>
                </a:solidFill>
                <a:latin typeface="Roboto"/>
                <a:cs typeface="Roboto"/>
              </a:rPr>
              <a:t>-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2118" y="3858224"/>
            <a:ext cx="3392101" cy="1756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58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plimiento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Roboto"/>
                <a:cs typeface="Roboto"/>
              </a:rPr>
              <a:t>del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Código</a:t>
            </a:r>
            <a:r>
              <a:rPr sz="20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2000" b="1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Ética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20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Política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2000" b="1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Pre- </a:t>
            </a:r>
            <a:r>
              <a:rPr sz="2000" b="1" spc="-48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vención</a:t>
            </a:r>
            <a:r>
              <a:rPr sz="2000" b="1" spc="1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2000" b="1" spc="1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2000" b="1" spc="1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Corrupción,</a:t>
            </a:r>
            <a:r>
              <a:rPr sz="2000" b="1" spc="1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2118" y="5191724"/>
            <a:ext cx="3540882" cy="8576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800"/>
              </a:lnSpc>
              <a:spcBef>
                <a:spcPts val="100"/>
              </a:spcBef>
              <a:tabLst>
                <a:tab pos="938530" algn="l"/>
                <a:tab pos="1440815" algn="l"/>
                <a:tab pos="1866900" algn="l"/>
              </a:tabLst>
            </a:pPr>
            <a:r>
              <a:rPr lang="es-GT" sz="2000" b="1" spc="-20" dirty="0">
                <a:solidFill>
                  <a:srgbClr val="FFFFFF"/>
                </a:solidFill>
                <a:latin typeface="Roboto"/>
                <a:cs typeface="Roboto"/>
              </a:rPr>
              <a:t>a tra</a:t>
            </a:r>
            <a:r>
              <a:rPr sz="2000" b="1" spc="-30" dirty="0" err="1">
                <a:solidFill>
                  <a:srgbClr val="FFFFFF"/>
                </a:solidFill>
                <a:latin typeface="Roboto"/>
                <a:cs typeface="Roboto"/>
              </a:rPr>
              <a:t>v</a:t>
            </a:r>
            <a:r>
              <a:rPr sz="2000" b="1" spc="15" dirty="0" err="1">
                <a:solidFill>
                  <a:srgbClr val="FFFFFF"/>
                </a:solidFill>
                <a:latin typeface="Roboto"/>
                <a:cs typeface="Roboto"/>
              </a:rPr>
              <a:t>és</a:t>
            </a:r>
            <a:r>
              <a:rPr lang="es-GT" sz="2000" b="1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</a:t>
            </a:r>
            <a:r>
              <a:rPr sz="2000" b="1" spc="15" dirty="0">
                <a:solidFill>
                  <a:srgbClr val="FFFFFF"/>
                </a:solidFill>
                <a:latin typeface="Roboto"/>
                <a:cs typeface="Roboto"/>
              </a:rPr>
              <a:t>e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	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l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	supe</a:t>
            </a:r>
            <a:r>
              <a:rPr sz="2000" b="1" spc="20" dirty="0">
                <a:solidFill>
                  <a:srgbClr val="FFFFFF"/>
                </a:solidFill>
                <a:latin typeface="Roboto"/>
                <a:cs typeface="Roboto"/>
              </a:rPr>
              <a:t>r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visión 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oportuna.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72944" y="3108924"/>
            <a:ext cx="382345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Los</a:t>
            </a:r>
            <a:r>
              <a:rPr sz="2000" b="1" spc="19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funcionarios</a:t>
            </a:r>
            <a:r>
              <a:rPr sz="2000" b="1" spc="19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2000" b="1" spc="19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5" dirty="0" err="1">
                <a:solidFill>
                  <a:srgbClr val="FFFFFF"/>
                </a:solidFill>
                <a:latin typeface="Roboto"/>
                <a:cs typeface="Roboto"/>
              </a:rPr>
              <a:t>emplea</a:t>
            </a:r>
            <a:r>
              <a:rPr lang="es-GT" sz="2000" b="1" spc="-5" dirty="0">
                <a:solidFill>
                  <a:srgbClr val="FFFFFF"/>
                </a:solidFill>
                <a:latin typeface="Roboto"/>
                <a:cs typeface="Roboto"/>
              </a:rPr>
              <a:t>dos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31036" y="3345359"/>
            <a:ext cx="3634431" cy="769441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R="10795">
              <a:lnSpc>
                <a:spcPct val="100000"/>
              </a:lnSpc>
              <a:spcBef>
                <a:spcPts val="1200"/>
              </a:spcBef>
              <a:tabLst>
                <a:tab pos="745490" algn="l"/>
                <a:tab pos="2334895" algn="l"/>
              </a:tabLst>
            </a:pPr>
            <a:r>
              <a:rPr lang="es-GT" sz="2000" b="1" spc="-10" dirty="0">
                <a:solidFill>
                  <a:srgbClr val="FFFFFF"/>
                </a:solidFill>
                <a:latin typeface="Roboto"/>
                <a:cs typeface="Roboto"/>
              </a:rPr>
              <a:t>f</a:t>
            </a:r>
            <a:r>
              <a:rPr sz="2000" b="1" spc="-10" dirty="0" err="1">
                <a:solidFill>
                  <a:srgbClr val="FFFFFF"/>
                </a:solidFill>
                <a:latin typeface="Roboto"/>
                <a:cs typeface="Roboto"/>
              </a:rPr>
              <a:t>inancista</a:t>
            </a:r>
            <a:r>
              <a:rPr sz="2000" b="1" spc="-5" dirty="0" err="1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lang="es-GT" sz="20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Roboto"/>
                <a:cs typeface="Roboto"/>
              </a:rPr>
              <a:t>quedan</a:t>
            </a:r>
            <a:r>
              <a:rPr lang="es-GT" sz="2000" dirty="0">
                <a:latin typeface="Roboto"/>
                <a:cs typeface="Roboto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Roboto"/>
                <a:cs typeface="Roboto"/>
              </a:rPr>
              <a:t>re</a:t>
            </a:r>
            <a:r>
              <a:rPr lang="es-GT" sz="2000" b="1" spc="5" dirty="0">
                <a:solidFill>
                  <a:srgbClr val="FFFFFF"/>
                </a:solidFill>
                <a:latin typeface="Roboto"/>
                <a:cs typeface="Roboto"/>
              </a:rPr>
              <a:t>sponsables de re</a:t>
            </a:r>
            <a:r>
              <a:rPr sz="2000" b="1" spc="5" dirty="0" err="1">
                <a:solidFill>
                  <a:srgbClr val="FFFFFF"/>
                </a:solidFill>
                <a:latin typeface="Roboto"/>
                <a:cs typeface="Roboto"/>
              </a:rPr>
              <a:t>alizar</a:t>
            </a:r>
            <a:r>
              <a:rPr lang="es-GT" sz="2000" b="1" spc="5" dirty="0">
                <a:solidFill>
                  <a:srgbClr val="FFFFFF"/>
                </a:solidFill>
                <a:latin typeface="Roboto"/>
                <a:cs typeface="Roboto"/>
              </a:rPr>
              <a:t> una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20525" y="4095393"/>
            <a:ext cx="3644941" cy="8576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800"/>
              </a:lnSpc>
              <a:spcBef>
                <a:spcPts val="100"/>
              </a:spcBef>
              <a:tabLst>
                <a:tab pos="945515" algn="l"/>
                <a:tab pos="1213485" algn="l"/>
                <a:tab pos="2847975" algn="l"/>
              </a:tabLst>
            </a:pPr>
            <a:r>
              <a:rPr sz="2000" b="1" spc="-5" dirty="0" err="1">
                <a:solidFill>
                  <a:srgbClr val="FFFFFF"/>
                </a:solidFill>
                <a:latin typeface="Roboto"/>
                <a:cs typeface="Roboto"/>
              </a:rPr>
              <a:t>declaración</a:t>
            </a:r>
            <a:r>
              <a:rPr sz="2000" b="1" spc="8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Roboto"/>
                <a:cs typeface="Roboto"/>
              </a:rPr>
              <a:t>del</a:t>
            </a:r>
            <a:r>
              <a:rPr sz="2000" b="1" spc="8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15" dirty="0" err="1">
                <a:solidFill>
                  <a:srgbClr val="FFFFFF"/>
                </a:solidFill>
                <a:latin typeface="Roboto"/>
                <a:cs typeface="Roboto"/>
              </a:rPr>
              <a:t>conoci</a:t>
            </a:r>
            <a:r>
              <a:rPr lang="es-GT" sz="2000" b="1" spc="-15" dirty="0">
                <a:solidFill>
                  <a:srgbClr val="FFFFFF"/>
                </a:solidFill>
                <a:latin typeface="Roboto"/>
                <a:cs typeface="Roboto"/>
              </a:rPr>
              <a:t>miento </a:t>
            </a:r>
            <a:r>
              <a:rPr sz="2000" b="1" spc="-2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lang="es-GT" sz="2000" b="1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Roboto"/>
                <a:cs typeface="Roboto"/>
              </a:rPr>
              <a:t>comp</a:t>
            </a:r>
            <a:r>
              <a:rPr sz="2000" b="1" spc="-20" dirty="0" err="1">
                <a:solidFill>
                  <a:srgbClr val="FFFFFF"/>
                </a:solidFill>
                <a:latin typeface="Roboto"/>
                <a:cs typeface="Roboto"/>
              </a:rPr>
              <a:t>r</a:t>
            </a:r>
            <a:r>
              <a:rPr sz="2000" b="1" dirty="0" err="1">
                <a:solidFill>
                  <a:srgbClr val="FFFFFF"/>
                </a:solidFill>
                <a:latin typeface="Roboto"/>
                <a:cs typeface="Roboto"/>
              </a:rPr>
              <a:t>ensión</a:t>
            </a:r>
            <a:r>
              <a:rPr lang="es-GT" sz="20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del</a:t>
            </a:r>
            <a:r>
              <a:rPr lang="es-GT" sz="2000" b="1" dirty="0">
                <a:solidFill>
                  <a:srgbClr val="FFFFFF"/>
                </a:solidFill>
                <a:latin typeface="Roboto"/>
                <a:cs typeface="Roboto"/>
              </a:rPr>
              <a:t> Código de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62320" y="5105400"/>
            <a:ext cx="34505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3935" algn="l"/>
                <a:tab pos="1467485" algn="l"/>
                <a:tab pos="2216785" algn="l"/>
                <a:tab pos="2527935" algn="l"/>
                <a:tab pos="2990850" algn="l"/>
              </a:tabLst>
            </a:pPr>
            <a:r>
              <a:rPr sz="2000" b="1" spc="-5" dirty="0" err="1">
                <a:solidFill>
                  <a:srgbClr val="FFFFFF"/>
                </a:solidFill>
                <a:latin typeface="Roboto"/>
                <a:cs typeface="Roboto"/>
              </a:rPr>
              <a:t>Ética</a:t>
            </a:r>
            <a:r>
              <a:rPr lang="es-GT" sz="20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lang="es-GT" sz="2000" b="1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</a:t>
            </a:r>
            <a:r>
              <a:rPr sz="2000" b="1" spc="15" dirty="0">
                <a:solidFill>
                  <a:srgbClr val="FFFFFF"/>
                </a:solidFill>
                <a:latin typeface="Roboto"/>
                <a:cs typeface="Roboto"/>
              </a:rPr>
              <a:t>e</a:t>
            </a:r>
            <a:r>
              <a:rPr lang="es-GT" sz="2000" b="1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lang="es-GT" sz="2000" b="1" spc="-10" dirty="0">
                <a:solidFill>
                  <a:srgbClr val="FFFFFF"/>
                </a:solidFill>
                <a:latin typeface="Roboto"/>
                <a:cs typeface="Roboto"/>
              </a:rPr>
              <a:t> Política de Pre-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93301" y="5410200"/>
            <a:ext cx="3450591" cy="4082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800"/>
              </a:lnSpc>
              <a:spcBef>
                <a:spcPts val="100"/>
              </a:spcBef>
            </a:pPr>
            <a:r>
              <a:rPr sz="2000" b="1" dirty="0" err="1">
                <a:solidFill>
                  <a:srgbClr val="FFFFFF"/>
                </a:solidFill>
                <a:latin typeface="Roboto"/>
                <a:cs typeface="Roboto"/>
              </a:rPr>
              <a:t>vención</a:t>
            </a:r>
            <a:r>
              <a:rPr sz="2000" b="1" spc="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2000" b="1" spc="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la </a:t>
            </a:r>
            <a:r>
              <a:rPr sz="2000" b="1" spc="-48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Corrupción.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27106" y="2969224"/>
            <a:ext cx="3481857" cy="3553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58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20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Comité</a:t>
            </a:r>
            <a:r>
              <a:rPr sz="20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20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Ética</a:t>
            </a:r>
            <a:r>
              <a:rPr sz="2000" b="1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debe</a:t>
            </a:r>
            <a:r>
              <a:rPr sz="20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15" dirty="0" err="1">
                <a:solidFill>
                  <a:srgbClr val="FFFFFF"/>
                </a:solidFill>
                <a:latin typeface="Roboto"/>
                <a:cs typeface="Roboto"/>
              </a:rPr>
              <a:t>pre</a:t>
            </a:r>
            <a:r>
              <a:rPr sz="2000" b="1" dirty="0" err="1">
                <a:solidFill>
                  <a:srgbClr val="FFFFFF"/>
                </a:solidFill>
                <a:latin typeface="Roboto"/>
                <a:cs typeface="Roboto"/>
              </a:rPr>
              <a:t>sentar</a:t>
            </a:r>
            <a:r>
              <a:rPr lang="es-GT" sz="20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Roboto"/>
                <a:cs typeface="Roboto"/>
              </a:rPr>
              <a:t>informes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Roboto"/>
                <a:cs typeface="Roboto"/>
              </a:rPr>
              <a:t>periódicos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r>
              <a:rPr sz="2000" b="1" spc="-11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2000" b="1" spc="-1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máxima</a:t>
            </a:r>
            <a:r>
              <a:rPr sz="2000" b="1" spc="-1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autoridad</a:t>
            </a:r>
            <a:r>
              <a:rPr sz="2000" b="1" spc="-1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sobre </a:t>
            </a:r>
            <a:r>
              <a:rPr sz="2000" b="1" spc="-48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la evaluación </a:t>
            </a:r>
            <a:r>
              <a:rPr sz="2000" b="1" spc="5" dirty="0">
                <a:solidFill>
                  <a:srgbClr val="FFFFFF"/>
                </a:solidFill>
                <a:latin typeface="Roboto"/>
                <a:cs typeface="Roboto"/>
              </a:rPr>
              <a:t>del </a:t>
            </a:r>
            <a:r>
              <a:rPr sz="2000" b="1" spc="-20" dirty="0" err="1">
                <a:solidFill>
                  <a:srgbClr val="FFFFFF"/>
                </a:solidFill>
                <a:latin typeface="Roboto"/>
                <a:cs typeface="Roboto"/>
              </a:rPr>
              <a:t>cumpli</a:t>
            </a:r>
            <a:r>
              <a:rPr lang="es-GT" sz="2000" b="1" spc="-20" dirty="0">
                <a:solidFill>
                  <a:srgbClr val="FFFFFF"/>
                </a:solidFill>
                <a:latin typeface="Roboto"/>
                <a:cs typeface="Roboto"/>
              </a:rPr>
              <a:t>m</a:t>
            </a:r>
            <a:r>
              <a:rPr sz="2000" b="1" spc="-10" dirty="0" err="1">
                <a:solidFill>
                  <a:srgbClr val="FFFFFF"/>
                </a:solidFill>
                <a:latin typeface="Roboto"/>
                <a:cs typeface="Roboto"/>
              </a:rPr>
              <a:t>iento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Roboto"/>
                <a:cs typeface="Roboto"/>
              </a:rPr>
              <a:t>del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Código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Ética </a:t>
            </a:r>
            <a:r>
              <a:rPr sz="2000" b="1" spc="-20" dirty="0">
                <a:solidFill>
                  <a:srgbClr val="FFFFFF"/>
                </a:solidFill>
                <a:latin typeface="Roboto"/>
                <a:cs typeface="Roboto"/>
              </a:rPr>
              <a:t>y </a:t>
            </a:r>
            <a:r>
              <a:rPr sz="20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esta 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Política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Prevención </a:t>
            </a:r>
            <a:r>
              <a:rPr sz="20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 la 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Corrupción.</a:t>
            </a:r>
            <a:endParaRPr sz="2000" dirty="0">
              <a:latin typeface="Roboto"/>
              <a:cs typeface="Roboto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73B86528-749C-41EB-882C-B33E3F584E2F}"/>
              </a:ext>
            </a:extLst>
          </p:cNvPr>
          <p:cNvSpPr txBox="1"/>
          <p:nvPr/>
        </p:nvSpPr>
        <p:spPr>
          <a:xfrm>
            <a:off x="945393" y="1676400"/>
            <a:ext cx="4667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23408F"/>
                </a:solidFill>
                <a:latin typeface="Roboto Bk"/>
                <a:cs typeface="Roboto Bk"/>
              </a:rPr>
              <a:t>1</a:t>
            </a:r>
            <a:endParaRPr sz="6000" dirty="0">
              <a:latin typeface="Roboto Bk"/>
              <a:cs typeface="Roboto Bk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CA27E95-E62D-403B-A59E-F6ADE1898F57}"/>
              </a:ext>
            </a:extLst>
          </p:cNvPr>
          <p:cNvSpPr txBox="1"/>
          <p:nvPr/>
        </p:nvSpPr>
        <p:spPr>
          <a:xfrm>
            <a:off x="5359938" y="1676400"/>
            <a:ext cx="46672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GT" sz="6000" b="1" dirty="0">
                <a:solidFill>
                  <a:srgbClr val="23408F"/>
                </a:solidFill>
                <a:latin typeface="Roboto Bk"/>
                <a:cs typeface="Roboto Bk"/>
              </a:rPr>
              <a:t>2</a:t>
            </a:r>
            <a:endParaRPr sz="6000" dirty="0">
              <a:latin typeface="Roboto Bk"/>
              <a:cs typeface="Roboto Bk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3E9CB764-9EEC-4AD3-B9BD-B7E594EAB371}"/>
              </a:ext>
            </a:extLst>
          </p:cNvPr>
          <p:cNvSpPr txBox="1"/>
          <p:nvPr/>
        </p:nvSpPr>
        <p:spPr>
          <a:xfrm>
            <a:off x="9591128" y="1676400"/>
            <a:ext cx="46672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GT" sz="6000" b="1" dirty="0">
                <a:solidFill>
                  <a:srgbClr val="23408F"/>
                </a:solidFill>
                <a:latin typeface="Roboto Bk"/>
                <a:cs typeface="Roboto Bk"/>
              </a:rPr>
              <a:t>3</a:t>
            </a:r>
            <a:endParaRPr sz="6000" dirty="0">
              <a:latin typeface="Roboto Bk"/>
              <a:cs typeface="Roboto Bk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186"/>
            <a:ext cx="7238365" cy="8210550"/>
          </a:xfrm>
          <a:custGeom>
            <a:avLst/>
            <a:gdLst/>
            <a:ahLst/>
            <a:cxnLst/>
            <a:rect l="l" t="t" r="r" b="b"/>
            <a:pathLst>
              <a:path w="7238365" h="8210550">
                <a:moveTo>
                  <a:pt x="0" y="8210511"/>
                </a:moveTo>
                <a:lnTo>
                  <a:pt x="7238352" y="8210511"/>
                </a:lnTo>
                <a:lnTo>
                  <a:pt x="7238352" y="0"/>
                </a:lnTo>
                <a:lnTo>
                  <a:pt x="0" y="0"/>
                </a:lnTo>
                <a:lnTo>
                  <a:pt x="0" y="8210511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4066" y="453222"/>
            <a:ext cx="5831533" cy="2174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s-GT" sz="4700" spc="-15" dirty="0">
                <a:latin typeface="Roboto Bk"/>
                <a:cs typeface="Roboto Bk"/>
              </a:rPr>
              <a:t>DE LOS </a:t>
            </a:r>
            <a:r>
              <a:rPr sz="4700" spc="-15" dirty="0">
                <a:latin typeface="Roboto Bk"/>
                <a:cs typeface="Roboto Bk"/>
              </a:rPr>
              <a:t>USUARIOS, </a:t>
            </a:r>
            <a:r>
              <a:rPr sz="4700" spc="-10" dirty="0">
                <a:latin typeface="Roboto Bk"/>
                <a:cs typeface="Roboto Bk"/>
              </a:rPr>
              <a:t> </a:t>
            </a:r>
            <a:r>
              <a:rPr sz="4700" spc="75" dirty="0">
                <a:latin typeface="Roboto Bk"/>
                <a:cs typeface="Roboto Bk"/>
              </a:rPr>
              <a:t>CONTRATISTAS </a:t>
            </a:r>
            <a:r>
              <a:rPr sz="4700" spc="80" dirty="0">
                <a:latin typeface="Roboto Bk"/>
                <a:cs typeface="Roboto Bk"/>
              </a:rPr>
              <a:t> </a:t>
            </a:r>
            <a:r>
              <a:rPr sz="4700" spc="-50" dirty="0">
                <a:latin typeface="Roboto Bk"/>
                <a:cs typeface="Roboto Bk"/>
              </a:rPr>
              <a:t>Y</a:t>
            </a:r>
            <a:r>
              <a:rPr sz="4700" spc="-65" dirty="0">
                <a:latin typeface="Roboto Bk"/>
                <a:cs typeface="Roboto Bk"/>
              </a:rPr>
              <a:t> </a:t>
            </a:r>
            <a:r>
              <a:rPr sz="4700" spc="20" dirty="0">
                <a:latin typeface="Roboto Bk"/>
                <a:cs typeface="Roboto Bk"/>
              </a:rPr>
              <a:t>PROVEEDORES</a:t>
            </a:r>
            <a:endParaRPr sz="4700" dirty="0">
              <a:latin typeface="Roboto Bk"/>
              <a:cs typeface="Roboto B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6800" y="3436551"/>
            <a:ext cx="5545374" cy="378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27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Están </a:t>
            </a:r>
            <a:r>
              <a:rPr sz="1800" spc="-15" dirty="0">
                <a:solidFill>
                  <a:srgbClr val="FFFFFF"/>
                </a:solidFill>
                <a:latin typeface="Roboto Lt"/>
                <a:cs typeface="Roboto Lt"/>
              </a:rPr>
              <a:t>sujetos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estas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disposiciones </a:t>
            </a:r>
            <a:r>
              <a:rPr sz="1800" spc="5" dirty="0">
                <a:solidFill>
                  <a:srgbClr val="FFFFFF"/>
                </a:solidFill>
                <a:latin typeface="Roboto Lt"/>
                <a:cs typeface="Roboto Lt"/>
              </a:rPr>
              <a:t>de </a:t>
            </a:r>
            <a:r>
              <a:rPr sz="1800" spc="-35" dirty="0">
                <a:solidFill>
                  <a:srgbClr val="FFFFFF"/>
                </a:solidFill>
                <a:latin typeface="Roboto Lt"/>
                <a:cs typeface="Roboto Lt"/>
              </a:rPr>
              <a:t>antico</a:t>
            </a:r>
            <a:r>
              <a:rPr lang="es-GT" sz="1800" spc="-35" dirty="0">
                <a:solidFill>
                  <a:srgbClr val="FFFFFF"/>
                </a:solidFill>
                <a:latin typeface="Roboto Lt"/>
                <a:cs typeface="Roboto Lt"/>
              </a:rPr>
              <a:t>rr</a:t>
            </a:r>
            <a:r>
              <a:rPr sz="1800" spc="-10" dirty="0" err="1">
                <a:solidFill>
                  <a:srgbClr val="FFFFFF"/>
                </a:solidFill>
                <a:latin typeface="Roboto Lt"/>
                <a:cs typeface="Roboto Lt"/>
              </a:rPr>
              <a:t>upción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, 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también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los usuarios </a:t>
            </a:r>
            <a:r>
              <a:rPr sz="1800" spc="5" dirty="0">
                <a:solidFill>
                  <a:srgbClr val="FFFFFF"/>
                </a:solidFill>
                <a:latin typeface="Roboto Lt"/>
                <a:cs typeface="Roboto Lt"/>
              </a:rPr>
              <a:t>de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los 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servicios, </a:t>
            </a:r>
            <a:r>
              <a:rPr sz="180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Roboto Lt"/>
                <a:cs typeface="Roboto Lt"/>
              </a:rPr>
              <a:t>contratistas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Roboto Lt"/>
                <a:cs typeface="Roboto Lt"/>
              </a:rPr>
              <a:t>y</a:t>
            </a:r>
            <a:r>
              <a:rPr sz="1800" spc="-3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proveedores</a:t>
            </a:r>
            <a:r>
              <a:rPr sz="1800" dirty="0">
                <a:solidFill>
                  <a:srgbClr val="FFFFFF"/>
                </a:solidFill>
                <a:latin typeface="Roboto Lt"/>
                <a:cs typeface="Roboto Lt"/>
              </a:rPr>
              <a:t> del</a:t>
            </a:r>
            <a:r>
              <a:rPr sz="1800" spc="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Ministerio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Roboto Lt"/>
                <a:cs typeface="Roboto Lt"/>
              </a:rPr>
              <a:t>de </a:t>
            </a:r>
            <a:r>
              <a:rPr sz="1800" spc="1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Roboto Lt"/>
                <a:cs typeface="Roboto Lt"/>
              </a:rPr>
              <a:t>Finanzas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 Públicas.</a:t>
            </a:r>
            <a:endParaRPr sz="1800" dirty="0">
              <a:latin typeface="Roboto Lt"/>
              <a:cs typeface="Roboto L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 dirty="0">
              <a:latin typeface="Roboto Lt"/>
              <a:cs typeface="Roboto Lt"/>
            </a:endParaRPr>
          </a:p>
          <a:p>
            <a:pPr marL="12700" marR="7620" algn="just">
              <a:lnSpc>
                <a:spcPct val="152800"/>
              </a:lnSpc>
            </a:pPr>
            <a:r>
              <a:rPr sz="1800" spc="-15" dirty="0">
                <a:solidFill>
                  <a:srgbClr val="FFFFFF"/>
                </a:solidFill>
                <a:latin typeface="Roboto Lt"/>
                <a:cs typeface="Roboto Lt"/>
              </a:rPr>
              <a:t>Los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 usuarios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Roboto Lt"/>
                <a:cs typeface="Roboto Lt"/>
              </a:rPr>
              <a:t>de</a:t>
            </a:r>
            <a:r>
              <a:rPr sz="1800" spc="1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los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 servicios,</a:t>
            </a:r>
            <a:r>
              <a:rPr sz="180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Roboto Lt"/>
                <a:cs typeface="Roboto Lt"/>
              </a:rPr>
              <a:t>contratistas,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proveedores </a:t>
            </a:r>
            <a:r>
              <a:rPr sz="1800" spc="-40" dirty="0">
                <a:solidFill>
                  <a:srgbClr val="FFFFFF"/>
                </a:solidFill>
                <a:latin typeface="Roboto Lt"/>
                <a:cs typeface="Roboto Lt"/>
              </a:rPr>
              <a:t>y </a:t>
            </a:r>
            <a:r>
              <a:rPr sz="1800" spc="-15" dirty="0">
                <a:solidFill>
                  <a:srgbClr val="FFFFFF"/>
                </a:solidFill>
                <a:latin typeface="Roboto Lt"/>
                <a:cs typeface="Roboto Lt"/>
              </a:rPr>
              <a:t>otros,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deberán declarar haber 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leído </a:t>
            </a:r>
            <a:r>
              <a:rPr sz="1800" spc="-44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esta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Política </a:t>
            </a:r>
            <a:r>
              <a:rPr sz="1800" spc="5" dirty="0">
                <a:solidFill>
                  <a:srgbClr val="FFFFFF"/>
                </a:solidFill>
                <a:latin typeface="Roboto Lt"/>
                <a:cs typeface="Roboto Lt"/>
              </a:rPr>
              <a:t>de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Prevención </a:t>
            </a:r>
            <a:r>
              <a:rPr sz="1800" spc="5" dirty="0">
                <a:solidFill>
                  <a:srgbClr val="FFFFFF"/>
                </a:solidFill>
                <a:latin typeface="Roboto Lt"/>
                <a:cs typeface="Roboto Lt"/>
              </a:rPr>
              <a:t>de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la </a:t>
            </a:r>
            <a:r>
              <a:rPr sz="1800" dirty="0">
                <a:solidFill>
                  <a:srgbClr val="FFFFFF"/>
                </a:solidFill>
                <a:latin typeface="Roboto Lt"/>
                <a:cs typeface="Roboto Lt"/>
              </a:rPr>
              <a:t>Corrupción </a:t>
            </a:r>
            <a:r>
              <a:rPr sz="1800" spc="-40" dirty="0">
                <a:solidFill>
                  <a:srgbClr val="FFFFFF"/>
                </a:solidFill>
                <a:latin typeface="Roboto Lt"/>
                <a:cs typeface="Roboto Lt"/>
              </a:rPr>
              <a:t>y </a:t>
            </a:r>
            <a:r>
              <a:rPr sz="1800" spc="5" dirty="0">
                <a:solidFill>
                  <a:srgbClr val="FFFFFF"/>
                </a:solidFill>
                <a:latin typeface="Roboto Lt"/>
                <a:cs typeface="Roboto Lt"/>
              </a:rPr>
              <a:t>el </a:t>
            </a:r>
            <a:r>
              <a:rPr sz="1800" spc="1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Roboto Lt"/>
                <a:cs typeface="Roboto Lt"/>
              </a:rPr>
              <a:t>Código de 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Ética </a:t>
            </a:r>
            <a:r>
              <a:rPr sz="1800" dirty="0">
                <a:solidFill>
                  <a:srgbClr val="FFFFFF"/>
                </a:solidFill>
                <a:latin typeface="Roboto Lt"/>
                <a:cs typeface="Roboto Lt"/>
              </a:rPr>
              <a:t>del 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Ministerio, 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confirmando </a:t>
            </a:r>
            <a:r>
              <a:rPr sz="1800" dirty="0">
                <a:solidFill>
                  <a:srgbClr val="FFFFFF"/>
                </a:solidFill>
                <a:latin typeface="Roboto Lt"/>
                <a:cs typeface="Roboto Lt"/>
              </a:rPr>
              <a:t>por </a:t>
            </a:r>
            <a:r>
              <a:rPr sz="1800" spc="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escrito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dirty="0">
                <a:solidFill>
                  <a:srgbClr val="FFFFFF"/>
                </a:solidFill>
                <a:latin typeface="Roboto Lt"/>
                <a:cs typeface="Roboto Lt"/>
              </a:rPr>
              <a:t>que </a:t>
            </a:r>
            <a:r>
              <a:rPr sz="1800" spc="-5" dirty="0" err="1">
                <a:solidFill>
                  <a:srgbClr val="FFFFFF"/>
                </a:solidFill>
                <a:latin typeface="Roboto Lt"/>
                <a:cs typeface="Roboto Lt"/>
              </a:rPr>
              <a:t>conocen</a:t>
            </a:r>
            <a:r>
              <a:rPr sz="1800" spc="-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800" spc="-10" dirty="0" err="1">
                <a:solidFill>
                  <a:srgbClr val="FFFFFF"/>
                </a:solidFill>
                <a:latin typeface="Roboto Lt"/>
                <a:cs typeface="Roboto Lt"/>
              </a:rPr>
              <a:t>dichos</a:t>
            </a:r>
            <a:r>
              <a:rPr lang="es-GT" sz="1800" spc="-10" dirty="0">
                <a:solidFill>
                  <a:srgbClr val="FFFFFF"/>
                </a:solidFill>
                <a:latin typeface="Roboto Lt"/>
                <a:cs typeface="Roboto Lt"/>
              </a:rPr>
              <a:t> instrumentos</a:t>
            </a:r>
            <a:r>
              <a:rPr sz="1800" spc="-10" dirty="0">
                <a:solidFill>
                  <a:srgbClr val="FFFFFF"/>
                </a:solidFill>
                <a:latin typeface="Roboto Lt"/>
                <a:cs typeface="Roboto Lt"/>
              </a:rPr>
              <a:t>.</a:t>
            </a:r>
            <a:endParaRPr sz="1800" dirty="0">
              <a:latin typeface="Roboto Lt"/>
              <a:cs typeface="Roboto L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9600" y="18186"/>
            <a:ext cx="13993169" cy="8210550"/>
            <a:chOff x="794029" y="18186"/>
            <a:chExt cx="13808748" cy="82105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65619" y="18186"/>
              <a:ext cx="7337158" cy="821051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238352" y="18186"/>
              <a:ext cx="7315200" cy="8210550"/>
            </a:xfrm>
            <a:custGeom>
              <a:avLst/>
              <a:gdLst/>
              <a:ahLst/>
              <a:cxnLst/>
              <a:rect l="l" t="t" r="r" b="b"/>
              <a:pathLst>
                <a:path w="7315200" h="8210550">
                  <a:moveTo>
                    <a:pt x="0" y="0"/>
                  </a:moveTo>
                  <a:lnTo>
                    <a:pt x="7315200" y="0"/>
                  </a:lnTo>
                  <a:lnTo>
                    <a:pt x="7315200" y="8210511"/>
                  </a:lnTo>
                  <a:lnTo>
                    <a:pt x="0" y="8210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408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794029" y="3626612"/>
              <a:ext cx="335915" cy="1975527"/>
            </a:xfrm>
            <a:custGeom>
              <a:avLst/>
              <a:gdLst/>
              <a:ahLst/>
              <a:cxnLst/>
              <a:rect l="l" t="t" r="r" b="b"/>
              <a:pathLst>
                <a:path w="335915" h="2462529">
                  <a:moveTo>
                    <a:pt x="335292" y="2126729"/>
                  </a:moveTo>
                  <a:lnTo>
                    <a:pt x="0" y="2126729"/>
                  </a:lnTo>
                  <a:lnTo>
                    <a:pt x="0" y="2462022"/>
                  </a:lnTo>
                  <a:lnTo>
                    <a:pt x="335292" y="2462022"/>
                  </a:lnTo>
                  <a:lnTo>
                    <a:pt x="335292" y="2126729"/>
                  </a:lnTo>
                  <a:close/>
                </a:path>
                <a:path w="335915" h="2462529">
                  <a:moveTo>
                    <a:pt x="335292" y="0"/>
                  </a:moveTo>
                  <a:lnTo>
                    <a:pt x="0" y="0"/>
                  </a:lnTo>
                  <a:lnTo>
                    <a:pt x="0" y="335292"/>
                  </a:lnTo>
                  <a:lnTo>
                    <a:pt x="335292" y="335292"/>
                  </a:lnTo>
                  <a:lnTo>
                    <a:pt x="335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3E8CE23B-058B-4AC9-BB2A-BC04A2561B03}"/>
              </a:ext>
            </a:extLst>
          </p:cNvPr>
          <p:cNvPicPr/>
          <p:nvPr/>
        </p:nvPicPr>
        <p:blipFill rotWithShape="1">
          <a:blip r:embed="rId3"/>
          <a:srcRect l="32168" t="24434" r="26885" b="21905"/>
          <a:stretch/>
        </p:blipFill>
        <p:spPr bwMode="auto">
          <a:xfrm>
            <a:off x="6885254" y="18148"/>
            <a:ext cx="7695551" cy="8193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ject 12">
            <a:extLst>
              <a:ext uri="{FF2B5EF4-FFF2-40B4-BE49-F238E27FC236}">
                <a16:creationId xmlns:a16="http://schemas.microsoft.com/office/drawing/2014/main" id="{51CDFACD-E5D3-4C52-AB23-5A026C2F0C56}"/>
              </a:ext>
            </a:extLst>
          </p:cNvPr>
          <p:cNvSpPr txBox="1"/>
          <p:nvPr/>
        </p:nvSpPr>
        <p:spPr>
          <a:xfrm>
            <a:off x="144124" y="3352800"/>
            <a:ext cx="34040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Roboto Bk"/>
                <a:cs typeface="Roboto Bk"/>
              </a:rPr>
              <a:t>1</a:t>
            </a:r>
            <a:endParaRPr sz="4400" dirty="0">
              <a:solidFill>
                <a:schemeClr val="tx2">
                  <a:lumMod val="40000"/>
                  <a:lumOff val="60000"/>
                </a:schemeClr>
              </a:solidFill>
              <a:latin typeface="Roboto Bk"/>
              <a:cs typeface="Roboto Bk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56F7CAC2-55B2-4B7D-A81C-22E0B2C87614}"/>
              </a:ext>
            </a:extLst>
          </p:cNvPr>
          <p:cNvSpPr txBox="1"/>
          <p:nvPr/>
        </p:nvSpPr>
        <p:spPr>
          <a:xfrm>
            <a:off x="144124" y="5025068"/>
            <a:ext cx="34040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GT" sz="4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Roboto Bk"/>
                <a:cs typeface="Roboto Bk"/>
              </a:rPr>
              <a:t>2</a:t>
            </a:r>
            <a:endParaRPr sz="4400" dirty="0">
              <a:solidFill>
                <a:schemeClr val="tx2">
                  <a:lumMod val="40000"/>
                  <a:lumOff val="60000"/>
                </a:schemeClr>
              </a:solidFill>
              <a:latin typeface="Roboto Bk"/>
              <a:cs typeface="Roboto B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1014" y="627636"/>
            <a:ext cx="8740986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" dirty="0">
                <a:solidFill>
                  <a:srgbClr val="23408F"/>
                </a:solidFill>
                <a:latin typeface="Roboto Bk"/>
                <a:cs typeface="Roboto Bk"/>
              </a:rPr>
              <a:t>SUJETOS</a:t>
            </a:r>
            <a:r>
              <a:rPr spc="-95" dirty="0">
                <a:solidFill>
                  <a:srgbClr val="23408F"/>
                </a:solidFill>
                <a:latin typeface="Roboto Bk"/>
                <a:cs typeface="Roboto Bk"/>
              </a:rPr>
              <a:t> </a:t>
            </a:r>
            <a:r>
              <a:rPr spc="30" dirty="0">
                <a:solidFill>
                  <a:srgbClr val="23408F"/>
                </a:solidFill>
                <a:latin typeface="Roboto Bk"/>
                <a:cs typeface="Roboto Bk"/>
              </a:rPr>
              <a:t>OBLIGADOS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7677899"/>
            <a:ext cx="14630400" cy="551180"/>
          </a:xfrm>
          <a:custGeom>
            <a:avLst/>
            <a:gdLst/>
            <a:ahLst/>
            <a:cxnLst/>
            <a:rect l="l" t="t" r="r" b="b"/>
            <a:pathLst>
              <a:path w="14630400" h="551179">
                <a:moveTo>
                  <a:pt x="14630400" y="0"/>
                </a:moveTo>
                <a:lnTo>
                  <a:pt x="0" y="0"/>
                </a:lnTo>
                <a:lnTo>
                  <a:pt x="0" y="550799"/>
                </a:lnTo>
                <a:lnTo>
                  <a:pt x="14630400" y="550799"/>
                </a:lnTo>
                <a:lnTo>
                  <a:pt x="14630400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1164382" y="2411731"/>
            <a:ext cx="1017269" cy="1017269"/>
            <a:chOff x="1164382" y="2287374"/>
            <a:chExt cx="1017269" cy="1017269"/>
          </a:xfrm>
        </p:grpSpPr>
        <p:sp>
          <p:nvSpPr>
            <p:cNvPr id="5" name="object 5"/>
            <p:cNvSpPr/>
            <p:nvPr/>
          </p:nvSpPr>
          <p:spPr>
            <a:xfrm>
              <a:off x="1164382" y="2287374"/>
              <a:ext cx="1017269" cy="1017269"/>
            </a:xfrm>
            <a:custGeom>
              <a:avLst/>
              <a:gdLst/>
              <a:ahLst/>
              <a:cxnLst/>
              <a:rect l="l" t="t" r="r" b="b"/>
              <a:pathLst>
                <a:path w="1017269" h="1017270">
                  <a:moveTo>
                    <a:pt x="508444" y="0"/>
                  </a:moveTo>
                  <a:lnTo>
                    <a:pt x="459477" y="2327"/>
                  </a:lnTo>
                  <a:lnTo>
                    <a:pt x="411827" y="9167"/>
                  </a:lnTo>
                  <a:lnTo>
                    <a:pt x="365707" y="20308"/>
                  </a:lnTo>
                  <a:lnTo>
                    <a:pt x="321330" y="35535"/>
                  </a:lnTo>
                  <a:lnTo>
                    <a:pt x="278909" y="54636"/>
                  </a:lnTo>
                  <a:lnTo>
                    <a:pt x="238658" y="77397"/>
                  </a:lnTo>
                  <a:lnTo>
                    <a:pt x="200789" y="103606"/>
                  </a:lnTo>
                  <a:lnTo>
                    <a:pt x="165515" y="133050"/>
                  </a:lnTo>
                  <a:lnTo>
                    <a:pt x="133050" y="165515"/>
                  </a:lnTo>
                  <a:lnTo>
                    <a:pt x="103606" y="200789"/>
                  </a:lnTo>
                  <a:lnTo>
                    <a:pt x="77397" y="238658"/>
                  </a:lnTo>
                  <a:lnTo>
                    <a:pt x="54636" y="278909"/>
                  </a:lnTo>
                  <a:lnTo>
                    <a:pt x="35535" y="321330"/>
                  </a:lnTo>
                  <a:lnTo>
                    <a:pt x="20308" y="365707"/>
                  </a:lnTo>
                  <a:lnTo>
                    <a:pt x="9167" y="411827"/>
                  </a:lnTo>
                  <a:lnTo>
                    <a:pt x="2327" y="459477"/>
                  </a:lnTo>
                  <a:lnTo>
                    <a:pt x="0" y="508444"/>
                  </a:lnTo>
                  <a:lnTo>
                    <a:pt x="2327" y="557411"/>
                  </a:lnTo>
                  <a:lnTo>
                    <a:pt x="9167" y="605061"/>
                  </a:lnTo>
                  <a:lnTo>
                    <a:pt x="20308" y="651181"/>
                  </a:lnTo>
                  <a:lnTo>
                    <a:pt x="35535" y="695558"/>
                  </a:lnTo>
                  <a:lnTo>
                    <a:pt x="54636" y="737979"/>
                  </a:lnTo>
                  <a:lnTo>
                    <a:pt x="77397" y="778230"/>
                  </a:lnTo>
                  <a:lnTo>
                    <a:pt x="103606" y="816099"/>
                  </a:lnTo>
                  <a:lnTo>
                    <a:pt x="133050" y="851373"/>
                  </a:lnTo>
                  <a:lnTo>
                    <a:pt x="165515" y="883838"/>
                  </a:lnTo>
                  <a:lnTo>
                    <a:pt x="200789" y="913282"/>
                  </a:lnTo>
                  <a:lnTo>
                    <a:pt x="238658" y="939491"/>
                  </a:lnTo>
                  <a:lnTo>
                    <a:pt x="278909" y="962252"/>
                  </a:lnTo>
                  <a:lnTo>
                    <a:pt x="321330" y="981353"/>
                  </a:lnTo>
                  <a:lnTo>
                    <a:pt x="365707" y="996580"/>
                  </a:lnTo>
                  <a:lnTo>
                    <a:pt x="411827" y="1007721"/>
                  </a:lnTo>
                  <a:lnTo>
                    <a:pt x="459477" y="1014561"/>
                  </a:lnTo>
                  <a:lnTo>
                    <a:pt x="508444" y="1016888"/>
                  </a:lnTo>
                  <a:lnTo>
                    <a:pt x="557409" y="1014561"/>
                  </a:lnTo>
                  <a:lnTo>
                    <a:pt x="605058" y="1007721"/>
                  </a:lnTo>
                  <a:lnTo>
                    <a:pt x="651177" y="996580"/>
                  </a:lnTo>
                  <a:lnTo>
                    <a:pt x="695553" y="981353"/>
                  </a:lnTo>
                  <a:lnTo>
                    <a:pt x="737973" y="962252"/>
                  </a:lnTo>
                  <a:lnTo>
                    <a:pt x="778225" y="939491"/>
                  </a:lnTo>
                  <a:lnTo>
                    <a:pt x="816094" y="913282"/>
                  </a:lnTo>
                  <a:lnTo>
                    <a:pt x="851368" y="883838"/>
                  </a:lnTo>
                  <a:lnTo>
                    <a:pt x="883834" y="851373"/>
                  </a:lnTo>
                  <a:lnTo>
                    <a:pt x="913278" y="816099"/>
                  </a:lnTo>
                  <a:lnTo>
                    <a:pt x="939488" y="778230"/>
                  </a:lnTo>
                  <a:lnTo>
                    <a:pt x="962250" y="737979"/>
                  </a:lnTo>
                  <a:lnTo>
                    <a:pt x="981352" y="695558"/>
                  </a:lnTo>
                  <a:lnTo>
                    <a:pt x="996579" y="651181"/>
                  </a:lnTo>
                  <a:lnTo>
                    <a:pt x="1007720" y="605061"/>
                  </a:lnTo>
                  <a:lnTo>
                    <a:pt x="1014561" y="557411"/>
                  </a:lnTo>
                  <a:lnTo>
                    <a:pt x="1016888" y="508444"/>
                  </a:lnTo>
                  <a:lnTo>
                    <a:pt x="1014561" y="459477"/>
                  </a:lnTo>
                  <a:lnTo>
                    <a:pt x="1007720" y="411827"/>
                  </a:lnTo>
                  <a:lnTo>
                    <a:pt x="996579" y="365707"/>
                  </a:lnTo>
                  <a:lnTo>
                    <a:pt x="981352" y="321330"/>
                  </a:lnTo>
                  <a:lnTo>
                    <a:pt x="962250" y="278909"/>
                  </a:lnTo>
                  <a:lnTo>
                    <a:pt x="939488" y="238658"/>
                  </a:lnTo>
                  <a:lnTo>
                    <a:pt x="913278" y="200789"/>
                  </a:lnTo>
                  <a:lnTo>
                    <a:pt x="883834" y="165515"/>
                  </a:lnTo>
                  <a:lnTo>
                    <a:pt x="851368" y="133050"/>
                  </a:lnTo>
                  <a:lnTo>
                    <a:pt x="816094" y="103606"/>
                  </a:lnTo>
                  <a:lnTo>
                    <a:pt x="778225" y="77397"/>
                  </a:lnTo>
                  <a:lnTo>
                    <a:pt x="737973" y="54636"/>
                  </a:lnTo>
                  <a:lnTo>
                    <a:pt x="695553" y="35535"/>
                  </a:lnTo>
                  <a:lnTo>
                    <a:pt x="651177" y="20308"/>
                  </a:lnTo>
                  <a:lnTo>
                    <a:pt x="605058" y="9167"/>
                  </a:lnTo>
                  <a:lnTo>
                    <a:pt x="557409" y="2327"/>
                  </a:lnTo>
                  <a:lnTo>
                    <a:pt x="508444" y="0"/>
                  </a:lnTo>
                  <a:close/>
                </a:path>
              </a:pathLst>
            </a:custGeom>
            <a:solidFill>
              <a:srgbClr val="23408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392228" y="2436881"/>
              <a:ext cx="560705" cy="647700"/>
            </a:xfrm>
            <a:custGeom>
              <a:avLst/>
              <a:gdLst/>
              <a:ahLst/>
              <a:cxnLst/>
              <a:rect l="l" t="t" r="r" b="b"/>
              <a:pathLst>
                <a:path w="560705" h="647700">
                  <a:moveTo>
                    <a:pt x="405676" y="574040"/>
                  </a:moveTo>
                  <a:lnTo>
                    <a:pt x="18173" y="574040"/>
                  </a:lnTo>
                  <a:lnTo>
                    <a:pt x="10176" y="575310"/>
                  </a:lnTo>
                  <a:lnTo>
                    <a:pt x="4525" y="579120"/>
                  </a:lnTo>
                  <a:lnTo>
                    <a:pt x="1159" y="584200"/>
                  </a:lnTo>
                  <a:lnTo>
                    <a:pt x="12" y="591820"/>
                  </a:lnTo>
                  <a:lnTo>
                    <a:pt x="0" y="627380"/>
                  </a:lnTo>
                  <a:lnTo>
                    <a:pt x="1036" y="637540"/>
                  </a:lnTo>
                  <a:lnTo>
                    <a:pt x="4516" y="643890"/>
                  </a:lnTo>
                  <a:lnTo>
                    <a:pt x="11028" y="647700"/>
                  </a:lnTo>
                  <a:lnTo>
                    <a:pt x="553719" y="647700"/>
                  </a:lnTo>
                  <a:lnTo>
                    <a:pt x="559968" y="641350"/>
                  </a:lnTo>
                  <a:lnTo>
                    <a:pt x="560134" y="628650"/>
                  </a:lnTo>
                  <a:lnTo>
                    <a:pt x="19430" y="628650"/>
                  </a:lnTo>
                  <a:lnTo>
                    <a:pt x="19430" y="593090"/>
                  </a:lnTo>
                  <a:lnTo>
                    <a:pt x="405002" y="593090"/>
                  </a:lnTo>
                  <a:lnTo>
                    <a:pt x="412457" y="591820"/>
                  </a:lnTo>
                  <a:lnTo>
                    <a:pt x="415493" y="589280"/>
                  </a:lnTo>
                  <a:lnTo>
                    <a:pt x="416369" y="579120"/>
                  </a:lnTo>
                  <a:lnTo>
                    <a:pt x="413588" y="575310"/>
                  </a:lnTo>
                  <a:lnTo>
                    <a:pt x="405676" y="574040"/>
                  </a:lnTo>
                  <a:close/>
                </a:path>
                <a:path w="560705" h="647700">
                  <a:moveTo>
                    <a:pt x="554062" y="574040"/>
                  </a:moveTo>
                  <a:lnTo>
                    <a:pt x="448690" y="574040"/>
                  </a:lnTo>
                  <a:lnTo>
                    <a:pt x="442188" y="577850"/>
                  </a:lnTo>
                  <a:lnTo>
                    <a:pt x="440931" y="581660"/>
                  </a:lnTo>
                  <a:lnTo>
                    <a:pt x="443395" y="591820"/>
                  </a:lnTo>
                  <a:lnTo>
                    <a:pt x="447420" y="593090"/>
                  </a:lnTo>
                  <a:lnTo>
                    <a:pt x="540791" y="593090"/>
                  </a:lnTo>
                  <a:lnTo>
                    <a:pt x="540791" y="628650"/>
                  </a:lnTo>
                  <a:lnTo>
                    <a:pt x="560134" y="628650"/>
                  </a:lnTo>
                  <a:lnTo>
                    <a:pt x="560019" y="580390"/>
                  </a:lnTo>
                  <a:lnTo>
                    <a:pt x="554062" y="574040"/>
                  </a:lnTo>
                  <a:close/>
                </a:path>
                <a:path w="560705" h="647700">
                  <a:moveTo>
                    <a:pt x="525398" y="527050"/>
                  </a:moveTo>
                  <a:lnTo>
                    <a:pt x="49187" y="527050"/>
                  </a:lnTo>
                  <a:lnTo>
                    <a:pt x="38511" y="528320"/>
                  </a:lnTo>
                  <a:lnTo>
                    <a:pt x="31740" y="532130"/>
                  </a:lnTo>
                  <a:lnTo>
                    <a:pt x="28184" y="538480"/>
                  </a:lnTo>
                  <a:lnTo>
                    <a:pt x="27267" y="548640"/>
                  </a:lnTo>
                  <a:lnTo>
                    <a:pt x="27152" y="574040"/>
                  </a:lnTo>
                  <a:lnTo>
                    <a:pt x="46456" y="574040"/>
                  </a:lnTo>
                  <a:lnTo>
                    <a:pt x="46456" y="546100"/>
                  </a:lnTo>
                  <a:lnTo>
                    <a:pt x="532434" y="546100"/>
                  </a:lnTo>
                  <a:lnTo>
                    <a:pt x="530758" y="532130"/>
                  </a:lnTo>
                  <a:lnTo>
                    <a:pt x="525398" y="527050"/>
                  </a:lnTo>
                  <a:close/>
                </a:path>
                <a:path w="560705" h="647700">
                  <a:moveTo>
                    <a:pt x="532434" y="546100"/>
                  </a:moveTo>
                  <a:lnTo>
                    <a:pt x="512800" y="546100"/>
                  </a:lnTo>
                  <a:lnTo>
                    <a:pt x="514337" y="548640"/>
                  </a:lnTo>
                  <a:lnTo>
                    <a:pt x="513791" y="560070"/>
                  </a:lnTo>
                  <a:lnTo>
                    <a:pt x="513920" y="563880"/>
                  </a:lnTo>
                  <a:lnTo>
                    <a:pt x="514007" y="574040"/>
                  </a:lnTo>
                  <a:lnTo>
                    <a:pt x="533006" y="574040"/>
                  </a:lnTo>
                  <a:lnTo>
                    <a:pt x="533025" y="560070"/>
                  </a:lnTo>
                  <a:lnTo>
                    <a:pt x="532739" y="548640"/>
                  </a:lnTo>
                  <a:lnTo>
                    <a:pt x="532434" y="546100"/>
                  </a:lnTo>
                  <a:close/>
                </a:path>
                <a:path w="560705" h="647700">
                  <a:moveTo>
                    <a:pt x="75996" y="334010"/>
                  </a:moveTo>
                  <a:lnTo>
                    <a:pt x="55994" y="334010"/>
                  </a:lnTo>
                  <a:lnTo>
                    <a:pt x="55994" y="527050"/>
                  </a:lnTo>
                  <a:lnTo>
                    <a:pt x="125120" y="527050"/>
                  </a:lnTo>
                  <a:lnTo>
                    <a:pt x="125120" y="525780"/>
                  </a:lnTo>
                  <a:lnTo>
                    <a:pt x="75996" y="525780"/>
                  </a:lnTo>
                  <a:lnTo>
                    <a:pt x="75996" y="334010"/>
                  </a:lnTo>
                  <a:close/>
                </a:path>
                <a:path w="560705" h="647700">
                  <a:moveTo>
                    <a:pt x="170611" y="334010"/>
                  </a:moveTo>
                  <a:lnTo>
                    <a:pt x="150596" y="334010"/>
                  </a:lnTo>
                  <a:lnTo>
                    <a:pt x="150596" y="527050"/>
                  </a:lnTo>
                  <a:lnTo>
                    <a:pt x="219430" y="527050"/>
                  </a:lnTo>
                  <a:lnTo>
                    <a:pt x="219430" y="525780"/>
                  </a:lnTo>
                  <a:lnTo>
                    <a:pt x="170611" y="525780"/>
                  </a:lnTo>
                  <a:lnTo>
                    <a:pt x="170611" y="334010"/>
                  </a:lnTo>
                  <a:close/>
                </a:path>
                <a:path w="560705" h="647700">
                  <a:moveTo>
                    <a:pt x="265239" y="334010"/>
                  </a:moveTo>
                  <a:lnTo>
                    <a:pt x="245579" y="334010"/>
                  </a:lnTo>
                  <a:lnTo>
                    <a:pt x="245579" y="527050"/>
                  </a:lnTo>
                  <a:lnTo>
                    <a:pt x="314591" y="527050"/>
                  </a:lnTo>
                  <a:lnTo>
                    <a:pt x="314591" y="525780"/>
                  </a:lnTo>
                  <a:lnTo>
                    <a:pt x="265239" y="525780"/>
                  </a:lnTo>
                  <a:lnTo>
                    <a:pt x="265239" y="334010"/>
                  </a:lnTo>
                  <a:close/>
                </a:path>
                <a:path w="560705" h="647700">
                  <a:moveTo>
                    <a:pt x="360133" y="334010"/>
                  </a:moveTo>
                  <a:lnTo>
                    <a:pt x="340232" y="334010"/>
                  </a:lnTo>
                  <a:lnTo>
                    <a:pt x="340232" y="527050"/>
                  </a:lnTo>
                  <a:lnTo>
                    <a:pt x="409384" y="527050"/>
                  </a:lnTo>
                  <a:lnTo>
                    <a:pt x="409384" y="525780"/>
                  </a:lnTo>
                  <a:lnTo>
                    <a:pt x="360133" y="525780"/>
                  </a:lnTo>
                  <a:lnTo>
                    <a:pt x="360133" y="334010"/>
                  </a:lnTo>
                  <a:close/>
                </a:path>
                <a:path w="560705" h="647700">
                  <a:moveTo>
                    <a:pt x="454761" y="334010"/>
                  </a:moveTo>
                  <a:lnTo>
                    <a:pt x="435051" y="334010"/>
                  </a:lnTo>
                  <a:lnTo>
                    <a:pt x="435051" y="527050"/>
                  </a:lnTo>
                  <a:lnTo>
                    <a:pt x="504126" y="527050"/>
                  </a:lnTo>
                  <a:lnTo>
                    <a:pt x="504126" y="525780"/>
                  </a:lnTo>
                  <a:lnTo>
                    <a:pt x="454761" y="525780"/>
                  </a:lnTo>
                  <a:lnTo>
                    <a:pt x="454761" y="334010"/>
                  </a:lnTo>
                  <a:close/>
                </a:path>
                <a:path w="560705" h="647700">
                  <a:moveTo>
                    <a:pt x="125120" y="334010"/>
                  </a:moveTo>
                  <a:lnTo>
                    <a:pt x="105168" y="334010"/>
                  </a:lnTo>
                  <a:lnTo>
                    <a:pt x="105168" y="525780"/>
                  </a:lnTo>
                  <a:lnTo>
                    <a:pt x="125120" y="525780"/>
                  </a:lnTo>
                  <a:lnTo>
                    <a:pt x="125120" y="334010"/>
                  </a:lnTo>
                  <a:close/>
                </a:path>
                <a:path w="560705" h="647700">
                  <a:moveTo>
                    <a:pt x="204406" y="480060"/>
                  </a:moveTo>
                  <a:lnTo>
                    <a:pt x="200583" y="485140"/>
                  </a:lnTo>
                  <a:lnTo>
                    <a:pt x="200469" y="491490"/>
                  </a:lnTo>
                  <a:lnTo>
                    <a:pt x="200431" y="525780"/>
                  </a:lnTo>
                  <a:lnTo>
                    <a:pt x="219430" y="525780"/>
                  </a:lnTo>
                  <a:lnTo>
                    <a:pt x="219434" y="491490"/>
                  </a:lnTo>
                  <a:lnTo>
                    <a:pt x="219201" y="485140"/>
                  </a:lnTo>
                  <a:lnTo>
                    <a:pt x="215823" y="481330"/>
                  </a:lnTo>
                  <a:lnTo>
                    <a:pt x="204406" y="480060"/>
                  </a:lnTo>
                  <a:close/>
                </a:path>
                <a:path w="560705" h="647700">
                  <a:moveTo>
                    <a:pt x="314591" y="334010"/>
                  </a:moveTo>
                  <a:lnTo>
                    <a:pt x="294906" y="334010"/>
                  </a:lnTo>
                  <a:lnTo>
                    <a:pt x="294906" y="525780"/>
                  </a:lnTo>
                  <a:lnTo>
                    <a:pt x="314591" y="525780"/>
                  </a:lnTo>
                  <a:lnTo>
                    <a:pt x="314591" y="334010"/>
                  </a:lnTo>
                  <a:close/>
                </a:path>
                <a:path w="560705" h="647700">
                  <a:moveTo>
                    <a:pt x="409384" y="334010"/>
                  </a:moveTo>
                  <a:lnTo>
                    <a:pt x="389559" y="334010"/>
                  </a:lnTo>
                  <a:lnTo>
                    <a:pt x="389559" y="525780"/>
                  </a:lnTo>
                  <a:lnTo>
                    <a:pt x="409384" y="525780"/>
                  </a:lnTo>
                  <a:lnTo>
                    <a:pt x="409384" y="334010"/>
                  </a:lnTo>
                  <a:close/>
                </a:path>
                <a:path w="560705" h="647700">
                  <a:moveTo>
                    <a:pt x="504126" y="334010"/>
                  </a:moveTo>
                  <a:lnTo>
                    <a:pt x="484149" y="334010"/>
                  </a:lnTo>
                  <a:lnTo>
                    <a:pt x="484149" y="525780"/>
                  </a:lnTo>
                  <a:lnTo>
                    <a:pt x="504126" y="525780"/>
                  </a:lnTo>
                  <a:lnTo>
                    <a:pt x="504126" y="334010"/>
                  </a:lnTo>
                  <a:close/>
                </a:path>
                <a:path w="560705" h="647700">
                  <a:moveTo>
                    <a:pt x="219430" y="334010"/>
                  </a:moveTo>
                  <a:lnTo>
                    <a:pt x="200431" y="334010"/>
                  </a:lnTo>
                  <a:lnTo>
                    <a:pt x="200355" y="445770"/>
                  </a:lnTo>
                  <a:lnTo>
                    <a:pt x="202399" y="453390"/>
                  </a:lnTo>
                  <a:lnTo>
                    <a:pt x="205905" y="455930"/>
                  </a:lnTo>
                  <a:lnTo>
                    <a:pt x="215798" y="454660"/>
                  </a:lnTo>
                  <a:lnTo>
                    <a:pt x="218630" y="452120"/>
                  </a:lnTo>
                  <a:lnTo>
                    <a:pt x="219570" y="444500"/>
                  </a:lnTo>
                  <a:lnTo>
                    <a:pt x="219494" y="443230"/>
                  </a:lnTo>
                  <a:lnTo>
                    <a:pt x="219430" y="334010"/>
                  </a:lnTo>
                  <a:close/>
                </a:path>
                <a:path w="560705" h="647700">
                  <a:moveTo>
                    <a:pt x="533006" y="293370"/>
                  </a:moveTo>
                  <a:lnTo>
                    <a:pt x="27152" y="293370"/>
                  </a:lnTo>
                  <a:lnTo>
                    <a:pt x="27165" y="314960"/>
                  </a:lnTo>
                  <a:lnTo>
                    <a:pt x="28342" y="322580"/>
                  </a:lnTo>
                  <a:lnTo>
                    <a:pt x="31802" y="328930"/>
                  </a:lnTo>
                  <a:lnTo>
                    <a:pt x="37693" y="332740"/>
                  </a:lnTo>
                  <a:lnTo>
                    <a:pt x="46164" y="334010"/>
                  </a:lnTo>
                  <a:lnTo>
                    <a:pt x="511492" y="334010"/>
                  </a:lnTo>
                  <a:lnTo>
                    <a:pt x="46507" y="313690"/>
                  </a:lnTo>
                  <a:lnTo>
                    <a:pt x="46507" y="294640"/>
                  </a:lnTo>
                  <a:lnTo>
                    <a:pt x="533006" y="294640"/>
                  </a:lnTo>
                  <a:lnTo>
                    <a:pt x="533006" y="293370"/>
                  </a:lnTo>
                  <a:close/>
                </a:path>
                <a:path w="560705" h="647700">
                  <a:moveTo>
                    <a:pt x="533006" y="294640"/>
                  </a:moveTo>
                  <a:lnTo>
                    <a:pt x="513664" y="294640"/>
                  </a:lnTo>
                  <a:lnTo>
                    <a:pt x="513664" y="313690"/>
                  </a:lnTo>
                  <a:lnTo>
                    <a:pt x="532872" y="313690"/>
                  </a:lnTo>
                  <a:lnTo>
                    <a:pt x="533006" y="312420"/>
                  </a:lnTo>
                  <a:lnTo>
                    <a:pt x="533006" y="294640"/>
                  </a:lnTo>
                  <a:close/>
                </a:path>
                <a:path w="560705" h="647700">
                  <a:moveTo>
                    <a:pt x="283883" y="0"/>
                  </a:moveTo>
                  <a:lnTo>
                    <a:pt x="276288" y="0"/>
                  </a:lnTo>
                  <a:lnTo>
                    <a:pt x="271437" y="3810"/>
                  </a:lnTo>
                  <a:lnTo>
                    <a:pt x="270471" y="8890"/>
                  </a:lnTo>
                  <a:lnTo>
                    <a:pt x="270575" y="50800"/>
                  </a:lnTo>
                  <a:lnTo>
                    <a:pt x="270700" y="116840"/>
                  </a:lnTo>
                  <a:lnTo>
                    <a:pt x="269265" y="118110"/>
                  </a:lnTo>
                  <a:lnTo>
                    <a:pt x="4927" y="274320"/>
                  </a:lnTo>
                  <a:lnTo>
                    <a:pt x="2755" y="279400"/>
                  </a:lnTo>
                  <a:lnTo>
                    <a:pt x="5676" y="290830"/>
                  </a:lnTo>
                  <a:lnTo>
                    <a:pt x="10325" y="293370"/>
                  </a:lnTo>
                  <a:lnTo>
                    <a:pt x="550621" y="293370"/>
                  </a:lnTo>
                  <a:lnTo>
                    <a:pt x="554177" y="290830"/>
                  </a:lnTo>
                  <a:lnTo>
                    <a:pt x="557250" y="280670"/>
                  </a:lnTo>
                  <a:lnTo>
                    <a:pt x="556018" y="275590"/>
                  </a:lnTo>
                  <a:lnTo>
                    <a:pt x="554491" y="274320"/>
                  </a:lnTo>
                  <a:lnTo>
                    <a:pt x="42405" y="274320"/>
                  </a:lnTo>
                  <a:lnTo>
                    <a:pt x="44437" y="273050"/>
                  </a:lnTo>
                  <a:lnTo>
                    <a:pt x="45389" y="273050"/>
                  </a:lnTo>
                  <a:lnTo>
                    <a:pt x="138358" y="217170"/>
                  </a:lnTo>
                  <a:lnTo>
                    <a:pt x="230293" y="163830"/>
                  </a:lnTo>
                  <a:lnTo>
                    <a:pt x="279666" y="134620"/>
                  </a:lnTo>
                  <a:lnTo>
                    <a:pt x="318395" y="134620"/>
                  </a:lnTo>
                  <a:lnTo>
                    <a:pt x="292493" y="119380"/>
                  </a:lnTo>
                  <a:lnTo>
                    <a:pt x="289991" y="116840"/>
                  </a:lnTo>
                  <a:lnTo>
                    <a:pt x="289382" y="109220"/>
                  </a:lnTo>
                  <a:lnTo>
                    <a:pt x="289568" y="104140"/>
                  </a:lnTo>
                  <a:lnTo>
                    <a:pt x="289661" y="95250"/>
                  </a:lnTo>
                  <a:lnTo>
                    <a:pt x="343255" y="95250"/>
                  </a:lnTo>
                  <a:lnTo>
                    <a:pt x="343255" y="93980"/>
                  </a:lnTo>
                  <a:lnTo>
                    <a:pt x="399749" y="93980"/>
                  </a:lnTo>
                  <a:lnTo>
                    <a:pt x="404279" y="91440"/>
                  </a:lnTo>
                  <a:lnTo>
                    <a:pt x="407161" y="86360"/>
                  </a:lnTo>
                  <a:lnTo>
                    <a:pt x="406107" y="76200"/>
                  </a:lnTo>
                  <a:lnTo>
                    <a:pt x="406228" y="74930"/>
                  </a:lnTo>
                  <a:lnTo>
                    <a:pt x="290080" y="74930"/>
                  </a:lnTo>
                  <a:lnTo>
                    <a:pt x="290080" y="30480"/>
                  </a:lnTo>
                  <a:lnTo>
                    <a:pt x="406347" y="30480"/>
                  </a:lnTo>
                  <a:lnTo>
                    <a:pt x="406272" y="16510"/>
                  </a:lnTo>
                  <a:lnTo>
                    <a:pt x="401675" y="11430"/>
                  </a:lnTo>
                  <a:lnTo>
                    <a:pt x="290029" y="11430"/>
                  </a:lnTo>
                  <a:lnTo>
                    <a:pt x="290893" y="10160"/>
                  </a:lnTo>
                  <a:lnTo>
                    <a:pt x="283883" y="0"/>
                  </a:lnTo>
                  <a:close/>
                </a:path>
                <a:path w="560705" h="647700">
                  <a:moveTo>
                    <a:pt x="428383" y="199390"/>
                  </a:moveTo>
                  <a:lnTo>
                    <a:pt x="423151" y="201930"/>
                  </a:lnTo>
                  <a:lnTo>
                    <a:pt x="418096" y="210820"/>
                  </a:lnTo>
                  <a:lnTo>
                    <a:pt x="419430" y="215900"/>
                  </a:lnTo>
                  <a:lnTo>
                    <a:pt x="425894" y="219710"/>
                  </a:lnTo>
                  <a:lnTo>
                    <a:pt x="427748" y="220980"/>
                  </a:lnTo>
                  <a:lnTo>
                    <a:pt x="512813" y="271780"/>
                  </a:lnTo>
                  <a:lnTo>
                    <a:pt x="514743" y="273050"/>
                  </a:lnTo>
                  <a:lnTo>
                    <a:pt x="517588" y="274320"/>
                  </a:lnTo>
                  <a:lnTo>
                    <a:pt x="554491" y="274320"/>
                  </a:lnTo>
                  <a:lnTo>
                    <a:pt x="549909" y="270510"/>
                  </a:lnTo>
                  <a:lnTo>
                    <a:pt x="547852" y="270510"/>
                  </a:lnTo>
                  <a:lnTo>
                    <a:pt x="448157" y="210820"/>
                  </a:lnTo>
                  <a:lnTo>
                    <a:pt x="440956" y="207010"/>
                  </a:lnTo>
                  <a:lnTo>
                    <a:pt x="428383" y="199390"/>
                  </a:lnTo>
                  <a:close/>
                </a:path>
                <a:path w="560705" h="647700">
                  <a:moveTo>
                    <a:pt x="318395" y="134620"/>
                  </a:moveTo>
                  <a:lnTo>
                    <a:pt x="281825" y="134620"/>
                  </a:lnTo>
                  <a:lnTo>
                    <a:pt x="308801" y="151130"/>
                  </a:lnTo>
                  <a:lnTo>
                    <a:pt x="390029" y="199390"/>
                  </a:lnTo>
                  <a:lnTo>
                    <a:pt x="395389" y="199390"/>
                  </a:lnTo>
                  <a:lnTo>
                    <a:pt x="402043" y="187960"/>
                  </a:lnTo>
                  <a:lnTo>
                    <a:pt x="399541" y="182880"/>
                  </a:lnTo>
                  <a:lnTo>
                    <a:pt x="318395" y="134620"/>
                  </a:lnTo>
                  <a:close/>
                </a:path>
                <a:path w="560705" h="647700">
                  <a:moveTo>
                    <a:pt x="343255" y="95250"/>
                  </a:moveTo>
                  <a:lnTo>
                    <a:pt x="323684" y="95250"/>
                  </a:lnTo>
                  <a:lnTo>
                    <a:pt x="323722" y="121920"/>
                  </a:lnTo>
                  <a:lnTo>
                    <a:pt x="323862" y="130810"/>
                  </a:lnTo>
                  <a:lnTo>
                    <a:pt x="327151" y="133350"/>
                  </a:lnTo>
                  <a:lnTo>
                    <a:pt x="339420" y="134620"/>
                  </a:lnTo>
                  <a:lnTo>
                    <a:pt x="343446" y="133350"/>
                  </a:lnTo>
                  <a:lnTo>
                    <a:pt x="452856" y="133350"/>
                  </a:lnTo>
                  <a:lnTo>
                    <a:pt x="457771" y="129540"/>
                  </a:lnTo>
                  <a:lnTo>
                    <a:pt x="457867" y="114300"/>
                  </a:lnTo>
                  <a:lnTo>
                    <a:pt x="368909" y="114300"/>
                  </a:lnTo>
                  <a:lnTo>
                    <a:pt x="368655" y="113030"/>
                  </a:lnTo>
                  <a:lnTo>
                    <a:pt x="375819" y="109220"/>
                  </a:lnTo>
                  <a:lnTo>
                    <a:pt x="379394" y="106680"/>
                  </a:lnTo>
                  <a:lnTo>
                    <a:pt x="343255" y="106680"/>
                  </a:lnTo>
                  <a:lnTo>
                    <a:pt x="343255" y="95250"/>
                  </a:lnTo>
                  <a:close/>
                </a:path>
                <a:path w="560705" h="647700">
                  <a:moveTo>
                    <a:pt x="457845" y="69850"/>
                  </a:moveTo>
                  <a:lnTo>
                    <a:pt x="438378" y="69850"/>
                  </a:lnTo>
                  <a:lnTo>
                    <a:pt x="438378" y="114300"/>
                  </a:lnTo>
                  <a:lnTo>
                    <a:pt x="457867" y="114300"/>
                  </a:lnTo>
                  <a:lnTo>
                    <a:pt x="457845" y="69850"/>
                  </a:lnTo>
                  <a:close/>
                </a:path>
                <a:path w="560705" h="647700">
                  <a:moveTo>
                    <a:pt x="399749" y="93980"/>
                  </a:moveTo>
                  <a:lnTo>
                    <a:pt x="360845" y="93980"/>
                  </a:lnTo>
                  <a:lnTo>
                    <a:pt x="361060" y="95250"/>
                  </a:lnTo>
                  <a:lnTo>
                    <a:pt x="361530" y="95250"/>
                  </a:lnTo>
                  <a:lnTo>
                    <a:pt x="343255" y="106680"/>
                  </a:lnTo>
                  <a:lnTo>
                    <a:pt x="379394" y="106680"/>
                  </a:lnTo>
                  <a:lnTo>
                    <a:pt x="382970" y="104140"/>
                  </a:lnTo>
                  <a:lnTo>
                    <a:pt x="390170" y="100330"/>
                  </a:lnTo>
                  <a:lnTo>
                    <a:pt x="397484" y="95250"/>
                  </a:lnTo>
                  <a:lnTo>
                    <a:pt x="399749" y="93980"/>
                  </a:lnTo>
                  <a:close/>
                </a:path>
                <a:path w="560705" h="647700">
                  <a:moveTo>
                    <a:pt x="406347" y="30480"/>
                  </a:moveTo>
                  <a:lnTo>
                    <a:pt x="387070" y="30480"/>
                  </a:lnTo>
                  <a:lnTo>
                    <a:pt x="387070" y="74930"/>
                  </a:lnTo>
                  <a:lnTo>
                    <a:pt x="406228" y="74930"/>
                  </a:lnTo>
                  <a:lnTo>
                    <a:pt x="406349" y="69850"/>
                  </a:lnTo>
                  <a:lnTo>
                    <a:pt x="457845" y="69850"/>
                  </a:lnTo>
                  <a:lnTo>
                    <a:pt x="457720" y="55880"/>
                  </a:lnTo>
                  <a:lnTo>
                    <a:pt x="452627" y="50800"/>
                  </a:lnTo>
                  <a:lnTo>
                    <a:pt x="406349" y="50800"/>
                  </a:lnTo>
                  <a:lnTo>
                    <a:pt x="406347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0394" y="2608515"/>
              <a:ext cx="83865" cy="84048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898131" y="5441922"/>
            <a:ext cx="1017269" cy="1017269"/>
            <a:chOff x="7317732" y="5441922"/>
            <a:chExt cx="1017269" cy="1017269"/>
          </a:xfrm>
        </p:grpSpPr>
        <p:sp>
          <p:nvSpPr>
            <p:cNvPr id="9" name="object 9"/>
            <p:cNvSpPr/>
            <p:nvPr/>
          </p:nvSpPr>
          <p:spPr>
            <a:xfrm>
              <a:off x="7317732" y="5441922"/>
              <a:ext cx="1017269" cy="1017269"/>
            </a:xfrm>
            <a:custGeom>
              <a:avLst/>
              <a:gdLst/>
              <a:ahLst/>
              <a:cxnLst/>
              <a:rect l="l" t="t" r="r" b="b"/>
              <a:pathLst>
                <a:path w="1017270" h="1017270">
                  <a:moveTo>
                    <a:pt x="508444" y="0"/>
                  </a:moveTo>
                  <a:lnTo>
                    <a:pt x="459479" y="2327"/>
                  </a:lnTo>
                  <a:lnTo>
                    <a:pt x="411830" y="9168"/>
                  </a:lnTo>
                  <a:lnTo>
                    <a:pt x="365711" y="20309"/>
                  </a:lnTo>
                  <a:lnTo>
                    <a:pt x="321335" y="35536"/>
                  </a:lnTo>
                  <a:lnTo>
                    <a:pt x="278915" y="54638"/>
                  </a:lnTo>
                  <a:lnTo>
                    <a:pt x="238663" y="77400"/>
                  </a:lnTo>
                  <a:lnTo>
                    <a:pt x="200794" y="103610"/>
                  </a:lnTo>
                  <a:lnTo>
                    <a:pt x="165520" y="133054"/>
                  </a:lnTo>
                  <a:lnTo>
                    <a:pt x="133054" y="165520"/>
                  </a:lnTo>
                  <a:lnTo>
                    <a:pt x="103610" y="200794"/>
                  </a:lnTo>
                  <a:lnTo>
                    <a:pt x="77400" y="238663"/>
                  </a:lnTo>
                  <a:lnTo>
                    <a:pt x="54638" y="278915"/>
                  </a:lnTo>
                  <a:lnTo>
                    <a:pt x="35536" y="321335"/>
                  </a:lnTo>
                  <a:lnTo>
                    <a:pt x="20309" y="365711"/>
                  </a:lnTo>
                  <a:lnTo>
                    <a:pt x="9168" y="411830"/>
                  </a:lnTo>
                  <a:lnTo>
                    <a:pt x="2327" y="459479"/>
                  </a:lnTo>
                  <a:lnTo>
                    <a:pt x="0" y="508457"/>
                  </a:lnTo>
                  <a:lnTo>
                    <a:pt x="2327" y="557424"/>
                  </a:lnTo>
                  <a:lnTo>
                    <a:pt x="9168" y="605074"/>
                  </a:lnTo>
                  <a:lnTo>
                    <a:pt x="20309" y="651194"/>
                  </a:lnTo>
                  <a:lnTo>
                    <a:pt x="35536" y="695571"/>
                  </a:lnTo>
                  <a:lnTo>
                    <a:pt x="54638" y="737992"/>
                  </a:lnTo>
                  <a:lnTo>
                    <a:pt x="77400" y="778243"/>
                  </a:lnTo>
                  <a:lnTo>
                    <a:pt x="103610" y="816112"/>
                  </a:lnTo>
                  <a:lnTo>
                    <a:pt x="133054" y="851386"/>
                  </a:lnTo>
                  <a:lnTo>
                    <a:pt x="165520" y="883851"/>
                  </a:lnTo>
                  <a:lnTo>
                    <a:pt x="200794" y="913295"/>
                  </a:lnTo>
                  <a:lnTo>
                    <a:pt x="238663" y="939504"/>
                  </a:lnTo>
                  <a:lnTo>
                    <a:pt x="278915" y="962265"/>
                  </a:lnTo>
                  <a:lnTo>
                    <a:pt x="321335" y="981366"/>
                  </a:lnTo>
                  <a:lnTo>
                    <a:pt x="365711" y="996593"/>
                  </a:lnTo>
                  <a:lnTo>
                    <a:pt x="411830" y="1007733"/>
                  </a:lnTo>
                  <a:lnTo>
                    <a:pt x="459479" y="1014574"/>
                  </a:lnTo>
                  <a:lnTo>
                    <a:pt x="508457" y="1016901"/>
                  </a:lnTo>
                  <a:lnTo>
                    <a:pt x="557422" y="1014574"/>
                  </a:lnTo>
                  <a:lnTo>
                    <a:pt x="605070" y="1007733"/>
                  </a:lnTo>
                  <a:lnTo>
                    <a:pt x="651189" y="996593"/>
                  </a:lnTo>
                  <a:lnTo>
                    <a:pt x="695566" y="981366"/>
                  </a:lnTo>
                  <a:lnTo>
                    <a:pt x="737986" y="962265"/>
                  </a:lnTo>
                  <a:lnTo>
                    <a:pt x="778237" y="939504"/>
                  </a:lnTo>
                  <a:lnTo>
                    <a:pt x="816107" y="913295"/>
                  </a:lnTo>
                  <a:lnTo>
                    <a:pt x="851381" y="883851"/>
                  </a:lnTo>
                  <a:lnTo>
                    <a:pt x="883846" y="851386"/>
                  </a:lnTo>
                  <a:lnTo>
                    <a:pt x="913291" y="816112"/>
                  </a:lnTo>
                  <a:lnTo>
                    <a:pt x="939501" y="778243"/>
                  </a:lnTo>
                  <a:lnTo>
                    <a:pt x="962263" y="737992"/>
                  </a:lnTo>
                  <a:lnTo>
                    <a:pt x="981364" y="695571"/>
                  </a:lnTo>
                  <a:lnTo>
                    <a:pt x="996592" y="651194"/>
                  </a:lnTo>
                  <a:lnTo>
                    <a:pt x="1007733" y="605074"/>
                  </a:lnTo>
                  <a:lnTo>
                    <a:pt x="1014574" y="557424"/>
                  </a:lnTo>
                  <a:lnTo>
                    <a:pt x="1016901" y="508444"/>
                  </a:lnTo>
                  <a:lnTo>
                    <a:pt x="1014574" y="459479"/>
                  </a:lnTo>
                  <a:lnTo>
                    <a:pt x="1007733" y="411830"/>
                  </a:lnTo>
                  <a:lnTo>
                    <a:pt x="996592" y="365711"/>
                  </a:lnTo>
                  <a:lnTo>
                    <a:pt x="981364" y="321335"/>
                  </a:lnTo>
                  <a:lnTo>
                    <a:pt x="962263" y="278915"/>
                  </a:lnTo>
                  <a:lnTo>
                    <a:pt x="939501" y="238663"/>
                  </a:lnTo>
                  <a:lnTo>
                    <a:pt x="913291" y="200794"/>
                  </a:lnTo>
                  <a:lnTo>
                    <a:pt x="883846" y="165520"/>
                  </a:lnTo>
                  <a:lnTo>
                    <a:pt x="851381" y="133054"/>
                  </a:lnTo>
                  <a:lnTo>
                    <a:pt x="816107" y="103610"/>
                  </a:lnTo>
                  <a:lnTo>
                    <a:pt x="778237" y="77400"/>
                  </a:lnTo>
                  <a:lnTo>
                    <a:pt x="737986" y="54638"/>
                  </a:lnTo>
                  <a:lnTo>
                    <a:pt x="695566" y="35536"/>
                  </a:lnTo>
                  <a:lnTo>
                    <a:pt x="651189" y="20309"/>
                  </a:lnTo>
                  <a:lnTo>
                    <a:pt x="605070" y="9168"/>
                  </a:lnTo>
                  <a:lnTo>
                    <a:pt x="557422" y="2327"/>
                  </a:lnTo>
                  <a:lnTo>
                    <a:pt x="508444" y="0"/>
                  </a:lnTo>
                  <a:close/>
                </a:path>
              </a:pathLst>
            </a:custGeom>
            <a:solidFill>
              <a:srgbClr val="23408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625315" y="5639610"/>
              <a:ext cx="409575" cy="662940"/>
            </a:xfrm>
            <a:custGeom>
              <a:avLst/>
              <a:gdLst/>
              <a:ahLst/>
              <a:cxnLst/>
              <a:rect l="l" t="t" r="r" b="b"/>
              <a:pathLst>
                <a:path w="409575" h="662939">
                  <a:moveTo>
                    <a:pt x="59011" y="443230"/>
                  </a:moveTo>
                  <a:lnTo>
                    <a:pt x="36121" y="444500"/>
                  </a:lnTo>
                  <a:lnTo>
                    <a:pt x="16073" y="455930"/>
                  </a:lnTo>
                  <a:lnTo>
                    <a:pt x="3129" y="474980"/>
                  </a:lnTo>
                  <a:lnTo>
                    <a:pt x="77" y="490220"/>
                  </a:lnTo>
                  <a:lnTo>
                    <a:pt x="1540" y="505460"/>
                  </a:lnTo>
                  <a:lnTo>
                    <a:pt x="7278" y="518160"/>
                  </a:lnTo>
                  <a:lnTo>
                    <a:pt x="17048" y="530860"/>
                  </a:lnTo>
                  <a:lnTo>
                    <a:pt x="64686" y="577850"/>
                  </a:lnTo>
                  <a:lnTo>
                    <a:pt x="112552" y="626110"/>
                  </a:lnTo>
                  <a:lnTo>
                    <a:pt x="117019" y="629920"/>
                  </a:lnTo>
                  <a:lnTo>
                    <a:pt x="120231" y="636270"/>
                  </a:lnTo>
                  <a:lnTo>
                    <a:pt x="121913" y="641350"/>
                  </a:lnTo>
                  <a:lnTo>
                    <a:pt x="121785" y="647700"/>
                  </a:lnTo>
                  <a:lnTo>
                    <a:pt x="120693" y="655320"/>
                  </a:lnTo>
                  <a:lnTo>
                    <a:pt x="123233" y="660400"/>
                  </a:lnTo>
                  <a:lnTo>
                    <a:pt x="129596" y="662940"/>
                  </a:lnTo>
                  <a:lnTo>
                    <a:pt x="390238" y="662940"/>
                  </a:lnTo>
                  <a:lnTo>
                    <a:pt x="396270" y="660400"/>
                  </a:lnTo>
                  <a:lnTo>
                    <a:pt x="398607" y="655320"/>
                  </a:lnTo>
                  <a:lnTo>
                    <a:pt x="397932" y="641350"/>
                  </a:lnTo>
                  <a:lnTo>
                    <a:pt x="144760" y="641350"/>
                  </a:lnTo>
                  <a:lnTo>
                    <a:pt x="144404" y="640080"/>
                  </a:lnTo>
                  <a:lnTo>
                    <a:pt x="144023" y="640080"/>
                  </a:lnTo>
                  <a:lnTo>
                    <a:pt x="143933" y="632460"/>
                  </a:lnTo>
                  <a:lnTo>
                    <a:pt x="141635" y="626110"/>
                  </a:lnTo>
                  <a:lnTo>
                    <a:pt x="137633" y="619760"/>
                  </a:lnTo>
                  <a:lnTo>
                    <a:pt x="132428" y="614680"/>
                  </a:lnTo>
                  <a:lnTo>
                    <a:pt x="82299" y="563880"/>
                  </a:lnTo>
                  <a:lnTo>
                    <a:pt x="32352" y="514350"/>
                  </a:lnTo>
                  <a:lnTo>
                    <a:pt x="22101" y="494030"/>
                  </a:lnTo>
                  <a:lnTo>
                    <a:pt x="23195" y="485140"/>
                  </a:lnTo>
                  <a:lnTo>
                    <a:pt x="29999" y="472440"/>
                  </a:lnTo>
                  <a:lnTo>
                    <a:pt x="41018" y="466090"/>
                  </a:lnTo>
                  <a:lnTo>
                    <a:pt x="54026" y="464820"/>
                  </a:lnTo>
                  <a:lnTo>
                    <a:pt x="93670" y="464820"/>
                  </a:lnTo>
                  <a:lnTo>
                    <a:pt x="88270" y="459740"/>
                  </a:lnTo>
                  <a:lnTo>
                    <a:pt x="84511" y="455930"/>
                  </a:lnTo>
                  <a:lnTo>
                    <a:pt x="80485" y="453390"/>
                  </a:lnTo>
                  <a:lnTo>
                    <a:pt x="59011" y="443230"/>
                  </a:lnTo>
                  <a:close/>
                </a:path>
                <a:path w="409575" h="662939">
                  <a:moveTo>
                    <a:pt x="403117" y="375920"/>
                  </a:moveTo>
                  <a:lnTo>
                    <a:pt x="361101" y="375920"/>
                  </a:lnTo>
                  <a:lnTo>
                    <a:pt x="371772" y="377190"/>
                  </a:lnTo>
                  <a:lnTo>
                    <a:pt x="379811" y="379730"/>
                  </a:lnTo>
                  <a:lnTo>
                    <a:pt x="384929" y="384810"/>
                  </a:lnTo>
                  <a:lnTo>
                    <a:pt x="387165" y="397510"/>
                  </a:lnTo>
                  <a:lnTo>
                    <a:pt x="387215" y="398780"/>
                  </a:lnTo>
                  <a:lnTo>
                    <a:pt x="387307" y="508000"/>
                  </a:lnTo>
                  <a:lnTo>
                    <a:pt x="387180" y="563880"/>
                  </a:lnTo>
                  <a:lnTo>
                    <a:pt x="387126" y="580390"/>
                  </a:lnTo>
                  <a:lnTo>
                    <a:pt x="385983" y="585470"/>
                  </a:lnTo>
                  <a:lnTo>
                    <a:pt x="383520" y="590550"/>
                  </a:lnTo>
                  <a:lnTo>
                    <a:pt x="379762" y="598170"/>
                  </a:lnTo>
                  <a:lnTo>
                    <a:pt x="377205" y="605790"/>
                  </a:lnTo>
                  <a:lnTo>
                    <a:pt x="375919" y="614680"/>
                  </a:lnTo>
                  <a:lnTo>
                    <a:pt x="375976" y="623570"/>
                  </a:lnTo>
                  <a:lnTo>
                    <a:pt x="376471" y="628650"/>
                  </a:lnTo>
                  <a:lnTo>
                    <a:pt x="376065" y="635000"/>
                  </a:lnTo>
                  <a:lnTo>
                    <a:pt x="376065" y="641350"/>
                  </a:lnTo>
                  <a:lnTo>
                    <a:pt x="397932" y="641350"/>
                  </a:lnTo>
                  <a:lnTo>
                    <a:pt x="397871" y="640080"/>
                  </a:lnTo>
                  <a:lnTo>
                    <a:pt x="398569" y="632460"/>
                  </a:lnTo>
                  <a:lnTo>
                    <a:pt x="398074" y="623570"/>
                  </a:lnTo>
                  <a:lnTo>
                    <a:pt x="398078" y="617220"/>
                  </a:lnTo>
                  <a:lnTo>
                    <a:pt x="398987" y="610870"/>
                  </a:lnTo>
                  <a:lnTo>
                    <a:pt x="400912" y="605790"/>
                  </a:lnTo>
                  <a:lnTo>
                    <a:pt x="403967" y="599440"/>
                  </a:lnTo>
                  <a:lnTo>
                    <a:pt x="408437" y="593090"/>
                  </a:lnTo>
                  <a:lnTo>
                    <a:pt x="409580" y="585470"/>
                  </a:lnTo>
                  <a:lnTo>
                    <a:pt x="409465" y="539750"/>
                  </a:lnTo>
                  <a:lnTo>
                    <a:pt x="409390" y="398780"/>
                  </a:lnTo>
                  <a:lnTo>
                    <a:pt x="409085" y="394970"/>
                  </a:lnTo>
                  <a:lnTo>
                    <a:pt x="408399" y="389890"/>
                  </a:lnTo>
                  <a:lnTo>
                    <a:pt x="403117" y="375920"/>
                  </a:lnTo>
                  <a:close/>
                </a:path>
                <a:path w="409575" h="662939">
                  <a:moveTo>
                    <a:pt x="93670" y="464820"/>
                  </a:moveTo>
                  <a:lnTo>
                    <a:pt x="54026" y="464820"/>
                  </a:lnTo>
                  <a:lnTo>
                    <a:pt x="66794" y="469900"/>
                  </a:lnTo>
                  <a:lnTo>
                    <a:pt x="69207" y="472440"/>
                  </a:lnTo>
                  <a:lnTo>
                    <a:pt x="71404" y="473710"/>
                  </a:lnTo>
                  <a:lnTo>
                    <a:pt x="98097" y="500380"/>
                  </a:lnTo>
                  <a:lnTo>
                    <a:pt x="110346" y="513080"/>
                  </a:lnTo>
                  <a:lnTo>
                    <a:pt x="126688" y="529590"/>
                  </a:lnTo>
                  <a:lnTo>
                    <a:pt x="131069" y="532130"/>
                  </a:lnTo>
                  <a:lnTo>
                    <a:pt x="142867" y="527050"/>
                  </a:lnTo>
                  <a:lnTo>
                    <a:pt x="143858" y="521970"/>
                  </a:lnTo>
                  <a:lnTo>
                    <a:pt x="143838" y="492760"/>
                  </a:lnTo>
                  <a:lnTo>
                    <a:pt x="121176" y="492760"/>
                  </a:lnTo>
                  <a:lnTo>
                    <a:pt x="99069" y="469900"/>
                  </a:lnTo>
                  <a:lnTo>
                    <a:pt x="93670" y="464820"/>
                  </a:lnTo>
                  <a:close/>
                </a:path>
                <a:path w="409575" h="662939">
                  <a:moveTo>
                    <a:pt x="173563" y="0"/>
                  </a:moveTo>
                  <a:lnTo>
                    <a:pt x="126375" y="5080"/>
                  </a:lnTo>
                  <a:lnTo>
                    <a:pt x="83939" y="21590"/>
                  </a:lnTo>
                  <a:lnTo>
                    <a:pt x="48142" y="48260"/>
                  </a:lnTo>
                  <a:lnTo>
                    <a:pt x="20873" y="85090"/>
                  </a:lnTo>
                  <a:lnTo>
                    <a:pt x="4018" y="129540"/>
                  </a:lnTo>
                  <a:lnTo>
                    <a:pt x="0" y="157480"/>
                  </a:lnTo>
                  <a:lnTo>
                    <a:pt x="881" y="185420"/>
                  </a:lnTo>
                  <a:lnTo>
                    <a:pt x="17023" y="237490"/>
                  </a:lnTo>
                  <a:lnTo>
                    <a:pt x="59632" y="293370"/>
                  </a:lnTo>
                  <a:lnTo>
                    <a:pt x="121176" y="325120"/>
                  </a:lnTo>
                  <a:lnTo>
                    <a:pt x="121176" y="492760"/>
                  </a:lnTo>
                  <a:lnTo>
                    <a:pt x="143838" y="492760"/>
                  </a:lnTo>
                  <a:lnTo>
                    <a:pt x="143851" y="302260"/>
                  </a:lnTo>
                  <a:lnTo>
                    <a:pt x="121836" y="302260"/>
                  </a:lnTo>
                  <a:lnTo>
                    <a:pt x="109800" y="298450"/>
                  </a:lnTo>
                  <a:lnTo>
                    <a:pt x="71459" y="274320"/>
                  </a:lnTo>
                  <a:lnTo>
                    <a:pt x="68585" y="269240"/>
                  </a:lnTo>
                  <a:lnTo>
                    <a:pt x="68778" y="264160"/>
                  </a:lnTo>
                  <a:lnTo>
                    <a:pt x="71455" y="256540"/>
                  </a:lnTo>
                  <a:lnTo>
                    <a:pt x="74346" y="250190"/>
                  </a:lnTo>
                  <a:lnTo>
                    <a:pt x="50259" y="250190"/>
                  </a:lnTo>
                  <a:lnTo>
                    <a:pt x="28447" y="207010"/>
                  </a:lnTo>
                  <a:lnTo>
                    <a:pt x="22381" y="157480"/>
                  </a:lnTo>
                  <a:lnTo>
                    <a:pt x="34534" y="106680"/>
                  </a:lnTo>
                  <a:lnTo>
                    <a:pt x="67379" y="60960"/>
                  </a:lnTo>
                  <a:lnTo>
                    <a:pt x="104368" y="35560"/>
                  </a:lnTo>
                  <a:lnTo>
                    <a:pt x="145950" y="22860"/>
                  </a:lnTo>
                  <a:lnTo>
                    <a:pt x="248840" y="22860"/>
                  </a:lnTo>
                  <a:lnTo>
                    <a:pt x="217176" y="7620"/>
                  </a:lnTo>
                  <a:lnTo>
                    <a:pt x="173563" y="0"/>
                  </a:lnTo>
                  <a:close/>
                </a:path>
                <a:path w="409575" h="662939">
                  <a:moveTo>
                    <a:pt x="204029" y="243840"/>
                  </a:moveTo>
                  <a:lnTo>
                    <a:pt x="168572" y="243840"/>
                  </a:lnTo>
                  <a:lnTo>
                    <a:pt x="175681" y="245110"/>
                  </a:lnTo>
                  <a:lnTo>
                    <a:pt x="181599" y="250190"/>
                  </a:lnTo>
                  <a:lnTo>
                    <a:pt x="185817" y="255270"/>
                  </a:lnTo>
                  <a:lnTo>
                    <a:pt x="187825" y="262890"/>
                  </a:lnTo>
                  <a:lnTo>
                    <a:pt x="187952" y="264160"/>
                  </a:lnTo>
                  <a:lnTo>
                    <a:pt x="187990" y="463550"/>
                  </a:lnTo>
                  <a:lnTo>
                    <a:pt x="210088" y="463550"/>
                  </a:lnTo>
                  <a:lnTo>
                    <a:pt x="210177" y="398780"/>
                  </a:lnTo>
                  <a:lnTo>
                    <a:pt x="230243" y="375920"/>
                  </a:lnTo>
                  <a:lnTo>
                    <a:pt x="403117" y="375920"/>
                  </a:lnTo>
                  <a:lnTo>
                    <a:pt x="402637" y="374650"/>
                  </a:lnTo>
                  <a:lnTo>
                    <a:pt x="396402" y="368300"/>
                  </a:lnTo>
                  <a:lnTo>
                    <a:pt x="265448" y="368300"/>
                  </a:lnTo>
                  <a:lnTo>
                    <a:pt x="252823" y="359410"/>
                  </a:lnTo>
                  <a:lnTo>
                    <a:pt x="210330" y="359410"/>
                  </a:lnTo>
                  <a:lnTo>
                    <a:pt x="210330" y="326390"/>
                  </a:lnTo>
                  <a:lnTo>
                    <a:pt x="257745" y="303530"/>
                  </a:lnTo>
                  <a:lnTo>
                    <a:pt x="259148" y="302260"/>
                  </a:lnTo>
                  <a:lnTo>
                    <a:pt x="210088" y="302260"/>
                  </a:lnTo>
                  <a:lnTo>
                    <a:pt x="210025" y="265430"/>
                  </a:lnTo>
                  <a:lnTo>
                    <a:pt x="205916" y="246380"/>
                  </a:lnTo>
                  <a:lnTo>
                    <a:pt x="204029" y="243840"/>
                  </a:lnTo>
                  <a:close/>
                </a:path>
                <a:path w="409575" h="662939">
                  <a:moveTo>
                    <a:pt x="295203" y="375920"/>
                  </a:moveTo>
                  <a:lnTo>
                    <a:pt x="237757" y="375920"/>
                  </a:lnTo>
                  <a:lnTo>
                    <a:pt x="244577" y="379730"/>
                  </a:lnTo>
                  <a:lnTo>
                    <a:pt x="250008" y="384810"/>
                  </a:lnTo>
                  <a:lnTo>
                    <a:pt x="253357" y="392430"/>
                  </a:lnTo>
                  <a:lnTo>
                    <a:pt x="254196" y="394970"/>
                  </a:lnTo>
                  <a:lnTo>
                    <a:pt x="254246" y="397510"/>
                  </a:lnTo>
                  <a:lnTo>
                    <a:pt x="254323" y="463550"/>
                  </a:lnTo>
                  <a:lnTo>
                    <a:pt x="276459" y="463550"/>
                  </a:lnTo>
                  <a:lnTo>
                    <a:pt x="276535" y="400050"/>
                  </a:lnTo>
                  <a:lnTo>
                    <a:pt x="279154" y="388620"/>
                  </a:lnTo>
                  <a:lnTo>
                    <a:pt x="285801" y="379730"/>
                  </a:lnTo>
                  <a:lnTo>
                    <a:pt x="295203" y="375920"/>
                  </a:lnTo>
                  <a:close/>
                </a:path>
                <a:path w="409575" h="662939">
                  <a:moveTo>
                    <a:pt x="361101" y="375920"/>
                  </a:moveTo>
                  <a:lnTo>
                    <a:pt x="295203" y="375920"/>
                  </a:lnTo>
                  <a:lnTo>
                    <a:pt x="306088" y="377190"/>
                  </a:lnTo>
                  <a:lnTo>
                    <a:pt x="312292" y="381000"/>
                  </a:lnTo>
                  <a:lnTo>
                    <a:pt x="316873" y="386080"/>
                  </a:lnTo>
                  <a:lnTo>
                    <a:pt x="319725" y="392430"/>
                  </a:lnTo>
                  <a:lnTo>
                    <a:pt x="320744" y="400050"/>
                  </a:lnTo>
                  <a:lnTo>
                    <a:pt x="320782" y="463550"/>
                  </a:lnTo>
                  <a:lnTo>
                    <a:pt x="342613" y="463550"/>
                  </a:lnTo>
                  <a:lnTo>
                    <a:pt x="342740" y="461010"/>
                  </a:lnTo>
                  <a:lnTo>
                    <a:pt x="342969" y="459740"/>
                  </a:lnTo>
                  <a:lnTo>
                    <a:pt x="343083" y="398780"/>
                  </a:lnTo>
                  <a:lnTo>
                    <a:pt x="345603" y="388620"/>
                  </a:lnTo>
                  <a:lnTo>
                    <a:pt x="351993" y="379730"/>
                  </a:lnTo>
                  <a:lnTo>
                    <a:pt x="361101" y="375920"/>
                  </a:lnTo>
                  <a:close/>
                </a:path>
                <a:path w="409575" h="662939">
                  <a:moveTo>
                    <a:pt x="308059" y="354330"/>
                  </a:moveTo>
                  <a:lnTo>
                    <a:pt x="289326" y="354330"/>
                  </a:lnTo>
                  <a:lnTo>
                    <a:pt x="280643" y="358140"/>
                  </a:lnTo>
                  <a:lnTo>
                    <a:pt x="272694" y="361950"/>
                  </a:lnTo>
                  <a:lnTo>
                    <a:pt x="265448" y="368300"/>
                  </a:lnTo>
                  <a:lnTo>
                    <a:pt x="331793" y="368300"/>
                  </a:lnTo>
                  <a:lnTo>
                    <a:pt x="324542" y="361950"/>
                  </a:lnTo>
                  <a:lnTo>
                    <a:pt x="316640" y="358140"/>
                  </a:lnTo>
                  <a:lnTo>
                    <a:pt x="308059" y="354330"/>
                  </a:lnTo>
                  <a:close/>
                </a:path>
                <a:path w="409575" h="662939">
                  <a:moveTo>
                    <a:pt x="360266" y="354330"/>
                  </a:moveTo>
                  <a:lnTo>
                    <a:pt x="352258" y="355600"/>
                  </a:lnTo>
                  <a:lnTo>
                    <a:pt x="344920" y="359410"/>
                  </a:lnTo>
                  <a:lnTo>
                    <a:pt x="338136" y="363220"/>
                  </a:lnTo>
                  <a:lnTo>
                    <a:pt x="331793" y="368300"/>
                  </a:lnTo>
                  <a:lnTo>
                    <a:pt x="396402" y="368300"/>
                  </a:lnTo>
                  <a:lnTo>
                    <a:pt x="391414" y="363220"/>
                  </a:lnTo>
                  <a:lnTo>
                    <a:pt x="376650" y="355600"/>
                  </a:lnTo>
                  <a:lnTo>
                    <a:pt x="360266" y="354330"/>
                  </a:lnTo>
                  <a:close/>
                </a:path>
                <a:path w="409575" h="662939">
                  <a:moveTo>
                    <a:pt x="239456" y="354330"/>
                  </a:moveTo>
                  <a:lnTo>
                    <a:pt x="225305" y="354330"/>
                  </a:lnTo>
                  <a:lnTo>
                    <a:pt x="210330" y="359410"/>
                  </a:lnTo>
                  <a:lnTo>
                    <a:pt x="252823" y="359410"/>
                  </a:lnTo>
                  <a:lnTo>
                    <a:pt x="239456" y="354330"/>
                  </a:lnTo>
                  <a:close/>
                </a:path>
                <a:path w="409575" h="662939">
                  <a:moveTo>
                    <a:pt x="161447" y="220980"/>
                  </a:moveTo>
                  <a:lnTo>
                    <a:pt x="125509" y="247650"/>
                  </a:lnTo>
                  <a:lnTo>
                    <a:pt x="121724" y="285750"/>
                  </a:lnTo>
                  <a:lnTo>
                    <a:pt x="121836" y="302260"/>
                  </a:lnTo>
                  <a:lnTo>
                    <a:pt x="143851" y="302260"/>
                  </a:lnTo>
                  <a:lnTo>
                    <a:pt x="143953" y="264160"/>
                  </a:lnTo>
                  <a:lnTo>
                    <a:pt x="144036" y="261620"/>
                  </a:lnTo>
                  <a:lnTo>
                    <a:pt x="145103" y="259080"/>
                  </a:lnTo>
                  <a:lnTo>
                    <a:pt x="148502" y="251460"/>
                  </a:lnTo>
                  <a:lnTo>
                    <a:pt x="153866" y="246380"/>
                  </a:lnTo>
                  <a:lnTo>
                    <a:pt x="160715" y="243840"/>
                  </a:lnTo>
                  <a:lnTo>
                    <a:pt x="204029" y="243840"/>
                  </a:lnTo>
                  <a:lnTo>
                    <a:pt x="195542" y="232410"/>
                  </a:lnTo>
                  <a:lnTo>
                    <a:pt x="180266" y="223520"/>
                  </a:lnTo>
                  <a:lnTo>
                    <a:pt x="161447" y="220980"/>
                  </a:lnTo>
                  <a:close/>
                </a:path>
                <a:path w="409575" h="662939">
                  <a:moveTo>
                    <a:pt x="241912" y="193040"/>
                  </a:moveTo>
                  <a:lnTo>
                    <a:pt x="196715" y="193040"/>
                  </a:lnTo>
                  <a:lnTo>
                    <a:pt x="222084" y="205740"/>
                  </a:lnTo>
                  <a:lnTo>
                    <a:pt x="240251" y="220980"/>
                  </a:lnTo>
                  <a:lnTo>
                    <a:pt x="253808" y="241300"/>
                  </a:lnTo>
                  <a:lnTo>
                    <a:pt x="262832" y="265430"/>
                  </a:lnTo>
                  <a:lnTo>
                    <a:pt x="263822" y="269240"/>
                  </a:lnTo>
                  <a:lnTo>
                    <a:pt x="263073" y="271780"/>
                  </a:lnTo>
                  <a:lnTo>
                    <a:pt x="226281" y="295910"/>
                  </a:lnTo>
                  <a:lnTo>
                    <a:pt x="213771" y="300990"/>
                  </a:lnTo>
                  <a:lnTo>
                    <a:pt x="211778" y="300990"/>
                  </a:lnTo>
                  <a:lnTo>
                    <a:pt x="210088" y="302260"/>
                  </a:lnTo>
                  <a:lnTo>
                    <a:pt x="259148" y="302260"/>
                  </a:lnTo>
                  <a:lnTo>
                    <a:pt x="294215" y="270510"/>
                  </a:lnTo>
                  <a:lnTo>
                    <a:pt x="306162" y="250190"/>
                  </a:lnTo>
                  <a:lnTo>
                    <a:pt x="281526" y="250190"/>
                  </a:lnTo>
                  <a:lnTo>
                    <a:pt x="270807" y="226060"/>
                  </a:lnTo>
                  <a:lnTo>
                    <a:pt x="256318" y="207010"/>
                  </a:lnTo>
                  <a:lnTo>
                    <a:pt x="241912" y="193040"/>
                  </a:lnTo>
                  <a:close/>
                </a:path>
                <a:path w="409575" h="662939">
                  <a:moveTo>
                    <a:pt x="161843" y="66040"/>
                  </a:moveTo>
                  <a:lnTo>
                    <a:pt x="120503" y="83820"/>
                  </a:lnTo>
                  <a:lnTo>
                    <a:pt x="101495" y="116840"/>
                  </a:lnTo>
                  <a:lnTo>
                    <a:pt x="99738" y="129540"/>
                  </a:lnTo>
                  <a:lnTo>
                    <a:pt x="100360" y="142240"/>
                  </a:lnTo>
                  <a:lnTo>
                    <a:pt x="103335" y="153670"/>
                  </a:lnTo>
                  <a:lnTo>
                    <a:pt x="108639" y="165100"/>
                  </a:lnTo>
                  <a:lnTo>
                    <a:pt x="116248" y="176530"/>
                  </a:lnTo>
                  <a:lnTo>
                    <a:pt x="93868" y="189230"/>
                  </a:lnTo>
                  <a:lnTo>
                    <a:pt x="75472" y="207010"/>
                  </a:lnTo>
                  <a:lnTo>
                    <a:pt x="60966" y="226060"/>
                  </a:lnTo>
                  <a:lnTo>
                    <a:pt x="50259" y="250190"/>
                  </a:lnTo>
                  <a:lnTo>
                    <a:pt x="74346" y="250190"/>
                  </a:lnTo>
                  <a:lnTo>
                    <a:pt x="81285" y="234950"/>
                  </a:lnTo>
                  <a:lnTo>
                    <a:pt x="94630" y="218440"/>
                  </a:lnTo>
                  <a:lnTo>
                    <a:pt x="111589" y="204470"/>
                  </a:lnTo>
                  <a:lnTo>
                    <a:pt x="132263" y="194310"/>
                  </a:lnTo>
                  <a:lnTo>
                    <a:pt x="134981" y="193040"/>
                  </a:lnTo>
                  <a:lnTo>
                    <a:pt x="241912" y="193040"/>
                  </a:lnTo>
                  <a:lnTo>
                    <a:pt x="237983" y="189230"/>
                  </a:lnTo>
                  <a:lnTo>
                    <a:pt x="215727" y="176530"/>
                  </a:lnTo>
                  <a:lnTo>
                    <a:pt x="165956" y="176530"/>
                  </a:lnTo>
                  <a:lnTo>
                    <a:pt x="148974" y="172720"/>
                  </a:lnTo>
                  <a:lnTo>
                    <a:pt x="134916" y="163830"/>
                  </a:lnTo>
                  <a:lnTo>
                    <a:pt x="125331" y="149860"/>
                  </a:lnTo>
                  <a:lnTo>
                    <a:pt x="121773" y="133350"/>
                  </a:lnTo>
                  <a:lnTo>
                    <a:pt x="125206" y="115570"/>
                  </a:lnTo>
                  <a:lnTo>
                    <a:pt x="134641" y="101600"/>
                  </a:lnTo>
                  <a:lnTo>
                    <a:pt x="148662" y="91440"/>
                  </a:lnTo>
                  <a:lnTo>
                    <a:pt x="165854" y="87630"/>
                  </a:lnTo>
                  <a:lnTo>
                    <a:pt x="214045" y="87630"/>
                  </a:lnTo>
                  <a:lnTo>
                    <a:pt x="212805" y="86360"/>
                  </a:lnTo>
                  <a:lnTo>
                    <a:pt x="203802" y="78740"/>
                  </a:lnTo>
                  <a:lnTo>
                    <a:pt x="183634" y="68580"/>
                  </a:lnTo>
                  <a:lnTo>
                    <a:pt x="161843" y="66040"/>
                  </a:lnTo>
                  <a:close/>
                </a:path>
                <a:path w="409575" h="662939">
                  <a:moveTo>
                    <a:pt x="248840" y="22860"/>
                  </a:moveTo>
                  <a:lnTo>
                    <a:pt x="145950" y="22860"/>
                  </a:lnTo>
                  <a:lnTo>
                    <a:pt x="188907" y="24130"/>
                  </a:lnTo>
                  <a:lnTo>
                    <a:pt x="230020" y="36830"/>
                  </a:lnTo>
                  <a:lnTo>
                    <a:pt x="266070" y="62230"/>
                  </a:lnTo>
                  <a:lnTo>
                    <a:pt x="297905" y="109220"/>
                  </a:lnTo>
                  <a:lnTo>
                    <a:pt x="309426" y="158750"/>
                  </a:lnTo>
                  <a:lnTo>
                    <a:pt x="303134" y="208280"/>
                  </a:lnTo>
                  <a:lnTo>
                    <a:pt x="281526" y="250190"/>
                  </a:lnTo>
                  <a:lnTo>
                    <a:pt x="306162" y="250190"/>
                  </a:lnTo>
                  <a:lnTo>
                    <a:pt x="318855" y="228600"/>
                  </a:lnTo>
                  <a:lnTo>
                    <a:pt x="330783" y="181610"/>
                  </a:lnTo>
                  <a:lnTo>
                    <a:pt x="329113" y="134620"/>
                  </a:lnTo>
                  <a:lnTo>
                    <a:pt x="314944" y="92710"/>
                  </a:lnTo>
                  <a:lnTo>
                    <a:pt x="290085" y="55880"/>
                  </a:lnTo>
                  <a:lnTo>
                    <a:pt x="256756" y="26670"/>
                  </a:lnTo>
                  <a:lnTo>
                    <a:pt x="248840" y="22860"/>
                  </a:lnTo>
                  <a:close/>
                </a:path>
                <a:path w="409575" h="662939">
                  <a:moveTo>
                    <a:pt x="193248" y="193040"/>
                  </a:moveTo>
                  <a:lnTo>
                    <a:pt x="138664" y="193040"/>
                  </a:lnTo>
                  <a:lnTo>
                    <a:pt x="141369" y="194310"/>
                  </a:lnTo>
                  <a:lnTo>
                    <a:pt x="153743" y="198120"/>
                  </a:lnTo>
                  <a:lnTo>
                    <a:pt x="166070" y="198120"/>
                  </a:lnTo>
                  <a:lnTo>
                    <a:pt x="178388" y="196850"/>
                  </a:lnTo>
                  <a:lnTo>
                    <a:pt x="190734" y="194310"/>
                  </a:lnTo>
                  <a:lnTo>
                    <a:pt x="193248" y="193040"/>
                  </a:lnTo>
                  <a:close/>
                </a:path>
                <a:path w="409575" h="662939">
                  <a:moveTo>
                    <a:pt x="214045" y="87630"/>
                  </a:moveTo>
                  <a:lnTo>
                    <a:pt x="165854" y="87630"/>
                  </a:lnTo>
                  <a:lnTo>
                    <a:pt x="183007" y="91440"/>
                  </a:lnTo>
                  <a:lnTo>
                    <a:pt x="197057" y="101600"/>
                  </a:lnTo>
                  <a:lnTo>
                    <a:pt x="206551" y="115570"/>
                  </a:lnTo>
                  <a:lnTo>
                    <a:pt x="210038" y="133350"/>
                  </a:lnTo>
                  <a:lnTo>
                    <a:pt x="206527" y="149860"/>
                  </a:lnTo>
                  <a:lnTo>
                    <a:pt x="196993" y="163830"/>
                  </a:lnTo>
                  <a:lnTo>
                    <a:pt x="182961" y="172720"/>
                  </a:lnTo>
                  <a:lnTo>
                    <a:pt x="165956" y="176530"/>
                  </a:lnTo>
                  <a:lnTo>
                    <a:pt x="215727" y="176530"/>
                  </a:lnTo>
                  <a:lnTo>
                    <a:pt x="224835" y="162560"/>
                  </a:lnTo>
                  <a:lnTo>
                    <a:pt x="230408" y="147320"/>
                  </a:lnTo>
                  <a:lnTo>
                    <a:pt x="232201" y="132080"/>
                  </a:lnTo>
                  <a:lnTo>
                    <a:pt x="229964" y="115570"/>
                  </a:lnTo>
                  <a:lnTo>
                    <a:pt x="226005" y="104140"/>
                  </a:lnTo>
                  <a:lnTo>
                    <a:pt x="220245" y="93980"/>
                  </a:lnTo>
                  <a:lnTo>
                    <a:pt x="214045" y="876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68160" y="5738415"/>
              <a:ext cx="155028" cy="2102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9259" y="5749395"/>
              <a:ext cx="154908" cy="21011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323179" y="2642854"/>
            <a:ext cx="4562566" cy="3710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 err="1">
                <a:solidFill>
                  <a:srgbClr val="23408F"/>
                </a:solidFill>
                <a:latin typeface="Roboto"/>
                <a:cs typeface="Roboto"/>
              </a:rPr>
              <a:t>Autoridades</a:t>
            </a:r>
            <a:r>
              <a:rPr sz="3000" b="1" spc="-5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3000" b="1" spc="10" dirty="0" err="1">
                <a:solidFill>
                  <a:srgbClr val="23408F"/>
                </a:solidFill>
                <a:latin typeface="Roboto"/>
                <a:cs typeface="Roboto"/>
              </a:rPr>
              <a:t>superiores</a:t>
            </a:r>
            <a:endParaRPr lang="es-GT" sz="3000" b="1" spc="10" dirty="0">
              <a:solidFill>
                <a:srgbClr val="23408F"/>
              </a:solidFill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3000" dirty="0">
              <a:latin typeface="Roboto"/>
              <a:cs typeface="Roboto"/>
            </a:endParaRPr>
          </a:p>
          <a:p>
            <a:pPr marL="12700" marR="556260">
              <a:lnSpc>
                <a:spcPct val="330600"/>
              </a:lnSpc>
            </a:pPr>
            <a:r>
              <a:rPr sz="3000" b="1" spc="-10" dirty="0" err="1">
                <a:solidFill>
                  <a:srgbClr val="23408F"/>
                </a:solidFill>
                <a:latin typeface="Roboto"/>
                <a:cs typeface="Roboto"/>
              </a:rPr>
              <a:t>Equipo</a:t>
            </a:r>
            <a:r>
              <a:rPr sz="30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3000" b="1" spc="20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lang="es-GT" sz="3000" b="1" spc="2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3000" b="1" dirty="0" err="1">
                <a:solidFill>
                  <a:srgbClr val="23408F"/>
                </a:solidFill>
                <a:latin typeface="Roboto"/>
                <a:cs typeface="Roboto"/>
              </a:rPr>
              <a:t>Dirección</a:t>
            </a:r>
            <a:r>
              <a:rPr sz="30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3000" b="1" spc="-7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3000" b="1" spc="-5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3000" b="1" spc="-50" dirty="0">
                <a:solidFill>
                  <a:srgbClr val="23408F"/>
                </a:solidFill>
                <a:latin typeface="Roboto"/>
                <a:cs typeface="Roboto"/>
              </a:rPr>
              <a:t>Servidores </a:t>
            </a:r>
            <a:r>
              <a:rPr sz="3000" b="1" spc="-5" dirty="0" err="1">
                <a:solidFill>
                  <a:srgbClr val="23408F"/>
                </a:solidFill>
                <a:latin typeface="Roboto"/>
                <a:cs typeface="Roboto"/>
              </a:rPr>
              <a:t>públicos</a:t>
            </a:r>
            <a:endParaRPr sz="3000" dirty="0">
              <a:latin typeface="Roboto"/>
              <a:cs typeface="Roboto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905" y="4012312"/>
            <a:ext cx="1016888" cy="101688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98512" y="2332562"/>
            <a:ext cx="1016888" cy="101688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9358" y="5536312"/>
            <a:ext cx="1016888" cy="101688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98499" y="3894389"/>
            <a:ext cx="1016901" cy="101688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9186305" y="2585873"/>
            <a:ext cx="4304665" cy="3983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5" dirty="0">
                <a:solidFill>
                  <a:srgbClr val="23408F"/>
                </a:solidFill>
                <a:latin typeface="Roboto"/>
                <a:cs typeface="Roboto"/>
              </a:rPr>
              <a:t>Contratistas</a:t>
            </a:r>
            <a:endParaRPr sz="30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35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4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00" b="1" spc="5" dirty="0">
                <a:solidFill>
                  <a:srgbClr val="23408F"/>
                </a:solidFill>
                <a:latin typeface="Roboto"/>
                <a:cs typeface="Roboto"/>
              </a:rPr>
              <a:t>Proveedores</a:t>
            </a:r>
            <a:endParaRPr sz="30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35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4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00" b="1" spc="-15" dirty="0">
                <a:solidFill>
                  <a:srgbClr val="23408F"/>
                </a:solidFill>
                <a:latin typeface="Roboto"/>
                <a:cs typeface="Roboto"/>
              </a:rPr>
              <a:t>Usuarios</a:t>
            </a:r>
            <a:r>
              <a:rPr sz="3000" b="1" spc="-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3000" b="1" spc="20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3000" b="1" spc="-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3000" b="1" spc="-10" dirty="0">
                <a:solidFill>
                  <a:srgbClr val="23408F"/>
                </a:solidFill>
                <a:latin typeface="Roboto"/>
                <a:cs typeface="Roboto"/>
              </a:rPr>
              <a:t>los</a:t>
            </a:r>
            <a:r>
              <a:rPr sz="3000" b="1" spc="-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3000" b="1" spc="5" dirty="0" err="1">
                <a:solidFill>
                  <a:srgbClr val="23408F"/>
                </a:solidFill>
                <a:latin typeface="Roboto"/>
                <a:cs typeface="Roboto"/>
              </a:rPr>
              <a:t>servicios</a:t>
            </a:r>
            <a:r>
              <a:rPr lang="es-GT" sz="3000" b="1" spc="5" dirty="0">
                <a:solidFill>
                  <a:srgbClr val="23408F"/>
                </a:solidFill>
                <a:latin typeface="Roboto"/>
                <a:cs typeface="Roboto"/>
              </a:rPr>
              <a:t> públicos</a:t>
            </a:r>
            <a:endParaRPr sz="3000" dirty="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27" y="18580"/>
            <a:ext cx="14610372" cy="821011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0027" y="18186"/>
            <a:ext cx="14610715" cy="8210550"/>
          </a:xfrm>
          <a:custGeom>
            <a:avLst/>
            <a:gdLst/>
            <a:ahLst/>
            <a:cxnLst/>
            <a:rect l="l" t="t" r="r" b="b"/>
            <a:pathLst>
              <a:path w="14610715" h="8210550">
                <a:moveTo>
                  <a:pt x="0" y="8210511"/>
                </a:moveTo>
                <a:lnTo>
                  <a:pt x="0" y="0"/>
                </a:lnTo>
                <a:lnTo>
                  <a:pt x="14610372" y="0"/>
                </a:lnTo>
                <a:lnTo>
                  <a:pt x="14610372" y="8210511"/>
                </a:lnTo>
                <a:lnTo>
                  <a:pt x="0" y="8210511"/>
                </a:lnTo>
                <a:close/>
              </a:path>
            </a:pathLst>
          </a:custGeom>
          <a:solidFill>
            <a:srgbClr val="0B2A4A">
              <a:alpha val="7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22125" y="1863061"/>
            <a:ext cx="5125822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670">
              <a:lnSpc>
                <a:spcPct val="100000"/>
              </a:lnSpc>
              <a:spcBef>
                <a:spcPts val="100"/>
              </a:spcBef>
            </a:pPr>
            <a:r>
              <a:rPr sz="6900" spc="50" dirty="0">
                <a:latin typeface="Roboto Bk"/>
                <a:cs typeface="Roboto Bk"/>
              </a:rPr>
              <a:t>MUCHAS </a:t>
            </a:r>
            <a:r>
              <a:rPr sz="6900" spc="-1705" dirty="0">
                <a:latin typeface="Roboto Bk"/>
                <a:cs typeface="Roboto Bk"/>
              </a:rPr>
              <a:t> </a:t>
            </a:r>
            <a:r>
              <a:rPr sz="6900" spc="180" dirty="0">
                <a:latin typeface="Roboto Bk"/>
                <a:cs typeface="Roboto Bk"/>
              </a:rPr>
              <a:t>GR</a:t>
            </a:r>
            <a:r>
              <a:rPr sz="6900" spc="105" dirty="0">
                <a:latin typeface="Roboto Bk"/>
                <a:cs typeface="Roboto Bk"/>
              </a:rPr>
              <a:t>A</a:t>
            </a:r>
            <a:r>
              <a:rPr sz="6900" spc="95" dirty="0">
                <a:latin typeface="Roboto Bk"/>
                <a:cs typeface="Roboto Bk"/>
              </a:rPr>
              <a:t>C</a:t>
            </a:r>
            <a:r>
              <a:rPr sz="6900" spc="100" dirty="0">
                <a:latin typeface="Roboto Bk"/>
                <a:cs typeface="Roboto Bk"/>
              </a:rPr>
              <a:t>I</a:t>
            </a:r>
            <a:r>
              <a:rPr sz="6900" spc="155" dirty="0">
                <a:latin typeface="Roboto Bk"/>
                <a:cs typeface="Roboto Bk"/>
              </a:rPr>
              <a:t>AS</a:t>
            </a:r>
            <a:endParaRPr sz="6900" dirty="0">
              <a:latin typeface="Roboto Bk"/>
              <a:cs typeface="Roboto B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26987" y="4189666"/>
            <a:ext cx="163830" cy="163830"/>
          </a:xfrm>
          <a:custGeom>
            <a:avLst/>
            <a:gdLst/>
            <a:ahLst/>
            <a:cxnLst/>
            <a:rect l="l" t="t" r="r" b="b"/>
            <a:pathLst>
              <a:path w="163829" h="163829">
                <a:moveTo>
                  <a:pt x="163283" y="0"/>
                </a:moveTo>
                <a:lnTo>
                  <a:pt x="0" y="0"/>
                </a:lnTo>
                <a:lnTo>
                  <a:pt x="0" y="163283"/>
                </a:lnTo>
                <a:lnTo>
                  <a:pt x="163283" y="163283"/>
                </a:lnTo>
                <a:lnTo>
                  <a:pt x="1632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253592" y="4189666"/>
            <a:ext cx="163830" cy="163830"/>
          </a:xfrm>
          <a:custGeom>
            <a:avLst/>
            <a:gdLst/>
            <a:ahLst/>
            <a:cxnLst/>
            <a:rect l="l" t="t" r="r" b="b"/>
            <a:pathLst>
              <a:path w="163829" h="163829">
                <a:moveTo>
                  <a:pt x="163271" y="0"/>
                </a:moveTo>
                <a:lnTo>
                  <a:pt x="0" y="0"/>
                </a:lnTo>
                <a:lnTo>
                  <a:pt x="0" y="163283"/>
                </a:lnTo>
                <a:lnTo>
                  <a:pt x="163271" y="163283"/>
                </a:lnTo>
                <a:lnTo>
                  <a:pt x="1632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780184" y="4189666"/>
            <a:ext cx="163830" cy="163830"/>
          </a:xfrm>
          <a:custGeom>
            <a:avLst/>
            <a:gdLst/>
            <a:ahLst/>
            <a:cxnLst/>
            <a:rect l="l" t="t" r="r" b="b"/>
            <a:pathLst>
              <a:path w="163829" h="163829">
                <a:moveTo>
                  <a:pt x="163283" y="0"/>
                </a:moveTo>
                <a:lnTo>
                  <a:pt x="0" y="0"/>
                </a:lnTo>
                <a:lnTo>
                  <a:pt x="0" y="163283"/>
                </a:lnTo>
                <a:lnTo>
                  <a:pt x="163283" y="163283"/>
                </a:lnTo>
                <a:lnTo>
                  <a:pt x="1632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579" y="964783"/>
            <a:ext cx="77139" cy="7712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579" y="1414726"/>
            <a:ext cx="77139" cy="771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579" y="1864685"/>
            <a:ext cx="77139" cy="7712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581" y="2314628"/>
            <a:ext cx="77139" cy="7713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4536" y="964783"/>
            <a:ext cx="77127" cy="7712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4492" y="964783"/>
            <a:ext cx="77127" cy="7712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4437" y="964783"/>
            <a:ext cx="77127" cy="7712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4536" y="1414726"/>
            <a:ext cx="77127" cy="7712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4492" y="1414726"/>
            <a:ext cx="77127" cy="7712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4536" y="1864685"/>
            <a:ext cx="77127" cy="7712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58888" y="964768"/>
            <a:ext cx="77139" cy="7713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08944" y="964768"/>
            <a:ext cx="77127" cy="7713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58986" y="964768"/>
            <a:ext cx="77127" cy="7713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09030" y="964772"/>
            <a:ext cx="77139" cy="7713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58888" y="1414725"/>
            <a:ext cx="77139" cy="7712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58888" y="1864682"/>
            <a:ext cx="77139" cy="7712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58888" y="2314627"/>
            <a:ext cx="77139" cy="7713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08944" y="1414725"/>
            <a:ext cx="77127" cy="7712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08944" y="1864682"/>
            <a:ext cx="77127" cy="7712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58986" y="1414725"/>
            <a:ext cx="77127" cy="77127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5075312" y="5007358"/>
            <a:ext cx="156845" cy="711200"/>
          </a:xfrm>
          <a:custGeom>
            <a:avLst/>
            <a:gdLst/>
            <a:ahLst/>
            <a:cxnLst/>
            <a:rect l="l" t="t" r="r" b="b"/>
            <a:pathLst>
              <a:path w="156845" h="711200">
                <a:moveTo>
                  <a:pt x="156629" y="0"/>
                </a:moveTo>
                <a:lnTo>
                  <a:pt x="0" y="100723"/>
                </a:lnTo>
                <a:lnTo>
                  <a:pt x="228" y="710793"/>
                </a:lnTo>
                <a:lnTo>
                  <a:pt x="156629" y="609993"/>
                </a:lnTo>
                <a:lnTo>
                  <a:pt x="156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5362273" y="4838787"/>
            <a:ext cx="191770" cy="879475"/>
          </a:xfrm>
          <a:custGeom>
            <a:avLst/>
            <a:gdLst/>
            <a:ahLst/>
            <a:cxnLst/>
            <a:rect l="l" t="t" r="r" b="b"/>
            <a:pathLst>
              <a:path w="191770" h="879475">
                <a:moveTo>
                  <a:pt x="191173" y="0"/>
                </a:moveTo>
                <a:lnTo>
                  <a:pt x="152" y="130238"/>
                </a:lnTo>
                <a:lnTo>
                  <a:pt x="0" y="879360"/>
                </a:lnTo>
                <a:lnTo>
                  <a:pt x="191173" y="749033"/>
                </a:lnTo>
                <a:lnTo>
                  <a:pt x="1911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72496" y="5051743"/>
            <a:ext cx="1389528" cy="415079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7269391" y="4953889"/>
            <a:ext cx="6350" cy="685165"/>
          </a:xfrm>
          <a:custGeom>
            <a:avLst/>
            <a:gdLst/>
            <a:ahLst/>
            <a:cxnLst/>
            <a:rect l="l" t="t" r="r" b="b"/>
            <a:pathLst>
              <a:path w="6350" h="685164">
                <a:moveTo>
                  <a:pt x="6083" y="0"/>
                </a:moveTo>
                <a:lnTo>
                  <a:pt x="0" y="0"/>
                </a:lnTo>
                <a:lnTo>
                  <a:pt x="0" y="684657"/>
                </a:lnTo>
                <a:lnTo>
                  <a:pt x="6083" y="684657"/>
                </a:lnTo>
                <a:lnTo>
                  <a:pt x="60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2" name="object 32"/>
          <p:cNvGrpSpPr/>
          <p:nvPr/>
        </p:nvGrpSpPr>
        <p:grpSpPr>
          <a:xfrm>
            <a:off x="7485038" y="5016418"/>
            <a:ext cx="1052830" cy="121920"/>
            <a:chOff x="7485038" y="5016418"/>
            <a:chExt cx="1052830" cy="121920"/>
          </a:xfrm>
        </p:grpSpPr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5038" y="5017775"/>
              <a:ext cx="131178" cy="11877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653185" y="5017782"/>
              <a:ext cx="17780" cy="119380"/>
            </a:xfrm>
            <a:custGeom>
              <a:avLst/>
              <a:gdLst/>
              <a:ahLst/>
              <a:cxnLst/>
              <a:rect l="l" t="t" r="r" b="b"/>
              <a:pathLst>
                <a:path w="17779" h="119379">
                  <a:moveTo>
                    <a:pt x="17614" y="0"/>
                  </a:moveTo>
                  <a:lnTo>
                    <a:pt x="0" y="0"/>
                  </a:lnTo>
                  <a:lnTo>
                    <a:pt x="0" y="118770"/>
                  </a:lnTo>
                  <a:lnTo>
                    <a:pt x="17614" y="118770"/>
                  </a:lnTo>
                  <a:lnTo>
                    <a:pt x="176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07767" y="5017780"/>
              <a:ext cx="106006" cy="11877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850746" y="5017782"/>
              <a:ext cx="17780" cy="119380"/>
            </a:xfrm>
            <a:custGeom>
              <a:avLst/>
              <a:gdLst/>
              <a:ahLst/>
              <a:cxnLst/>
              <a:rect l="l" t="t" r="r" b="b"/>
              <a:pathLst>
                <a:path w="17779" h="119379">
                  <a:moveTo>
                    <a:pt x="17614" y="0"/>
                  </a:moveTo>
                  <a:lnTo>
                    <a:pt x="0" y="0"/>
                  </a:lnTo>
                  <a:lnTo>
                    <a:pt x="0" y="118770"/>
                  </a:lnTo>
                  <a:lnTo>
                    <a:pt x="17614" y="118770"/>
                  </a:lnTo>
                  <a:lnTo>
                    <a:pt x="176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94062" y="5016420"/>
              <a:ext cx="203015" cy="12148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116265" y="5017655"/>
              <a:ext cx="89535" cy="119380"/>
            </a:xfrm>
            <a:custGeom>
              <a:avLst/>
              <a:gdLst/>
              <a:ahLst/>
              <a:cxnLst/>
              <a:rect l="l" t="t" r="r" b="b"/>
              <a:pathLst>
                <a:path w="89534" h="119379">
                  <a:moveTo>
                    <a:pt x="89446" y="104140"/>
                  </a:moveTo>
                  <a:lnTo>
                    <a:pt x="17614" y="104140"/>
                  </a:lnTo>
                  <a:lnTo>
                    <a:pt x="17614" y="66040"/>
                  </a:lnTo>
                  <a:lnTo>
                    <a:pt x="79400" y="66040"/>
                  </a:lnTo>
                  <a:lnTo>
                    <a:pt x="79400" y="50800"/>
                  </a:lnTo>
                  <a:lnTo>
                    <a:pt x="17614" y="50800"/>
                  </a:lnTo>
                  <a:lnTo>
                    <a:pt x="17614" y="15240"/>
                  </a:lnTo>
                  <a:lnTo>
                    <a:pt x="86995" y="15240"/>
                  </a:lnTo>
                  <a:lnTo>
                    <a:pt x="86995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0" y="50800"/>
                  </a:lnTo>
                  <a:lnTo>
                    <a:pt x="0" y="66040"/>
                  </a:lnTo>
                  <a:lnTo>
                    <a:pt x="0" y="104140"/>
                  </a:lnTo>
                  <a:lnTo>
                    <a:pt x="0" y="119380"/>
                  </a:lnTo>
                  <a:lnTo>
                    <a:pt x="89446" y="119380"/>
                  </a:lnTo>
                  <a:lnTo>
                    <a:pt x="89446" y="104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34238" y="5017784"/>
              <a:ext cx="101587" cy="11875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362238" y="5017782"/>
              <a:ext cx="17780" cy="119380"/>
            </a:xfrm>
            <a:custGeom>
              <a:avLst/>
              <a:gdLst/>
              <a:ahLst/>
              <a:cxnLst/>
              <a:rect l="l" t="t" r="r" b="b"/>
              <a:pathLst>
                <a:path w="17779" h="119379">
                  <a:moveTo>
                    <a:pt x="17602" y="0"/>
                  </a:moveTo>
                  <a:lnTo>
                    <a:pt x="0" y="0"/>
                  </a:lnTo>
                  <a:lnTo>
                    <a:pt x="0" y="118770"/>
                  </a:lnTo>
                  <a:lnTo>
                    <a:pt x="17602" y="118770"/>
                  </a:lnTo>
                  <a:lnTo>
                    <a:pt x="17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06790" y="5016418"/>
              <a:ext cx="131000" cy="121488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7485036" y="5221243"/>
            <a:ext cx="234950" cy="119380"/>
            <a:chOff x="7485036" y="5221243"/>
            <a:chExt cx="234950" cy="119380"/>
          </a:xfrm>
        </p:grpSpPr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85036" y="5221395"/>
              <a:ext cx="118503" cy="11875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630478" y="5221249"/>
              <a:ext cx="89535" cy="119380"/>
            </a:xfrm>
            <a:custGeom>
              <a:avLst/>
              <a:gdLst/>
              <a:ahLst/>
              <a:cxnLst/>
              <a:rect l="l" t="t" r="r" b="b"/>
              <a:pathLst>
                <a:path w="89534" h="119379">
                  <a:moveTo>
                    <a:pt x="89446" y="104140"/>
                  </a:moveTo>
                  <a:lnTo>
                    <a:pt x="17602" y="104140"/>
                  </a:lnTo>
                  <a:lnTo>
                    <a:pt x="17602" y="66040"/>
                  </a:lnTo>
                  <a:lnTo>
                    <a:pt x="79413" y="66040"/>
                  </a:lnTo>
                  <a:lnTo>
                    <a:pt x="79413" y="50800"/>
                  </a:lnTo>
                  <a:lnTo>
                    <a:pt x="17602" y="50800"/>
                  </a:lnTo>
                  <a:lnTo>
                    <a:pt x="17602" y="15240"/>
                  </a:lnTo>
                  <a:lnTo>
                    <a:pt x="86982" y="15240"/>
                  </a:lnTo>
                  <a:lnTo>
                    <a:pt x="86982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0" y="50800"/>
                  </a:lnTo>
                  <a:lnTo>
                    <a:pt x="0" y="66040"/>
                  </a:lnTo>
                  <a:lnTo>
                    <a:pt x="0" y="104140"/>
                  </a:lnTo>
                  <a:lnTo>
                    <a:pt x="0" y="119380"/>
                  </a:lnTo>
                  <a:lnTo>
                    <a:pt x="89446" y="119380"/>
                  </a:lnTo>
                  <a:lnTo>
                    <a:pt x="89446" y="104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7795800" y="5220029"/>
            <a:ext cx="909955" cy="121920"/>
            <a:chOff x="7795800" y="5220029"/>
            <a:chExt cx="909955" cy="121920"/>
          </a:xfrm>
        </p:grpSpPr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95800" y="5221391"/>
              <a:ext cx="86994" cy="11875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907604" y="5221389"/>
              <a:ext cx="17780" cy="119380"/>
            </a:xfrm>
            <a:custGeom>
              <a:avLst/>
              <a:gdLst/>
              <a:ahLst/>
              <a:cxnLst/>
              <a:rect l="l" t="t" r="r" b="b"/>
              <a:pathLst>
                <a:path w="17779" h="119379">
                  <a:moveTo>
                    <a:pt x="17614" y="0"/>
                  </a:moveTo>
                  <a:lnTo>
                    <a:pt x="0" y="0"/>
                  </a:lnTo>
                  <a:lnTo>
                    <a:pt x="0" y="118770"/>
                  </a:lnTo>
                  <a:lnTo>
                    <a:pt x="17614" y="118770"/>
                  </a:lnTo>
                  <a:lnTo>
                    <a:pt x="176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62189" y="5221390"/>
              <a:ext cx="377866" cy="11877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66117" y="5220029"/>
              <a:ext cx="339111" cy="121475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7485036" y="5393249"/>
            <a:ext cx="894715" cy="152400"/>
            <a:chOff x="7485036" y="5393249"/>
            <a:chExt cx="894715" cy="152400"/>
          </a:xfrm>
        </p:grpSpPr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85036" y="5424991"/>
              <a:ext cx="99479" cy="11875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50021" y="5424980"/>
              <a:ext cx="106006" cy="11877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09691" y="5393249"/>
              <a:ext cx="104241" cy="15186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7883309" y="5424982"/>
              <a:ext cx="122555" cy="120014"/>
            </a:xfrm>
            <a:custGeom>
              <a:avLst/>
              <a:gdLst/>
              <a:ahLst/>
              <a:cxnLst/>
              <a:rect l="l" t="t" r="r" b="b"/>
              <a:pathLst>
                <a:path w="122554" h="120014">
                  <a:moveTo>
                    <a:pt x="84340" y="104152"/>
                  </a:moveTo>
                  <a:lnTo>
                    <a:pt x="17614" y="104152"/>
                  </a:lnTo>
                  <a:lnTo>
                    <a:pt x="17614" y="12"/>
                  </a:lnTo>
                  <a:lnTo>
                    <a:pt x="0" y="12"/>
                  </a:lnTo>
                  <a:lnTo>
                    <a:pt x="0" y="104152"/>
                  </a:lnTo>
                  <a:lnTo>
                    <a:pt x="0" y="119392"/>
                  </a:lnTo>
                  <a:lnTo>
                    <a:pt x="84340" y="119392"/>
                  </a:lnTo>
                  <a:lnTo>
                    <a:pt x="84340" y="104152"/>
                  </a:lnTo>
                  <a:close/>
                </a:path>
                <a:path w="122554" h="120014">
                  <a:moveTo>
                    <a:pt x="122212" y="0"/>
                  </a:moveTo>
                  <a:lnTo>
                    <a:pt x="104597" y="0"/>
                  </a:lnTo>
                  <a:lnTo>
                    <a:pt x="104597" y="118783"/>
                  </a:lnTo>
                  <a:lnTo>
                    <a:pt x="122212" y="118783"/>
                  </a:lnTo>
                  <a:lnTo>
                    <a:pt x="122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32438" y="5423625"/>
              <a:ext cx="346881" cy="1214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022" y="3485489"/>
            <a:ext cx="14600555" cy="4743450"/>
            <a:chOff x="30022" y="3485489"/>
            <a:chExt cx="14600555" cy="4743450"/>
          </a:xfrm>
        </p:grpSpPr>
        <p:sp>
          <p:nvSpPr>
            <p:cNvPr id="3" name="object 3"/>
            <p:cNvSpPr/>
            <p:nvPr/>
          </p:nvSpPr>
          <p:spPr>
            <a:xfrm>
              <a:off x="30022" y="5257990"/>
              <a:ext cx="14600555" cy="2971165"/>
            </a:xfrm>
            <a:custGeom>
              <a:avLst/>
              <a:gdLst/>
              <a:ahLst/>
              <a:cxnLst/>
              <a:rect l="l" t="t" r="r" b="b"/>
              <a:pathLst>
                <a:path w="14600555" h="2971165">
                  <a:moveTo>
                    <a:pt x="14600377" y="0"/>
                  </a:moveTo>
                  <a:lnTo>
                    <a:pt x="0" y="0"/>
                  </a:lnTo>
                  <a:lnTo>
                    <a:pt x="0" y="2970707"/>
                  </a:lnTo>
                  <a:lnTo>
                    <a:pt x="14600377" y="2970707"/>
                  </a:lnTo>
                  <a:lnTo>
                    <a:pt x="14600377" y="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944422" y="3485489"/>
              <a:ext cx="12802235" cy="3863340"/>
            </a:xfrm>
            <a:custGeom>
              <a:avLst/>
              <a:gdLst/>
              <a:ahLst/>
              <a:cxnLst/>
              <a:rect l="l" t="t" r="r" b="b"/>
              <a:pathLst>
                <a:path w="12802235" h="3863340">
                  <a:moveTo>
                    <a:pt x="3063227" y="0"/>
                  </a:moveTo>
                  <a:lnTo>
                    <a:pt x="0" y="0"/>
                  </a:lnTo>
                  <a:lnTo>
                    <a:pt x="0" y="3863073"/>
                  </a:lnTo>
                  <a:lnTo>
                    <a:pt x="3063227" y="3863073"/>
                  </a:lnTo>
                  <a:lnTo>
                    <a:pt x="3063227" y="0"/>
                  </a:lnTo>
                  <a:close/>
                </a:path>
                <a:path w="12802235" h="3863340">
                  <a:moveTo>
                    <a:pt x="6309360" y="0"/>
                  </a:moveTo>
                  <a:lnTo>
                    <a:pt x="3246120" y="0"/>
                  </a:lnTo>
                  <a:lnTo>
                    <a:pt x="3246120" y="3863073"/>
                  </a:lnTo>
                  <a:lnTo>
                    <a:pt x="6309360" y="3863073"/>
                  </a:lnTo>
                  <a:lnTo>
                    <a:pt x="6309360" y="0"/>
                  </a:lnTo>
                  <a:close/>
                </a:path>
                <a:path w="12802235" h="3863340">
                  <a:moveTo>
                    <a:pt x="9555467" y="0"/>
                  </a:moveTo>
                  <a:lnTo>
                    <a:pt x="6492240" y="0"/>
                  </a:lnTo>
                  <a:lnTo>
                    <a:pt x="6492240" y="3863073"/>
                  </a:lnTo>
                  <a:lnTo>
                    <a:pt x="9555467" y="3863073"/>
                  </a:lnTo>
                  <a:lnTo>
                    <a:pt x="9555467" y="0"/>
                  </a:lnTo>
                  <a:close/>
                </a:path>
                <a:path w="12802235" h="3863340">
                  <a:moveTo>
                    <a:pt x="12801613" y="0"/>
                  </a:moveTo>
                  <a:lnTo>
                    <a:pt x="9738373" y="0"/>
                  </a:lnTo>
                  <a:lnTo>
                    <a:pt x="9738373" y="3863073"/>
                  </a:lnTo>
                  <a:lnTo>
                    <a:pt x="12801613" y="3863073"/>
                  </a:lnTo>
                  <a:lnTo>
                    <a:pt x="12801613" y="0"/>
                  </a:lnTo>
                  <a:close/>
                </a:path>
              </a:pathLst>
            </a:custGeom>
            <a:solidFill>
              <a:srgbClr val="3D557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27157" y="3704261"/>
            <a:ext cx="1988820" cy="1435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402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FFFFFF"/>
                </a:solidFill>
                <a:latin typeface="Roboto"/>
                <a:cs typeface="Roboto"/>
              </a:rPr>
              <a:t>Sustentada </a:t>
            </a:r>
            <a:r>
              <a:rPr sz="2200" b="1" spc="10" dirty="0">
                <a:solidFill>
                  <a:srgbClr val="FFFFFF"/>
                </a:solidFill>
                <a:latin typeface="Roboto"/>
                <a:cs typeface="Roboto"/>
              </a:rPr>
              <a:t>en </a:t>
            </a:r>
            <a:r>
              <a:rPr sz="2200" b="1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principios </a:t>
            </a:r>
            <a:r>
              <a:rPr sz="2200" b="1" spc="-20" dirty="0">
                <a:solidFill>
                  <a:srgbClr val="FFFFFF"/>
                </a:solidFill>
                <a:latin typeface="Roboto"/>
                <a:cs typeface="Roboto"/>
              </a:rPr>
              <a:t>y </a:t>
            </a:r>
            <a:r>
              <a:rPr sz="22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Roboto"/>
                <a:cs typeface="Roboto"/>
              </a:rPr>
              <a:t>valores</a:t>
            </a:r>
            <a:r>
              <a:rPr sz="2200" b="1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éticos</a:t>
            </a:r>
            <a:r>
              <a:rPr sz="2200" b="1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59109" y="5735320"/>
            <a:ext cx="112331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 err="1">
                <a:solidFill>
                  <a:srgbClr val="FFFFFF"/>
                </a:solidFill>
                <a:latin typeface="Roboto"/>
                <a:cs typeface="Roboto"/>
              </a:rPr>
              <a:t>morales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2342" y="3704540"/>
            <a:ext cx="1865630" cy="18544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40200"/>
              </a:lnSpc>
              <a:spcBef>
                <a:spcPts val="100"/>
              </a:spcBef>
            </a:pPr>
            <a:r>
              <a:rPr lang="es-GT" sz="2200" b="1" spc="-5" dirty="0">
                <a:solidFill>
                  <a:srgbClr val="FFFFFF"/>
                </a:solidFill>
                <a:latin typeface="Roboto"/>
                <a:cs typeface="Roboto"/>
              </a:rPr>
              <a:t>Adopta</a:t>
            </a:r>
            <a:r>
              <a:rPr sz="22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 medidas </a:t>
            </a:r>
            <a:r>
              <a:rPr sz="2200" b="1" spc="10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2200" b="1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prevención</a:t>
            </a:r>
            <a:r>
              <a:rPr sz="22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Roboto"/>
                <a:cs typeface="Roboto"/>
              </a:rPr>
              <a:t>del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74724" y="5659120"/>
            <a:ext cx="11398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 err="1">
                <a:solidFill>
                  <a:srgbClr val="FFFFFF"/>
                </a:solidFill>
                <a:latin typeface="Roboto"/>
                <a:cs typeface="Roboto"/>
              </a:rPr>
              <a:t>soborno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66989" y="3704819"/>
            <a:ext cx="1815211" cy="13804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885" algn="ctr">
              <a:lnSpc>
                <a:spcPct val="140200"/>
              </a:lnSpc>
              <a:spcBef>
                <a:spcPts val="100"/>
              </a:spcBef>
            </a:pPr>
            <a:r>
              <a:rPr lang="es-GT" sz="2200" b="1" spc="-5" dirty="0">
                <a:solidFill>
                  <a:srgbClr val="FFFFFF"/>
                </a:solidFill>
                <a:latin typeface="Roboto"/>
                <a:cs typeface="Roboto"/>
              </a:rPr>
              <a:t>Define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procesos </a:t>
            </a:r>
            <a:r>
              <a:rPr sz="2200" b="1" spc="10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2200" b="1" spc="-5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rendición</a:t>
            </a:r>
            <a:r>
              <a:rPr sz="22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1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0519" y="5114672"/>
            <a:ext cx="2246637" cy="1393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1465" marR="5080" indent="-279400" algn="ctr">
              <a:lnSpc>
                <a:spcPct val="140200"/>
              </a:lnSpc>
              <a:spcBef>
                <a:spcPts val="100"/>
              </a:spcBef>
            </a:pPr>
            <a:r>
              <a:rPr lang="es-GT" sz="2200" b="1" spc="-5" dirty="0">
                <a:solidFill>
                  <a:srgbClr val="FFFFFF"/>
                </a:solidFill>
                <a:latin typeface="Roboto"/>
                <a:cs typeface="Roboto"/>
              </a:rPr>
              <a:t>c</a:t>
            </a:r>
            <a:r>
              <a:rPr sz="2200" b="1" spc="-5" dirty="0" err="1">
                <a:solidFill>
                  <a:srgbClr val="FFFFFF"/>
                </a:solidFill>
                <a:latin typeface="Roboto"/>
                <a:cs typeface="Roboto"/>
              </a:rPr>
              <a:t>uentas</a:t>
            </a:r>
            <a:endParaRPr lang="es-GT" sz="2200" b="1" spc="-5" dirty="0">
              <a:solidFill>
                <a:srgbClr val="FFFFFF"/>
              </a:solidFill>
              <a:latin typeface="Roboto"/>
              <a:cs typeface="Roboto"/>
            </a:endParaRPr>
          </a:p>
          <a:p>
            <a:pPr marL="291465" marR="5080" indent="-279400" algn="ctr">
              <a:lnSpc>
                <a:spcPct val="140200"/>
              </a:lnSpc>
              <a:spcBef>
                <a:spcPts val="100"/>
              </a:spcBef>
            </a:pPr>
            <a:r>
              <a:rPr sz="2200" b="1" spc="5" dirty="0" err="1">
                <a:solidFill>
                  <a:srgbClr val="FFFFFF"/>
                </a:solidFill>
                <a:latin typeface="Roboto"/>
                <a:cs typeface="Roboto"/>
              </a:rPr>
              <a:t>precisos</a:t>
            </a:r>
            <a:r>
              <a:rPr sz="22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5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endParaRPr lang="es-GT" sz="2200" b="1" spc="-20" dirty="0">
              <a:solidFill>
                <a:srgbClr val="FFFFFF"/>
              </a:solidFill>
              <a:latin typeface="Roboto"/>
              <a:cs typeface="Roboto"/>
            </a:endParaRPr>
          </a:p>
          <a:p>
            <a:pPr marL="291465" marR="5080" indent="-279400" algn="ctr">
              <a:lnSpc>
                <a:spcPct val="140200"/>
              </a:lnSpc>
              <a:spcBef>
                <a:spcPts val="100"/>
              </a:spcBef>
            </a:pPr>
            <a:r>
              <a:rPr sz="2200" b="1" dirty="0" err="1">
                <a:solidFill>
                  <a:srgbClr val="FFFFFF"/>
                </a:solidFill>
                <a:latin typeface="Roboto"/>
                <a:cs typeface="Roboto"/>
              </a:rPr>
              <a:t>oportunos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01077" y="3886200"/>
            <a:ext cx="2173605" cy="2802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290" algn="ctr">
              <a:lnSpc>
                <a:spcPct val="1402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En </a:t>
            </a:r>
            <a:r>
              <a:rPr sz="2200" b="1" spc="-5" dirty="0">
                <a:solidFill>
                  <a:srgbClr val="FFFFFF"/>
                </a:solidFill>
                <a:latin typeface="Roboto"/>
                <a:cs typeface="Roboto"/>
              </a:rPr>
              <a:t>concordancia </a:t>
            </a:r>
            <a:r>
              <a:rPr sz="2200" b="1" spc="-5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Roboto"/>
                <a:cs typeface="Roboto"/>
              </a:rPr>
              <a:t>con </a:t>
            </a:r>
            <a:r>
              <a:rPr sz="2200" b="1" spc="-10" dirty="0">
                <a:solidFill>
                  <a:srgbClr val="FFFFFF"/>
                </a:solidFill>
                <a:latin typeface="Roboto"/>
                <a:cs typeface="Roboto"/>
              </a:rPr>
              <a:t>normativas </a:t>
            </a:r>
            <a:r>
              <a:rPr sz="2200" b="1" spc="-20" dirty="0">
                <a:solidFill>
                  <a:srgbClr val="FFFFFF"/>
                </a:solidFill>
                <a:latin typeface="Roboto"/>
                <a:cs typeface="Roboto"/>
              </a:rPr>
              <a:t>y </a:t>
            </a:r>
            <a:r>
              <a:rPr sz="2200" b="1" spc="-5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dirty="0" err="1">
                <a:solidFill>
                  <a:srgbClr val="FFFFFF"/>
                </a:solidFill>
                <a:latin typeface="Roboto"/>
                <a:cs typeface="Roboto"/>
              </a:rPr>
              <a:t>leyes</a:t>
            </a:r>
            <a:r>
              <a:rPr sz="2200" b="1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10" dirty="0" err="1">
                <a:solidFill>
                  <a:srgbClr val="FFFFFF"/>
                </a:solidFill>
                <a:latin typeface="Roboto"/>
                <a:cs typeface="Roboto"/>
              </a:rPr>
              <a:t>asociadas</a:t>
            </a:r>
            <a:r>
              <a:rPr lang="es-GT" sz="2200" b="1" spc="-10" dirty="0">
                <a:solidFill>
                  <a:srgbClr val="FFFFFF"/>
                </a:solidFill>
                <a:latin typeface="Roboto"/>
                <a:cs typeface="Roboto"/>
              </a:rPr>
              <a:t> vigentes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5437" y="2710796"/>
            <a:ext cx="4667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23408F"/>
                </a:solidFill>
                <a:latin typeface="Roboto Bk"/>
                <a:cs typeface="Roboto Bk"/>
              </a:rPr>
              <a:t>1</a:t>
            </a:r>
            <a:endParaRPr sz="6000" dirty="0">
              <a:latin typeface="Roboto Bk"/>
              <a:cs typeface="Roboto Bk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915618" y="1105859"/>
            <a:ext cx="8352582" cy="2545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0" dirty="0">
                <a:solidFill>
                  <a:srgbClr val="23408F"/>
                </a:solidFill>
                <a:latin typeface="Roboto Bk"/>
                <a:cs typeface="Roboto Bk"/>
              </a:rPr>
              <a:t>CARACTERÍSTICAS</a:t>
            </a:r>
          </a:p>
          <a:p>
            <a:pPr marL="248285">
              <a:lnSpc>
                <a:spcPct val="100000"/>
              </a:lnSpc>
              <a:spcBef>
                <a:spcPts val="5435"/>
              </a:spcBef>
              <a:tabLst>
                <a:tab pos="3509645" algn="l"/>
                <a:tab pos="6731634" algn="l"/>
              </a:tabLst>
            </a:pPr>
            <a:r>
              <a:rPr dirty="0">
                <a:solidFill>
                  <a:srgbClr val="23408F"/>
                </a:solidFill>
                <a:latin typeface="Roboto Bk"/>
                <a:cs typeface="Roboto Bk"/>
              </a:rPr>
              <a:t>2	3	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228600" y="635"/>
            <a:ext cx="14388569" cy="8228698"/>
            <a:chOff x="594890" y="0"/>
            <a:chExt cx="14035509" cy="822869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01072"/>
              <a:ext cx="756211" cy="33472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0032" y="544880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03"/>
                  </a:lnTo>
                  <a:lnTo>
                    <a:pt x="2324" y="260603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568674"/>
              <a:ext cx="464454" cy="2012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3051" y="0"/>
              <a:ext cx="8857348" cy="822869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555141" y="2894965"/>
              <a:ext cx="2107289" cy="1752600"/>
            </a:xfrm>
            <a:custGeom>
              <a:avLst/>
              <a:gdLst/>
              <a:ahLst/>
              <a:cxnLst/>
              <a:rect l="l" t="t" r="r" b="b"/>
              <a:pathLst>
                <a:path w="3532504" h="5431790">
                  <a:moveTo>
                    <a:pt x="3531984" y="0"/>
                  </a:moveTo>
                  <a:lnTo>
                    <a:pt x="0" y="0"/>
                  </a:lnTo>
                  <a:lnTo>
                    <a:pt x="0" y="5431345"/>
                  </a:lnTo>
                  <a:lnTo>
                    <a:pt x="3531984" y="5431345"/>
                  </a:lnTo>
                  <a:lnTo>
                    <a:pt x="3531984" y="0"/>
                  </a:lnTo>
                  <a:close/>
                </a:path>
              </a:pathLst>
            </a:custGeom>
            <a:solidFill>
              <a:srgbClr val="A7B3D2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10381510" y="3047365"/>
              <a:ext cx="2280920" cy="1447800"/>
            </a:xfrm>
            <a:custGeom>
              <a:avLst/>
              <a:gdLst/>
              <a:ahLst/>
              <a:cxnLst/>
              <a:rect l="l" t="t" r="r" b="b"/>
              <a:pathLst>
                <a:path w="2280920" h="1447800">
                  <a:moveTo>
                    <a:pt x="1429874" y="25399"/>
                  </a:moveTo>
                  <a:lnTo>
                    <a:pt x="876162" y="25399"/>
                  </a:lnTo>
                  <a:lnTo>
                    <a:pt x="776900" y="50799"/>
                  </a:lnTo>
                  <a:lnTo>
                    <a:pt x="728991" y="76199"/>
                  </a:lnTo>
                  <a:lnTo>
                    <a:pt x="636551" y="101599"/>
                  </a:lnTo>
                  <a:lnTo>
                    <a:pt x="591995" y="126999"/>
                  </a:lnTo>
                  <a:lnTo>
                    <a:pt x="548531" y="152399"/>
                  </a:lnTo>
                  <a:lnTo>
                    <a:pt x="506146" y="177799"/>
                  </a:lnTo>
                  <a:lnTo>
                    <a:pt x="464828" y="203199"/>
                  </a:lnTo>
                  <a:lnTo>
                    <a:pt x="424564" y="228599"/>
                  </a:lnTo>
                  <a:lnTo>
                    <a:pt x="385340" y="253999"/>
                  </a:lnTo>
                  <a:lnTo>
                    <a:pt x="347145" y="279399"/>
                  </a:lnTo>
                  <a:lnTo>
                    <a:pt x="309965" y="317499"/>
                  </a:lnTo>
                  <a:lnTo>
                    <a:pt x="273787" y="355599"/>
                  </a:lnTo>
                  <a:lnTo>
                    <a:pt x="238599" y="380999"/>
                  </a:lnTo>
                  <a:lnTo>
                    <a:pt x="204389" y="419099"/>
                  </a:lnTo>
                  <a:lnTo>
                    <a:pt x="171142" y="457199"/>
                  </a:lnTo>
                  <a:lnTo>
                    <a:pt x="138847" y="495299"/>
                  </a:lnTo>
                  <a:lnTo>
                    <a:pt x="107490" y="533399"/>
                  </a:lnTo>
                  <a:lnTo>
                    <a:pt x="77060" y="584199"/>
                  </a:lnTo>
                  <a:lnTo>
                    <a:pt x="47542" y="622299"/>
                  </a:lnTo>
                  <a:lnTo>
                    <a:pt x="18924" y="660399"/>
                  </a:lnTo>
                  <a:lnTo>
                    <a:pt x="4689" y="698499"/>
                  </a:lnTo>
                  <a:lnTo>
                    <a:pt x="0" y="723899"/>
                  </a:lnTo>
                  <a:lnTo>
                    <a:pt x="4928" y="761999"/>
                  </a:lnTo>
                  <a:lnTo>
                    <a:pt x="19546" y="787399"/>
                  </a:lnTo>
                  <a:lnTo>
                    <a:pt x="40166" y="812799"/>
                  </a:lnTo>
                  <a:lnTo>
                    <a:pt x="60983" y="850899"/>
                  </a:lnTo>
                  <a:lnTo>
                    <a:pt x="82415" y="876299"/>
                  </a:lnTo>
                  <a:lnTo>
                    <a:pt x="104878" y="914399"/>
                  </a:lnTo>
                  <a:lnTo>
                    <a:pt x="136726" y="952499"/>
                  </a:lnTo>
                  <a:lnTo>
                    <a:pt x="169338" y="990599"/>
                  </a:lnTo>
                  <a:lnTo>
                    <a:pt x="202729" y="1028699"/>
                  </a:lnTo>
                  <a:lnTo>
                    <a:pt x="236915" y="1066799"/>
                  </a:lnTo>
                  <a:lnTo>
                    <a:pt x="271910" y="1092199"/>
                  </a:lnTo>
                  <a:lnTo>
                    <a:pt x="307728" y="1130299"/>
                  </a:lnTo>
                  <a:lnTo>
                    <a:pt x="344385" y="1155699"/>
                  </a:lnTo>
                  <a:lnTo>
                    <a:pt x="381896" y="1193799"/>
                  </a:lnTo>
                  <a:lnTo>
                    <a:pt x="420275" y="1219199"/>
                  </a:lnTo>
                  <a:lnTo>
                    <a:pt x="459537" y="1244599"/>
                  </a:lnTo>
                  <a:lnTo>
                    <a:pt x="499697" y="1269999"/>
                  </a:lnTo>
                  <a:lnTo>
                    <a:pt x="540770" y="1295399"/>
                  </a:lnTo>
                  <a:lnTo>
                    <a:pt x="582771" y="1320799"/>
                  </a:lnTo>
                  <a:lnTo>
                    <a:pt x="625715" y="1333499"/>
                  </a:lnTo>
                  <a:lnTo>
                    <a:pt x="669616" y="1358899"/>
                  </a:lnTo>
                  <a:lnTo>
                    <a:pt x="714489" y="1371599"/>
                  </a:lnTo>
                  <a:lnTo>
                    <a:pt x="855091" y="1409699"/>
                  </a:lnTo>
                  <a:lnTo>
                    <a:pt x="1004979" y="1447799"/>
                  </a:lnTo>
                  <a:lnTo>
                    <a:pt x="1259257" y="1447799"/>
                  </a:lnTo>
                  <a:lnTo>
                    <a:pt x="1370496" y="1422399"/>
                  </a:lnTo>
                  <a:lnTo>
                    <a:pt x="1421133" y="1422399"/>
                  </a:lnTo>
                  <a:lnTo>
                    <a:pt x="1470595" y="1409699"/>
                  </a:lnTo>
                  <a:lnTo>
                    <a:pt x="1518896" y="1384299"/>
                  </a:lnTo>
                  <a:lnTo>
                    <a:pt x="1612067" y="1358899"/>
                  </a:lnTo>
                  <a:lnTo>
                    <a:pt x="1656963" y="1333499"/>
                  </a:lnTo>
                  <a:lnTo>
                    <a:pt x="1700752" y="1320799"/>
                  </a:lnTo>
                  <a:lnTo>
                    <a:pt x="1743445" y="1295399"/>
                  </a:lnTo>
                  <a:lnTo>
                    <a:pt x="1785056" y="1269999"/>
                  </a:lnTo>
                  <a:lnTo>
                    <a:pt x="1825598" y="1244599"/>
                  </a:lnTo>
                  <a:lnTo>
                    <a:pt x="1845342" y="1231899"/>
                  </a:lnTo>
                  <a:lnTo>
                    <a:pt x="989814" y="1231899"/>
                  </a:lnTo>
                  <a:lnTo>
                    <a:pt x="888436" y="1206499"/>
                  </a:lnTo>
                  <a:lnTo>
                    <a:pt x="792486" y="1181099"/>
                  </a:lnTo>
                  <a:lnTo>
                    <a:pt x="746487" y="1155699"/>
                  </a:lnTo>
                  <a:lnTo>
                    <a:pt x="701775" y="1142999"/>
                  </a:lnTo>
                  <a:lnTo>
                    <a:pt x="658325" y="1117599"/>
                  </a:lnTo>
                  <a:lnTo>
                    <a:pt x="616115" y="1092199"/>
                  </a:lnTo>
                  <a:lnTo>
                    <a:pt x="575121" y="1066799"/>
                  </a:lnTo>
                  <a:lnTo>
                    <a:pt x="535319" y="1041399"/>
                  </a:lnTo>
                  <a:lnTo>
                    <a:pt x="496686" y="1015999"/>
                  </a:lnTo>
                  <a:lnTo>
                    <a:pt x="459198" y="990599"/>
                  </a:lnTo>
                  <a:lnTo>
                    <a:pt x="422833" y="952499"/>
                  </a:lnTo>
                  <a:lnTo>
                    <a:pt x="387566" y="914399"/>
                  </a:lnTo>
                  <a:lnTo>
                    <a:pt x="353374" y="888999"/>
                  </a:lnTo>
                  <a:lnTo>
                    <a:pt x="320233" y="850899"/>
                  </a:lnTo>
                  <a:lnTo>
                    <a:pt x="288121" y="812799"/>
                  </a:lnTo>
                  <a:lnTo>
                    <a:pt x="257013" y="761999"/>
                  </a:lnTo>
                  <a:lnTo>
                    <a:pt x="226887" y="723899"/>
                  </a:lnTo>
                  <a:lnTo>
                    <a:pt x="257202" y="685799"/>
                  </a:lnTo>
                  <a:lnTo>
                    <a:pt x="288473" y="647699"/>
                  </a:lnTo>
                  <a:lnTo>
                    <a:pt x="320725" y="609599"/>
                  </a:lnTo>
                  <a:lnTo>
                    <a:pt x="353980" y="571499"/>
                  </a:lnTo>
                  <a:lnTo>
                    <a:pt x="388266" y="533399"/>
                  </a:lnTo>
                  <a:lnTo>
                    <a:pt x="423605" y="495299"/>
                  </a:lnTo>
                  <a:lnTo>
                    <a:pt x="460023" y="469899"/>
                  </a:lnTo>
                  <a:lnTo>
                    <a:pt x="497545" y="431799"/>
                  </a:lnTo>
                  <a:lnTo>
                    <a:pt x="536194" y="406399"/>
                  </a:lnTo>
                  <a:lnTo>
                    <a:pt x="575997" y="380999"/>
                  </a:lnTo>
                  <a:lnTo>
                    <a:pt x="616977" y="355599"/>
                  </a:lnTo>
                  <a:lnTo>
                    <a:pt x="659159" y="330199"/>
                  </a:lnTo>
                  <a:lnTo>
                    <a:pt x="702568" y="304799"/>
                  </a:lnTo>
                  <a:lnTo>
                    <a:pt x="747229" y="292099"/>
                  </a:lnTo>
                  <a:lnTo>
                    <a:pt x="793166" y="266699"/>
                  </a:lnTo>
                  <a:lnTo>
                    <a:pt x="888967" y="241299"/>
                  </a:lnTo>
                  <a:lnTo>
                    <a:pt x="938881" y="228599"/>
                  </a:lnTo>
                  <a:lnTo>
                    <a:pt x="1852243" y="228599"/>
                  </a:lnTo>
                  <a:lnTo>
                    <a:pt x="1825184" y="203199"/>
                  </a:lnTo>
                  <a:lnTo>
                    <a:pt x="1742013" y="152399"/>
                  </a:lnTo>
                  <a:lnTo>
                    <a:pt x="1699428" y="126999"/>
                  </a:lnTo>
                  <a:lnTo>
                    <a:pt x="1656175" y="114299"/>
                  </a:lnTo>
                  <a:lnTo>
                    <a:pt x="1612255" y="88899"/>
                  </a:lnTo>
                  <a:lnTo>
                    <a:pt x="1522406" y="63499"/>
                  </a:lnTo>
                  <a:lnTo>
                    <a:pt x="1476476" y="38099"/>
                  </a:lnTo>
                  <a:lnTo>
                    <a:pt x="1429874" y="25399"/>
                  </a:lnTo>
                  <a:close/>
                </a:path>
                <a:path w="2280920" h="1447800">
                  <a:moveTo>
                    <a:pt x="1289800" y="228599"/>
                  </a:moveTo>
                  <a:lnTo>
                    <a:pt x="990169" y="228599"/>
                  </a:lnTo>
                  <a:lnTo>
                    <a:pt x="942722" y="241299"/>
                  </a:lnTo>
                  <a:lnTo>
                    <a:pt x="898147" y="266699"/>
                  </a:lnTo>
                  <a:lnTo>
                    <a:pt x="856545" y="292099"/>
                  </a:lnTo>
                  <a:lnTo>
                    <a:pt x="818016" y="317499"/>
                  </a:lnTo>
                  <a:lnTo>
                    <a:pt x="782661" y="342899"/>
                  </a:lnTo>
                  <a:lnTo>
                    <a:pt x="750580" y="380999"/>
                  </a:lnTo>
                  <a:lnTo>
                    <a:pt x="721874" y="419099"/>
                  </a:lnTo>
                  <a:lnTo>
                    <a:pt x="696643" y="444499"/>
                  </a:lnTo>
                  <a:lnTo>
                    <a:pt x="674989" y="495299"/>
                  </a:lnTo>
                  <a:lnTo>
                    <a:pt x="657011" y="533399"/>
                  </a:lnTo>
                  <a:lnTo>
                    <a:pt x="642810" y="571499"/>
                  </a:lnTo>
                  <a:lnTo>
                    <a:pt x="632487" y="622299"/>
                  </a:lnTo>
                  <a:lnTo>
                    <a:pt x="626142" y="673099"/>
                  </a:lnTo>
                  <a:lnTo>
                    <a:pt x="623876" y="723899"/>
                  </a:lnTo>
                  <a:lnTo>
                    <a:pt x="625777" y="774699"/>
                  </a:lnTo>
                  <a:lnTo>
                    <a:pt x="631807" y="825499"/>
                  </a:lnTo>
                  <a:lnTo>
                    <a:pt x="641865" y="876299"/>
                  </a:lnTo>
                  <a:lnTo>
                    <a:pt x="655851" y="914399"/>
                  </a:lnTo>
                  <a:lnTo>
                    <a:pt x="673666" y="965199"/>
                  </a:lnTo>
                  <a:lnTo>
                    <a:pt x="695209" y="1003299"/>
                  </a:lnTo>
                  <a:lnTo>
                    <a:pt x="720382" y="1041399"/>
                  </a:lnTo>
                  <a:lnTo>
                    <a:pt x="749083" y="1066799"/>
                  </a:lnTo>
                  <a:lnTo>
                    <a:pt x="781214" y="1104899"/>
                  </a:lnTo>
                  <a:lnTo>
                    <a:pt x="816674" y="1130299"/>
                  </a:lnTo>
                  <a:lnTo>
                    <a:pt x="855364" y="1155699"/>
                  </a:lnTo>
                  <a:lnTo>
                    <a:pt x="897184" y="1181099"/>
                  </a:lnTo>
                  <a:lnTo>
                    <a:pt x="942034" y="1206499"/>
                  </a:lnTo>
                  <a:lnTo>
                    <a:pt x="989814" y="1231899"/>
                  </a:lnTo>
                  <a:lnTo>
                    <a:pt x="1257631" y="1231899"/>
                  </a:lnTo>
                  <a:lnTo>
                    <a:pt x="1310883" y="1219199"/>
                  </a:lnTo>
                  <a:lnTo>
                    <a:pt x="1360505" y="1193799"/>
                  </a:lnTo>
                  <a:lnTo>
                    <a:pt x="1406453" y="1168399"/>
                  </a:lnTo>
                  <a:lnTo>
                    <a:pt x="1448685" y="1142999"/>
                  </a:lnTo>
                  <a:lnTo>
                    <a:pt x="1487157" y="1104899"/>
                  </a:lnTo>
                  <a:lnTo>
                    <a:pt x="1521825" y="1079499"/>
                  </a:lnTo>
                  <a:lnTo>
                    <a:pt x="1552646" y="1041399"/>
                  </a:lnTo>
                  <a:lnTo>
                    <a:pt x="1561623" y="1028699"/>
                  </a:lnTo>
                  <a:lnTo>
                    <a:pt x="1082138" y="1028699"/>
                  </a:lnTo>
                  <a:lnTo>
                    <a:pt x="1037861" y="1015999"/>
                  </a:lnTo>
                  <a:lnTo>
                    <a:pt x="996761" y="1003299"/>
                  </a:lnTo>
                  <a:lnTo>
                    <a:pt x="959246" y="977899"/>
                  </a:lnTo>
                  <a:lnTo>
                    <a:pt x="925726" y="952499"/>
                  </a:lnTo>
                  <a:lnTo>
                    <a:pt x="896608" y="914399"/>
                  </a:lnTo>
                  <a:lnTo>
                    <a:pt x="872303" y="876299"/>
                  </a:lnTo>
                  <a:lnTo>
                    <a:pt x="853217" y="838199"/>
                  </a:lnTo>
                  <a:lnTo>
                    <a:pt x="839760" y="800099"/>
                  </a:lnTo>
                  <a:lnTo>
                    <a:pt x="832341" y="749299"/>
                  </a:lnTo>
                  <a:lnTo>
                    <a:pt x="831368" y="711199"/>
                  </a:lnTo>
                  <a:lnTo>
                    <a:pt x="836953" y="660399"/>
                  </a:lnTo>
                  <a:lnTo>
                    <a:pt x="848788" y="622299"/>
                  </a:lnTo>
                  <a:lnTo>
                    <a:pt x="866381" y="584199"/>
                  </a:lnTo>
                  <a:lnTo>
                    <a:pt x="889244" y="546099"/>
                  </a:lnTo>
                  <a:lnTo>
                    <a:pt x="916884" y="507999"/>
                  </a:lnTo>
                  <a:lnTo>
                    <a:pt x="948812" y="482599"/>
                  </a:lnTo>
                  <a:lnTo>
                    <a:pt x="984538" y="457199"/>
                  </a:lnTo>
                  <a:lnTo>
                    <a:pt x="1023570" y="444499"/>
                  </a:lnTo>
                  <a:lnTo>
                    <a:pt x="1065417" y="419099"/>
                  </a:lnTo>
                  <a:lnTo>
                    <a:pt x="1562520" y="419099"/>
                  </a:lnTo>
                  <a:lnTo>
                    <a:pt x="1533791" y="380999"/>
                  </a:lnTo>
                  <a:lnTo>
                    <a:pt x="1501510" y="355599"/>
                  </a:lnTo>
                  <a:lnTo>
                    <a:pt x="1465762" y="317499"/>
                  </a:lnTo>
                  <a:lnTo>
                    <a:pt x="1426631" y="292099"/>
                  </a:lnTo>
                  <a:lnTo>
                    <a:pt x="1384204" y="266699"/>
                  </a:lnTo>
                  <a:lnTo>
                    <a:pt x="1338566" y="241299"/>
                  </a:lnTo>
                  <a:lnTo>
                    <a:pt x="1289800" y="228599"/>
                  </a:lnTo>
                  <a:close/>
                </a:path>
                <a:path w="2280920" h="1447800">
                  <a:moveTo>
                    <a:pt x="1852243" y="228599"/>
                  </a:moveTo>
                  <a:lnTo>
                    <a:pt x="1341071" y="228599"/>
                  </a:lnTo>
                  <a:lnTo>
                    <a:pt x="1390967" y="241299"/>
                  </a:lnTo>
                  <a:lnTo>
                    <a:pt x="1486737" y="266699"/>
                  </a:lnTo>
                  <a:lnTo>
                    <a:pt x="1532662" y="292099"/>
                  </a:lnTo>
                  <a:lnTo>
                    <a:pt x="1577313" y="304799"/>
                  </a:lnTo>
                  <a:lnTo>
                    <a:pt x="1620717" y="330199"/>
                  </a:lnTo>
                  <a:lnTo>
                    <a:pt x="1662899" y="355599"/>
                  </a:lnTo>
                  <a:lnTo>
                    <a:pt x="1703883" y="380999"/>
                  </a:lnTo>
                  <a:lnTo>
                    <a:pt x="1743695" y="406399"/>
                  </a:lnTo>
                  <a:lnTo>
                    <a:pt x="1782362" y="431799"/>
                  </a:lnTo>
                  <a:lnTo>
                    <a:pt x="1819907" y="469899"/>
                  </a:lnTo>
                  <a:lnTo>
                    <a:pt x="1856356" y="495299"/>
                  </a:lnTo>
                  <a:lnTo>
                    <a:pt x="1891735" y="533399"/>
                  </a:lnTo>
                  <a:lnTo>
                    <a:pt x="1926070" y="571499"/>
                  </a:lnTo>
                  <a:lnTo>
                    <a:pt x="1959384" y="609599"/>
                  </a:lnTo>
                  <a:lnTo>
                    <a:pt x="1991705" y="647699"/>
                  </a:lnTo>
                  <a:lnTo>
                    <a:pt x="2023056" y="685799"/>
                  </a:lnTo>
                  <a:lnTo>
                    <a:pt x="2053464" y="723899"/>
                  </a:lnTo>
                  <a:lnTo>
                    <a:pt x="2023754" y="761999"/>
                  </a:lnTo>
                  <a:lnTo>
                    <a:pt x="1993091" y="812799"/>
                  </a:lnTo>
                  <a:lnTo>
                    <a:pt x="1961458" y="850899"/>
                  </a:lnTo>
                  <a:lnTo>
                    <a:pt x="1928836" y="876299"/>
                  </a:lnTo>
                  <a:lnTo>
                    <a:pt x="1895207" y="914399"/>
                  </a:lnTo>
                  <a:lnTo>
                    <a:pt x="1860554" y="952499"/>
                  </a:lnTo>
                  <a:lnTo>
                    <a:pt x="1824857" y="977899"/>
                  </a:lnTo>
                  <a:lnTo>
                    <a:pt x="1788099" y="1015999"/>
                  </a:lnTo>
                  <a:lnTo>
                    <a:pt x="1750261" y="1041399"/>
                  </a:lnTo>
                  <a:lnTo>
                    <a:pt x="1711326" y="1066799"/>
                  </a:lnTo>
                  <a:lnTo>
                    <a:pt x="1671276" y="1092199"/>
                  </a:lnTo>
                  <a:lnTo>
                    <a:pt x="1630091" y="1117599"/>
                  </a:lnTo>
                  <a:lnTo>
                    <a:pt x="1587755" y="1142999"/>
                  </a:lnTo>
                  <a:lnTo>
                    <a:pt x="1544250" y="1155699"/>
                  </a:lnTo>
                  <a:lnTo>
                    <a:pt x="1499556" y="1181099"/>
                  </a:lnTo>
                  <a:lnTo>
                    <a:pt x="1406531" y="1206499"/>
                  </a:lnTo>
                  <a:lnTo>
                    <a:pt x="1308537" y="1231899"/>
                  </a:lnTo>
                  <a:lnTo>
                    <a:pt x="1845342" y="1231899"/>
                  </a:lnTo>
                  <a:lnTo>
                    <a:pt x="1865085" y="1219199"/>
                  </a:lnTo>
                  <a:lnTo>
                    <a:pt x="1903529" y="1193799"/>
                  </a:lnTo>
                  <a:lnTo>
                    <a:pt x="1940944" y="1155699"/>
                  </a:lnTo>
                  <a:lnTo>
                    <a:pt x="1977343" y="1130299"/>
                  </a:lnTo>
                  <a:lnTo>
                    <a:pt x="2012739" y="1092199"/>
                  </a:lnTo>
                  <a:lnTo>
                    <a:pt x="2047146" y="1066799"/>
                  </a:lnTo>
                  <a:lnTo>
                    <a:pt x="2080576" y="1028699"/>
                  </a:lnTo>
                  <a:lnTo>
                    <a:pt x="2113043" y="990599"/>
                  </a:lnTo>
                  <a:lnTo>
                    <a:pt x="2144559" y="952499"/>
                  </a:lnTo>
                  <a:lnTo>
                    <a:pt x="2175139" y="914399"/>
                  </a:lnTo>
                  <a:lnTo>
                    <a:pt x="2204795" y="876299"/>
                  </a:lnTo>
                  <a:lnTo>
                    <a:pt x="2233540" y="825499"/>
                  </a:lnTo>
                  <a:lnTo>
                    <a:pt x="2261388" y="787399"/>
                  </a:lnTo>
                  <a:lnTo>
                    <a:pt x="2276207" y="749299"/>
                  </a:lnTo>
                  <a:lnTo>
                    <a:pt x="2280800" y="723899"/>
                  </a:lnTo>
                  <a:lnTo>
                    <a:pt x="2274897" y="685799"/>
                  </a:lnTo>
                  <a:lnTo>
                    <a:pt x="2258226" y="660399"/>
                  </a:lnTo>
                  <a:lnTo>
                    <a:pt x="2226143" y="622299"/>
                  </a:lnTo>
                  <a:lnTo>
                    <a:pt x="2194375" y="571499"/>
                  </a:lnTo>
                  <a:lnTo>
                    <a:pt x="2162338" y="533399"/>
                  </a:lnTo>
                  <a:lnTo>
                    <a:pt x="2129448" y="482599"/>
                  </a:lnTo>
                  <a:lnTo>
                    <a:pt x="2095121" y="444499"/>
                  </a:lnTo>
                  <a:lnTo>
                    <a:pt x="2058773" y="406399"/>
                  </a:lnTo>
                  <a:lnTo>
                    <a:pt x="2021495" y="368299"/>
                  </a:lnTo>
                  <a:lnTo>
                    <a:pt x="1983557" y="330199"/>
                  </a:lnTo>
                  <a:lnTo>
                    <a:pt x="1944958" y="304799"/>
                  </a:lnTo>
                  <a:lnTo>
                    <a:pt x="1905697" y="266699"/>
                  </a:lnTo>
                  <a:lnTo>
                    <a:pt x="1865772" y="241299"/>
                  </a:lnTo>
                  <a:lnTo>
                    <a:pt x="1852243" y="228599"/>
                  </a:lnTo>
                  <a:close/>
                </a:path>
                <a:path w="2280920" h="1447800">
                  <a:moveTo>
                    <a:pt x="1562520" y="419099"/>
                  </a:moveTo>
                  <a:lnTo>
                    <a:pt x="1201167" y="419099"/>
                  </a:lnTo>
                  <a:lnTo>
                    <a:pt x="1244340" y="431799"/>
                  </a:lnTo>
                  <a:lnTo>
                    <a:pt x="1284660" y="457199"/>
                  </a:lnTo>
                  <a:lnTo>
                    <a:pt x="1321666" y="469899"/>
                  </a:lnTo>
                  <a:lnTo>
                    <a:pt x="1354896" y="507999"/>
                  </a:lnTo>
                  <a:lnTo>
                    <a:pt x="1383891" y="533399"/>
                  </a:lnTo>
                  <a:lnTo>
                    <a:pt x="1408190" y="571499"/>
                  </a:lnTo>
                  <a:lnTo>
                    <a:pt x="1427331" y="609599"/>
                  </a:lnTo>
                  <a:lnTo>
                    <a:pt x="1440856" y="647699"/>
                  </a:lnTo>
                  <a:lnTo>
                    <a:pt x="1448303" y="698499"/>
                  </a:lnTo>
                  <a:lnTo>
                    <a:pt x="1449211" y="736599"/>
                  </a:lnTo>
                  <a:lnTo>
                    <a:pt x="1443438" y="787399"/>
                  </a:lnTo>
                  <a:lnTo>
                    <a:pt x="1431581" y="825499"/>
                  </a:lnTo>
                  <a:lnTo>
                    <a:pt x="1414113" y="863599"/>
                  </a:lnTo>
                  <a:lnTo>
                    <a:pt x="1391509" y="901699"/>
                  </a:lnTo>
                  <a:lnTo>
                    <a:pt x="1364240" y="939799"/>
                  </a:lnTo>
                  <a:lnTo>
                    <a:pt x="1332781" y="965199"/>
                  </a:lnTo>
                  <a:lnTo>
                    <a:pt x="1297603" y="990599"/>
                  </a:lnTo>
                  <a:lnTo>
                    <a:pt x="1259182" y="1015999"/>
                  </a:lnTo>
                  <a:lnTo>
                    <a:pt x="1217989" y="1028699"/>
                  </a:lnTo>
                  <a:lnTo>
                    <a:pt x="1561623" y="1028699"/>
                  </a:lnTo>
                  <a:lnTo>
                    <a:pt x="1602571" y="965199"/>
                  </a:lnTo>
                  <a:lnTo>
                    <a:pt x="1621589" y="927099"/>
                  </a:lnTo>
                  <a:lnTo>
                    <a:pt x="1636585" y="888999"/>
                  </a:lnTo>
                  <a:lnTo>
                    <a:pt x="1647516" y="838199"/>
                  </a:lnTo>
                  <a:lnTo>
                    <a:pt x="1654338" y="787399"/>
                  </a:lnTo>
                  <a:lnTo>
                    <a:pt x="1657008" y="736599"/>
                  </a:lnTo>
                  <a:lnTo>
                    <a:pt x="1655529" y="685799"/>
                  </a:lnTo>
                  <a:lnTo>
                    <a:pt x="1649901" y="634999"/>
                  </a:lnTo>
                  <a:lnTo>
                    <a:pt x="1640211" y="584199"/>
                  </a:lnTo>
                  <a:lnTo>
                    <a:pt x="1626542" y="546099"/>
                  </a:lnTo>
                  <a:lnTo>
                    <a:pt x="1608981" y="495299"/>
                  </a:lnTo>
                  <a:lnTo>
                    <a:pt x="1587612" y="457199"/>
                  </a:lnTo>
                  <a:lnTo>
                    <a:pt x="1562520" y="419099"/>
                  </a:lnTo>
                  <a:close/>
                </a:path>
                <a:path w="2280920" h="1447800">
                  <a:moveTo>
                    <a:pt x="1236735" y="0"/>
                  </a:moveTo>
                  <a:lnTo>
                    <a:pt x="1032782" y="0"/>
                  </a:lnTo>
                  <a:lnTo>
                    <a:pt x="927539" y="25399"/>
                  </a:lnTo>
                  <a:lnTo>
                    <a:pt x="1382600" y="25399"/>
                  </a:lnTo>
                  <a:lnTo>
                    <a:pt x="1334653" y="12699"/>
                  </a:lnTo>
                  <a:lnTo>
                    <a:pt x="1286031" y="12699"/>
                  </a:lnTo>
                  <a:lnTo>
                    <a:pt x="1236735" y="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048000"/>
            <a:ext cx="6151880" cy="11784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sz="4100" spc="20" dirty="0">
                <a:latin typeface="Roboto Bk"/>
                <a:cs typeface="Roboto Bk"/>
              </a:rPr>
              <a:t>CONSIDERACIONES</a:t>
            </a:r>
            <a:endParaRPr sz="410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sz="3550" b="0" spc="10" dirty="0">
                <a:latin typeface="Roboto Lt"/>
                <a:cs typeface="Roboto Lt"/>
              </a:rPr>
              <a:t>GENERALES</a:t>
            </a:r>
            <a:endParaRPr sz="3550" dirty="0">
              <a:latin typeface="Roboto Lt"/>
              <a:cs typeface="Roboto 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"/>
            <a:ext cx="5773420" cy="8229600"/>
          </a:xfrm>
          <a:custGeom>
            <a:avLst/>
            <a:gdLst/>
            <a:ahLst/>
            <a:cxnLst/>
            <a:rect l="l" t="t" r="r" b="b"/>
            <a:pathLst>
              <a:path w="5773420" h="8229600">
                <a:moveTo>
                  <a:pt x="5773051" y="0"/>
                </a:moveTo>
                <a:lnTo>
                  <a:pt x="0" y="0"/>
                </a:lnTo>
                <a:lnTo>
                  <a:pt x="0" y="8229600"/>
                </a:lnTo>
                <a:lnTo>
                  <a:pt x="5773051" y="8229600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782960" y="1193896"/>
            <a:ext cx="5085439" cy="1981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  <a:tabLst>
                <a:tab pos="772160" algn="l"/>
                <a:tab pos="2574290" algn="l"/>
                <a:tab pos="4225290" algn="l"/>
              </a:tabLst>
            </a:pP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Las	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au</a:t>
            </a:r>
            <a:r>
              <a:rPr sz="2200" b="1" spc="-45" dirty="0">
                <a:solidFill>
                  <a:srgbClr val="23408F"/>
                </a:solidFill>
                <a:latin typeface="Roboto"/>
                <a:cs typeface="Roboto"/>
              </a:rPr>
              <a:t>t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oridade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s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	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superio</a:t>
            </a:r>
            <a:r>
              <a:rPr sz="2200" b="1" spc="-20" dirty="0" err="1">
                <a:solidFill>
                  <a:srgbClr val="23408F"/>
                </a:solidFill>
                <a:latin typeface="Roboto"/>
                <a:cs typeface="Roboto"/>
              </a:rPr>
              <a:t>r</a:t>
            </a:r>
            <a:r>
              <a:rPr sz="2200" b="1" spc="15" dirty="0" err="1">
                <a:solidFill>
                  <a:srgbClr val="23408F"/>
                </a:solidFill>
                <a:latin typeface="Roboto"/>
                <a:cs typeface="Roboto"/>
              </a:rPr>
              <a:t>es</a:t>
            </a:r>
            <a:r>
              <a:rPr lang="es-GT" sz="2200" b="1" spc="15" dirty="0">
                <a:solidFill>
                  <a:srgbClr val="23408F"/>
                </a:solidFill>
                <a:latin typeface="Roboto"/>
                <a:cs typeface="Roboto"/>
              </a:rPr>
              <a:t> y los colaboradores financistas </a:t>
            </a:r>
            <a:r>
              <a:rPr sz="2200" b="1" spc="5" dirty="0" err="1">
                <a:solidFill>
                  <a:srgbClr val="23408F"/>
                </a:solidFill>
                <a:latin typeface="Roboto"/>
                <a:cs typeface="Roboto"/>
              </a:rPr>
              <a:t>deben</a:t>
            </a:r>
            <a:endParaRPr sz="2200" dirty="0">
              <a:latin typeface="Roboto"/>
              <a:cs typeface="Roboto"/>
            </a:endParaRPr>
          </a:p>
          <a:p>
            <a:pPr marL="12700" marR="74295">
              <a:lnSpc>
                <a:spcPct val="150000"/>
              </a:lnSpc>
            </a:pP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realizar esfuerzos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para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prevenir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 </a:t>
            </a:r>
            <a:r>
              <a:rPr sz="2200" b="1" spc="-30" dirty="0" err="1">
                <a:solidFill>
                  <a:srgbClr val="23408F"/>
                </a:solidFill>
                <a:latin typeface="Roboto"/>
                <a:cs typeface="Roboto"/>
              </a:rPr>
              <a:t>com</a:t>
            </a:r>
            <a:r>
              <a:rPr sz="2200" b="1" spc="-5" dirty="0" err="1">
                <a:solidFill>
                  <a:srgbClr val="23408F"/>
                </a:solidFill>
                <a:latin typeface="Roboto"/>
                <a:cs typeface="Roboto"/>
              </a:rPr>
              <a:t>batir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la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corrupción.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2961" y="4366763"/>
            <a:ext cx="4972050" cy="25358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Desarrollar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un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programa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permanente</a:t>
            </a:r>
            <a:endParaRPr sz="2200" dirty="0">
              <a:latin typeface="Roboto"/>
              <a:cs typeface="Roboto"/>
            </a:endParaRPr>
          </a:p>
          <a:p>
            <a:pPr marL="12700" marR="5080">
              <a:lnSpc>
                <a:spcPct val="166700"/>
              </a:lnSpc>
            </a:pP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capacitación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para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que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el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personal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200" b="1" spc="10" dirty="0">
                <a:solidFill>
                  <a:srgbClr val="23408F"/>
                </a:solidFill>
                <a:latin typeface="Roboto"/>
                <a:cs typeface="Roboto"/>
              </a:rPr>
              <a:t>realice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sus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funciones con </a:t>
            </a:r>
            <a:r>
              <a:rPr sz="2200" b="1" spc="-10" dirty="0" err="1">
                <a:solidFill>
                  <a:srgbClr val="23408F"/>
                </a:solidFill>
                <a:latin typeface="Roboto"/>
                <a:cs typeface="Roboto"/>
              </a:rPr>
              <a:t>responsa</a:t>
            </a:r>
            <a:r>
              <a:rPr sz="2200" b="1" spc="-5" dirty="0" err="1">
                <a:solidFill>
                  <a:srgbClr val="23408F"/>
                </a:solidFill>
                <a:latin typeface="Roboto"/>
                <a:cs typeface="Roboto"/>
              </a:rPr>
              <a:t>bilidad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apego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a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los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principios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45" dirty="0" err="1">
                <a:solidFill>
                  <a:srgbClr val="23408F"/>
                </a:solidFill>
                <a:latin typeface="Roboto"/>
                <a:cs typeface="Roboto"/>
              </a:rPr>
              <a:t>va</a:t>
            </a:r>
            <a:r>
              <a:rPr lang="es-GT" sz="2200" b="1" spc="-45" dirty="0">
                <a:solidFill>
                  <a:srgbClr val="23408F"/>
                </a:solidFill>
                <a:latin typeface="Roboto"/>
                <a:cs typeface="Roboto"/>
              </a:rPr>
              <a:t>l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ores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éticos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morales.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44205" y="1167955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5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07848" y="1049426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1</a:t>
            </a:r>
          </a:p>
        </p:txBody>
      </p:sp>
      <p:sp>
        <p:nvSpPr>
          <p:cNvPr id="7" name="object 7"/>
          <p:cNvSpPr/>
          <p:nvPr/>
        </p:nvSpPr>
        <p:spPr>
          <a:xfrm>
            <a:off x="7944205" y="4449178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507848" y="4373727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2</a:t>
            </a:r>
            <a:endParaRPr sz="6000" dirty="0">
              <a:latin typeface="Roboto"/>
              <a:cs typeface="Robo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9767" y="501072"/>
            <a:ext cx="1447165" cy="7230745"/>
            <a:chOff x="529767" y="501072"/>
            <a:chExt cx="1447165" cy="72307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01072"/>
              <a:ext cx="756224" cy="3347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0032" y="544881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03"/>
                  </a:lnTo>
                  <a:lnTo>
                    <a:pt x="2324" y="260603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568674"/>
              <a:ext cx="464454" cy="20125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9767" y="6600406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1999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1999" y="1130947"/>
                  </a:lnTo>
                  <a:lnTo>
                    <a:pt x="86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01991" y="7165877"/>
              <a:ext cx="700405" cy="446405"/>
            </a:xfrm>
            <a:custGeom>
              <a:avLst/>
              <a:gdLst/>
              <a:ahLst/>
              <a:cxnLst/>
              <a:rect l="l" t="t" r="r" b="b"/>
              <a:pathLst>
                <a:path w="700405" h="446404">
                  <a:moveTo>
                    <a:pt x="355300" y="0"/>
                  </a:moveTo>
                  <a:lnTo>
                    <a:pt x="300742" y="3693"/>
                  </a:lnTo>
                  <a:lnTo>
                    <a:pt x="253439" y="12841"/>
                  </a:lnTo>
                  <a:lnTo>
                    <a:pt x="209330" y="26981"/>
                  </a:lnTo>
                  <a:lnTo>
                    <a:pt x="168308" y="45889"/>
                  </a:lnTo>
                  <a:lnTo>
                    <a:pt x="130268" y="69341"/>
                  </a:lnTo>
                  <a:lnTo>
                    <a:pt x="95104" y="97114"/>
                  </a:lnTo>
                  <a:lnTo>
                    <a:pt x="62710" y="128982"/>
                  </a:lnTo>
                  <a:lnTo>
                    <a:pt x="32981" y="164723"/>
                  </a:lnTo>
                  <a:lnTo>
                    <a:pt x="5810" y="204112"/>
                  </a:lnTo>
                  <a:lnTo>
                    <a:pt x="0" y="222783"/>
                  </a:lnTo>
                  <a:lnTo>
                    <a:pt x="1513" y="232135"/>
                  </a:lnTo>
                  <a:lnTo>
                    <a:pt x="25281" y="270417"/>
                  </a:lnTo>
                  <a:lnTo>
                    <a:pt x="63497" y="316563"/>
                  </a:lnTo>
                  <a:lnTo>
                    <a:pt x="97206" y="349003"/>
                  </a:lnTo>
                  <a:lnTo>
                    <a:pt x="133440" y="376965"/>
                  </a:lnTo>
                  <a:lnTo>
                    <a:pt x="172337" y="400351"/>
                  </a:lnTo>
                  <a:lnTo>
                    <a:pt x="214036" y="419064"/>
                  </a:lnTo>
                  <a:lnTo>
                    <a:pt x="258676" y="433008"/>
                  </a:lnTo>
                  <a:lnTo>
                    <a:pt x="306396" y="442085"/>
                  </a:lnTo>
                  <a:lnTo>
                    <a:pt x="357333" y="446199"/>
                  </a:lnTo>
                  <a:lnTo>
                    <a:pt x="386391" y="443194"/>
                  </a:lnTo>
                  <a:lnTo>
                    <a:pt x="470224" y="424894"/>
                  </a:lnTo>
                  <a:lnTo>
                    <a:pt x="516141" y="406312"/>
                  </a:lnTo>
                  <a:lnTo>
                    <a:pt x="558411" y="382629"/>
                  </a:lnTo>
                  <a:lnTo>
                    <a:pt x="563210" y="379093"/>
                  </a:lnTo>
                  <a:lnTo>
                    <a:pt x="385895" y="379093"/>
                  </a:lnTo>
                  <a:lnTo>
                    <a:pt x="390471" y="376845"/>
                  </a:lnTo>
                  <a:lnTo>
                    <a:pt x="303714" y="376845"/>
                  </a:lnTo>
                  <a:lnTo>
                    <a:pt x="255233" y="365562"/>
                  </a:lnTo>
                  <a:lnTo>
                    <a:pt x="210845" y="348082"/>
                  </a:lnTo>
                  <a:lnTo>
                    <a:pt x="170319" y="324725"/>
                  </a:lnTo>
                  <a:lnTo>
                    <a:pt x="133425" y="295811"/>
                  </a:lnTo>
                  <a:lnTo>
                    <a:pt x="99934" y="261659"/>
                  </a:lnTo>
                  <a:lnTo>
                    <a:pt x="69615" y="222590"/>
                  </a:lnTo>
                  <a:lnTo>
                    <a:pt x="100164" y="183416"/>
                  </a:lnTo>
                  <a:lnTo>
                    <a:pt x="133664" y="149326"/>
                  </a:lnTo>
                  <a:lnTo>
                    <a:pt x="170586" y="120413"/>
                  </a:lnTo>
                  <a:lnTo>
                    <a:pt x="211093" y="97079"/>
                  </a:lnTo>
                  <a:lnTo>
                    <a:pt x="255427" y="79650"/>
                  </a:lnTo>
                  <a:lnTo>
                    <a:pt x="303828" y="68451"/>
                  </a:lnTo>
                  <a:lnTo>
                    <a:pt x="395882" y="68451"/>
                  </a:lnTo>
                  <a:lnTo>
                    <a:pt x="565240" y="68387"/>
                  </a:lnTo>
                  <a:lnTo>
                    <a:pt x="549209" y="56777"/>
                  </a:lnTo>
                  <a:lnTo>
                    <a:pt x="504359" y="32386"/>
                  </a:lnTo>
                  <a:lnTo>
                    <a:pt x="457099" y="14614"/>
                  </a:lnTo>
                  <a:lnTo>
                    <a:pt x="407416" y="3729"/>
                  </a:lnTo>
                  <a:lnTo>
                    <a:pt x="355300" y="0"/>
                  </a:lnTo>
                  <a:close/>
                </a:path>
                <a:path w="700405" h="446404">
                  <a:moveTo>
                    <a:pt x="565240" y="68387"/>
                  </a:moveTo>
                  <a:lnTo>
                    <a:pt x="395763" y="68387"/>
                  </a:lnTo>
                  <a:lnTo>
                    <a:pt x="444146" y="79561"/>
                  </a:lnTo>
                  <a:lnTo>
                    <a:pt x="488468" y="96976"/>
                  </a:lnTo>
                  <a:lnTo>
                    <a:pt x="528977" y="120308"/>
                  </a:lnTo>
                  <a:lnTo>
                    <a:pt x="565919" y="149230"/>
                  </a:lnTo>
                  <a:lnTo>
                    <a:pt x="599602" y="183494"/>
                  </a:lnTo>
                  <a:lnTo>
                    <a:pt x="630091" y="222540"/>
                  </a:lnTo>
                  <a:lnTo>
                    <a:pt x="598555" y="263068"/>
                  </a:lnTo>
                  <a:lnTo>
                    <a:pt x="563629" y="298222"/>
                  </a:lnTo>
                  <a:lnTo>
                    <a:pt x="525105" y="327700"/>
                  </a:lnTo>
                  <a:lnTo>
                    <a:pt x="482778" y="351205"/>
                  </a:lnTo>
                  <a:lnTo>
                    <a:pt x="436444" y="368435"/>
                  </a:lnTo>
                  <a:lnTo>
                    <a:pt x="385895" y="379093"/>
                  </a:lnTo>
                  <a:lnTo>
                    <a:pt x="563210" y="379093"/>
                  </a:lnTo>
                  <a:lnTo>
                    <a:pt x="597177" y="354060"/>
                  </a:lnTo>
                  <a:lnTo>
                    <a:pt x="632583" y="320820"/>
                  </a:lnTo>
                  <a:lnTo>
                    <a:pt x="664775" y="283123"/>
                  </a:lnTo>
                  <a:lnTo>
                    <a:pt x="693896" y="241183"/>
                  </a:lnTo>
                  <a:lnTo>
                    <a:pt x="699841" y="221690"/>
                  </a:lnTo>
                  <a:lnTo>
                    <a:pt x="698030" y="212099"/>
                  </a:lnTo>
                  <a:lnTo>
                    <a:pt x="692918" y="202817"/>
                  </a:lnTo>
                  <a:lnTo>
                    <a:pt x="678747" y="183416"/>
                  </a:lnTo>
                  <a:lnTo>
                    <a:pt x="663498" y="162465"/>
                  </a:lnTo>
                  <a:lnTo>
                    <a:pt x="648205" y="142820"/>
                  </a:lnTo>
                  <a:lnTo>
                    <a:pt x="631717" y="124343"/>
                  </a:lnTo>
                  <a:lnTo>
                    <a:pt x="591658" y="87519"/>
                  </a:lnTo>
                  <a:lnTo>
                    <a:pt x="565240" y="68387"/>
                  </a:lnTo>
                  <a:close/>
                </a:path>
                <a:path w="700405" h="446404">
                  <a:moveTo>
                    <a:pt x="395882" y="68451"/>
                  </a:moveTo>
                  <a:lnTo>
                    <a:pt x="303828" y="68451"/>
                  </a:lnTo>
                  <a:lnTo>
                    <a:pt x="256794" y="93315"/>
                  </a:lnTo>
                  <a:lnTo>
                    <a:pt x="221502" y="126928"/>
                  </a:lnTo>
                  <a:lnTo>
                    <a:pt x="199270" y="169685"/>
                  </a:lnTo>
                  <a:lnTo>
                    <a:pt x="191464" y="221690"/>
                  </a:lnTo>
                  <a:lnTo>
                    <a:pt x="191535" y="222783"/>
                  </a:lnTo>
                  <a:lnTo>
                    <a:pt x="198943" y="274666"/>
                  </a:lnTo>
                  <a:lnTo>
                    <a:pt x="221040" y="317782"/>
                  </a:lnTo>
                  <a:lnTo>
                    <a:pt x="256400" y="351713"/>
                  </a:lnTo>
                  <a:lnTo>
                    <a:pt x="303714" y="376845"/>
                  </a:lnTo>
                  <a:lnTo>
                    <a:pt x="390471" y="376845"/>
                  </a:lnTo>
                  <a:lnTo>
                    <a:pt x="438182" y="353407"/>
                  </a:lnTo>
                  <a:lnTo>
                    <a:pt x="476418" y="319601"/>
                  </a:lnTo>
                  <a:lnTo>
                    <a:pt x="477556" y="317574"/>
                  </a:lnTo>
                  <a:lnTo>
                    <a:pt x="346475" y="317574"/>
                  </a:lnTo>
                  <a:lnTo>
                    <a:pt x="308899" y="308412"/>
                  </a:lnTo>
                  <a:lnTo>
                    <a:pt x="279407" y="286724"/>
                  </a:lnTo>
                  <a:lnTo>
                    <a:pt x="260605" y="255375"/>
                  </a:lnTo>
                  <a:lnTo>
                    <a:pt x="255098" y="217231"/>
                  </a:lnTo>
                  <a:lnTo>
                    <a:pt x="264337" y="180883"/>
                  </a:lnTo>
                  <a:lnTo>
                    <a:pt x="286084" y="151993"/>
                  </a:lnTo>
                  <a:lnTo>
                    <a:pt x="317211" y="133372"/>
                  </a:lnTo>
                  <a:lnTo>
                    <a:pt x="354590" y="127836"/>
                  </a:lnTo>
                  <a:lnTo>
                    <a:pt x="478362" y="127836"/>
                  </a:lnTo>
                  <a:lnTo>
                    <a:pt x="443883" y="94141"/>
                  </a:lnTo>
                  <a:lnTo>
                    <a:pt x="395882" y="68451"/>
                  </a:lnTo>
                  <a:close/>
                </a:path>
                <a:path w="700405" h="446404">
                  <a:moveTo>
                    <a:pt x="478362" y="127836"/>
                  </a:moveTo>
                  <a:lnTo>
                    <a:pt x="354590" y="127836"/>
                  </a:lnTo>
                  <a:lnTo>
                    <a:pt x="391186" y="137071"/>
                  </a:lnTo>
                  <a:lnTo>
                    <a:pt x="420358" y="158776"/>
                  </a:lnTo>
                  <a:lnTo>
                    <a:pt x="439170" y="189726"/>
                  </a:lnTo>
                  <a:lnTo>
                    <a:pt x="444684" y="226693"/>
                  </a:lnTo>
                  <a:lnTo>
                    <a:pt x="435402" y="263660"/>
                  </a:lnTo>
                  <a:lnTo>
                    <a:pt x="413929" y="292993"/>
                  </a:lnTo>
                  <a:lnTo>
                    <a:pt x="383281" y="311896"/>
                  </a:lnTo>
                  <a:lnTo>
                    <a:pt x="346475" y="317574"/>
                  </a:lnTo>
                  <a:lnTo>
                    <a:pt x="477556" y="317574"/>
                  </a:lnTo>
                  <a:lnTo>
                    <a:pt x="500027" y="277539"/>
                  </a:lnTo>
                  <a:lnTo>
                    <a:pt x="508438" y="227086"/>
                  </a:lnTo>
                  <a:lnTo>
                    <a:pt x="501337" y="173072"/>
                  </a:lnTo>
                  <a:lnTo>
                    <a:pt x="479447" y="128896"/>
                  </a:lnTo>
                  <a:lnTo>
                    <a:pt x="478362" y="127836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9D6E4A40-411A-4DCF-9C74-8B23EABA7788}"/>
              </a:ext>
            </a:extLst>
          </p:cNvPr>
          <p:cNvSpPr txBox="1">
            <a:spLocks/>
          </p:cNvSpPr>
          <p:nvPr/>
        </p:nvSpPr>
        <p:spPr>
          <a:xfrm>
            <a:off x="228600" y="3048000"/>
            <a:ext cx="6151880" cy="11784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CONSIDERACIONES</a:t>
            </a:r>
            <a:endParaRPr lang="es-GT" sz="4100" kern="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lang="es-GT" sz="3550" b="0" kern="0" spc="10" dirty="0">
                <a:latin typeface="Roboto Lt"/>
                <a:cs typeface="Roboto Lt"/>
              </a:rPr>
              <a:t>GENERALES</a:t>
            </a:r>
            <a:endParaRPr lang="es-GT" sz="3550" kern="0" dirty="0">
              <a:latin typeface="Roboto Lt"/>
              <a:cs typeface="Roboto 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773420" cy="8229600"/>
            <a:chOff x="0" y="0"/>
            <a:chExt cx="5773420" cy="82296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773420" cy="8229600"/>
            </a:xfrm>
            <a:custGeom>
              <a:avLst/>
              <a:gdLst/>
              <a:ahLst/>
              <a:cxnLst/>
              <a:rect l="l" t="t" r="r" b="b"/>
              <a:pathLst>
                <a:path w="5773420" h="8229600">
                  <a:moveTo>
                    <a:pt x="5773051" y="0"/>
                  </a:moveTo>
                  <a:lnTo>
                    <a:pt x="0" y="0"/>
                  </a:lnTo>
                  <a:lnTo>
                    <a:pt x="0" y="8229600"/>
                  </a:lnTo>
                  <a:lnTo>
                    <a:pt x="5773051" y="8229600"/>
                  </a:lnTo>
                  <a:lnTo>
                    <a:pt x="5773051" y="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858" y="501072"/>
              <a:ext cx="756220" cy="33472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96009" y="544880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03"/>
                  </a:lnTo>
                  <a:lnTo>
                    <a:pt x="2324" y="260603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8095" y="568674"/>
              <a:ext cx="464454" cy="20125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782968" y="1193896"/>
            <a:ext cx="5390232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Es </a:t>
            </a:r>
            <a:r>
              <a:rPr sz="2200" b="1" spc="30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obligatorio</a:t>
            </a:r>
            <a:r>
              <a:rPr sz="2200" b="1" spc="85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publicar</a:t>
            </a:r>
            <a:r>
              <a:rPr sz="2200" b="1" spc="85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el </a:t>
            </a:r>
            <a:r>
              <a:rPr sz="2200" b="1" spc="29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Código</a:t>
            </a:r>
            <a:r>
              <a:rPr sz="2200" b="1" spc="85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endParaRPr sz="2200" dirty="0">
              <a:latin typeface="Roboto"/>
              <a:cs typeface="Roboto"/>
            </a:endParaRPr>
          </a:p>
          <a:p>
            <a:pPr marL="12700" marR="5080" algn="just">
              <a:lnSpc>
                <a:spcPct val="166700"/>
              </a:lnSpc>
            </a:pP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Ética</a:t>
            </a:r>
            <a:r>
              <a:rPr sz="2200" b="1" spc="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spc="509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la</a:t>
            </a:r>
            <a:r>
              <a:rPr sz="2200" b="1" spc="5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Política</a:t>
            </a:r>
            <a:r>
              <a:rPr sz="2200" b="1" spc="53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Prevención</a:t>
            </a:r>
            <a:r>
              <a:rPr sz="2200" b="1" spc="54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la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Corrupción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la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página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web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institucional.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2968" y="4366763"/>
            <a:ext cx="5085432" cy="919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2900" algn="l"/>
                <a:tab pos="2144395" algn="l"/>
                <a:tab pos="3373120" algn="l"/>
                <a:tab pos="4692015" algn="l"/>
              </a:tabLst>
            </a:pP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Desar</a:t>
            </a:r>
            <a:r>
              <a:rPr sz="2200" b="1" spc="-40" dirty="0">
                <a:solidFill>
                  <a:srgbClr val="23408F"/>
                </a:solidFill>
                <a:latin typeface="Roboto"/>
                <a:cs typeface="Roboto"/>
              </a:rPr>
              <a:t>r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olla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r	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un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	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p</a:t>
            </a:r>
            <a:r>
              <a:rPr sz="2200" b="1" spc="-35" dirty="0">
                <a:solidFill>
                  <a:srgbClr val="23408F"/>
                </a:solidFill>
                <a:latin typeface="Roboto"/>
                <a:cs typeface="Roboto"/>
              </a:rPr>
              <a:t>r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oces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o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	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eficiente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	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endParaRPr sz="22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760"/>
              </a:spcBef>
              <a:tabLst>
                <a:tab pos="1320165" algn="l"/>
                <a:tab pos="1761489" algn="l"/>
                <a:tab pos="2889885" algn="l"/>
                <a:tab pos="3482340" algn="l"/>
              </a:tabLst>
            </a:pP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rendición	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	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cuentas	con	información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2968" y="5484362"/>
            <a:ext cx="5085432" cy="919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67485" algn="l"/>
                <a:tab pos="3792854" algn="l"/>
              </a:tabLst>
            </a:pP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legible,	comprensible,	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oportuna,</a:t>
            </a:r>
            <a:endParaRPr sz="22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760"/>
              </a:spcBef>
              <a:tabLst>
                <a:tab pos="1525905" algn="l"/>
                <a:tab pos="1884680" algn="l"/>
                <a:tab pos="2411730" algn="l"/>
                <a:tab pos="3773170" algn="l"/>
                <a:tab pos="4299585" algn="l"/>
              </a:tabLst>
            </a:pP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pertinente	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	</a:t>
            </a:r>
            <a:r>
              <a:rPr sz="2200" b="1" spc="10" dirty="0">
                <a:solidFill>
                  <a:srgbClr val="23408F"/>
                </a:solidFill>
                <a:latin typeface="Roboto"/>
                <a:cs typeface="Roboto"/>
              </a:rPr>
              <a:t>en	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formatos	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	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datos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2968" y="6601962"/>
            <a:ext cx="3713832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abiertos</a:t>
            </a:r>
            <a:r>
              <a:rPr sz="2200" b="1" spc="-2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 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editables</a:t>
            </a: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 (LAIP)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44205" y="1167955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5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507848" y="1049426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3</a:t>
            </a:r>
          </a:p>
        </p:txBody>
      </p:sp>
      <p:sp>
        <p:nvSpPr>
          <p:cNvPr id="13" name="object 13"/>
          <p:cNvSpPr/>
          <p:nvPr/>
        </p:nvSpPr>
        <p:spPr>
          <a:xfrm>
            <a:off x="7944205" y="4449178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6507848" y="4373727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4</a:t>
            </a:r>
            <a:endParaRPr sz="6000" dirty="0">
              <a:latin typeface="Roboto"/>
              <a:cs typeface="Robo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80377" y="6600406"/>
            <a:ext cx="862330" cy="1131570"/>
            <a:chOff x="580377" y="6600406"/>
            <a:chExt cx="862330" cy="1131570"/>
          </a:xfrm>
        </p:grpSpPr>
        <p:sp>
          <p:nvSpPr>
            <p:cNvPr id="17" name="object 17"/>
            <p:cNvSpPr/>
            <p:nvPr/>
          </p:nvSpPr>
          <p:spPr>
            <a:xfrm>
              <a:off x="580377" y="6600406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2012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2012" y="1130947"/>
                  </a:lnTo>
                  <a:lnTo>
                    <a:pt x="862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652610" y="7165877"/>
              <a:ext cx="700405" cy="446405"/>
            </a:xfrm>
            <a:custGeom>
              <a:avLst/>
              <a:gdLst/>
              <a:ahLst/>
              <a:cxnLst/>
              <a:rect l="l" t="t" r="r" b="b"/>
              <a:pathLst>
                <a:path w="700405" h="446404">
                  <a:moveTo>
                    <a:pt x="355296" y="0"/>
                  </a:moveTo>
                  <a:lnTo>
                    <a:pt x="300737" y="3693"/>
                  </a:lnTo>
                  <a:lnTo>
                    <a:pt x="253435" y="12841"/>
                  </a:lnTo>
                  <a:lnTo>
                    <a:pt x="209327" y="26981"/>
                  </a:lnTo>
                  <a:lnTo>
                    <a:pt x="168307" y="45889"/>
                  </a:lnTo>
                  <a:lnTo>
                    <a:pt x="130268" y="69341"/>
                  </a:lnTo>
                  <a:lnTo>
                    <a:pt x="95105" y="97114"/>
                  </a:lnTo>
                  <a:lnTo>
                    <a:pt x="62711" y="128982"/>
                  </a:lnTo>
                  <a:lnTo>
                    <a:pt x="32980" y="164723"/>
                  </a:lnTo>
                  <a:lnTo>
                    <a:pt x="5805" y="204112"/>
                  </a:lnTo>
                  <a:lnTo>
                    <a:pt x="0" y="222783"/>
                  </a:lnTo>
                  <a:lnTo>
                    <a:pt x="1510" y="232135"/>
                  </a:lnTo>
                  <a:lnTo>
                    <a:pt x="25284" y="270417"/>
                  </a:lnTo>
                  <a:lnTo>
                    <a:pt x="63496" y="316563"/>
                  </a:lnTo>
                  <a:lnTo>
                    <a:pt x="97207" y="349003"/>
                  </a:lnTo>
                  <a:lnTo>
                    <a:pt x="133441" y="376965"/>
                  </a:lnTo>
                  <a:lnTo>
                    <a:pt x="172338" y="400351"/>
                  </a:lnTo>
                  <a:lnTo>
                    <a:pt x="214038" y="419064"/>
                  </a:lnTo>
                  <a:lnTo>
                    <a:pt x="258679" y="433008"/>
                  </a:lnTo>
                  <a:lnTo>
                    <a:pt x="306400" y="442085"/>
                  </a:lnTo>
                  <a:lnTo>
                    <a:pt x="357341" y="446199"/>
                  </a:lnTo>
                  <a:lnTo>
                    <a:pt x="386394" y="443194"/>
                  </a:lnTo>
                  <a:lnTo>
                    <a:pt x="470228" y="424894"/>
                  </a:lnTo>
                  <a:lnTo>
                    <a:pt x="516141" y="406312"/>
                  </a:lnTo>
                  <a:lnTo>
                    <a:pt x="558408" y="382629"/>
                  </a:lnTo>
                  <a:lnTo>
                    <a:pt x="563207" y="379093"/>
                  </a:lnTo>
                  <a:lnTo>
                    <a:pt x="385891" y="379093"/>
                  </a:lnTo>
                  <a:lnTo>
                    <a:pt x="390467" y="376845"/>
                  </a:lnTo>
                  <a:lnTo>
                    <a:pt x="303709" y="376845"/>
                  </a:lnTo>
                  <a:lnTo>
                    <a:pt x="255233" y="365562"/>
                  </a:lnTo>
                  <a:lnTo>
                    <a:pt x="210846" y="348082"/>
                  </a:lnTo>
                  <a:lnTo>
                    <a:pt x="170319" y="324725"/>
                  </a:lnTo>
                  <a:lnTo>
                    <a:pt x="133424" y="295811"/>
                  </a:lnTo>
                  <a:lnTo>
                    <a:pt x="99930" y="261659"/>
                  </a:lnTo>
                  <a:lnTo>
                    <a:pt x="69610" y="222590"/>
                  </a:lnTo>
                  <a:lnTo>
                    <a:pt x="100164" y="183416"/>
                  </a:lnTo>
                  <a:lnTo>
                    <a:pt x="133668" y="149326"/>
                  </a:lnTo>
                  <a:lnTo>
                    <a:pt x="170591" y="120413"/>
                  </a:lnTo>
                  <a:lnTo>
                    <a:pt x="211097" y="97079"/>
                  </a:lnTo>
                  <a:lnTo>
                    <a:pt x="255428" y="79650"/>
                  </a:lnTo>
                  <a:lnTo>
                    <a:pt x="303823" y="68451"/>
                  </a:lnTo>
                  <a:lnTo>
                    <a:pt x="395877" y="68451"/>
                  </a:lnTo>
                  <a:lnTo>
                    <a:pt x="565240" y="68387"/>
                  </a:lnTo>
                  <a:lnTo>
                    <a:pt x="549210" y="56777"/>
                  </a:lnTo>
                  <a:lnTo>
                    <a:pt x="504360" y="32386"/>
                  </a:lnTo>
                  <a:lnTo>
                    <a:pt x="457098" y="14614"/>
                  </a:lnTo>
                  <a:lnTo>
                    <a:pt x="407413" y="3729"/>
                  </a:lnTo>
                  <a:lnTo>
                    <a:pt x="355296" y="0"/>
                  </a:lnTo>
                  <a:close/>
                </a:path>
                <a:path w="700405" h="446404">
                  <a:moveTo>
                    <a:pt x="565240" y="68387"/>
                  </a:moveTo>
                  <a:lnTo>
                    <a:pt x="395758" y="68387"/>
                  </a:lnTo>
                  <a:lnTo>
                    <a:pt x="444141" y="79561"/>
                  </a:lnTo>
                  <a:lnTo>
                    <a:pt x="488463" y="96976"/>
                  </a:lnTo>
                  <a:lnTo>
                    <a:pt x="528972" y="120308"/>
                  </a:lnTo>
                  <a:lnTo>
                    <a:pt x="565914" y="149230"/>
                  </a:lnTo>
                  <a:lnTo>
                    <a:pt x="599598" y="183494"/>
                  </a:lnTo>
                  <a:lnTo>
                    <a:pt x="630086" y="222540"/>
                  </a:lnTo>
                  <a:lnTo>
                    <a:pt x="598551" y="263068"/>
                  </a:lnTo>
                  <a:lnTo>
                    <a:pt x="563624" y="298222"/>
                  </a:lnTo>
                  <a:lnTo>
                    <a:pt x="525100" y="327700"/>
                  </a:lnTo>
                  <a:lnTo>
                    <a:pt x="482774" y="351205"/>
                  </a:lnTo>
                  <a:lnTo>
                    <a:pt x="436439" y="368435"/>
                  </a:lnTo>
                  <a:lnTo>
                    <a:pt x="385891" y="379093"/>
                  </a:lnTo>
                  <a:lnTo>
                    <a:pt x="563207" y="379093"/>
                  </a:lnTo>
                  <a:lnTo>
                    <a:pt x="597173" y="354060"/>
                  </a:lnTo>
                  <a:lnTo>
                    <a:pt x="632579" y="320820"/>
                  </a:lnTo>
                  <a:lnTo>
                    <a:pt x="664770" y="283123"/>
                  </a:lnTo>
                  <a:lnTo>
                    <a:pt x="693891" y="241183"/>
                  </a:lnTo>
                  <a:lnTo>
                    <a:pt x="699846" y="221690"/>
                  </a:lnTo>
                  <a:lnTo>
                    <a:pt x="698033" y="212099"/>
                  </a:lnTo>
                  <a:lnTo>
                    <a:pt x="692913" y="202817"/>
                  </a:lnTo>
                  <a:lnTo>
                    <a:pt x="678744" y="183416"/>
                  </a:lnTo>
                  <a:lnTo>
                    <a:pt x="663498" y="162465"/>
                  </a:lnTo>
                  <a:lnTo>
                    <a:pt x="648206" y="142820"/>
                  </a:lnTo>
                  <a:lnTo>
                    <a:pt x="631712" y="124343"/>
                  </a:lnTo>
                  <a:lnTo>
                    <a:pt x="591657" y="87519"/>
                  </a:lnTo>
                  <a:lnTo>
                    <a:pt x="565240" y="68387"/>
                  </a:lnTo>
                  <a:close/>
                </a:path>
                <a:path w="700405" h="446404">
                  <a:moveTo>
                    <a:pt x="395877" y="68451"/>
                  </a:moveTo>
                  <a:lnTo>
                    <a:pt x="303823" y="68451"/>
                  </a:lnTo>
                  <a:lnTo>
                    <a:pt x="256790" y="93315"/>
                  </a:lnTo>
                  <a:lnTo>
                    <a:pt x="221499" y="126928"/>
                  </a:lnTo>
                  <a:lnTo>
                    <a:pt x="199271" y="169685"/>
                  </a:lnTo>
                  <a:lnTo>
                    <a:pt x="191472" y="221690"/>
                  </a:lnTo>
                  <a:lnTo>
                    <a:pt x="191543" y="222783"/>
                  </a:lnTo>
                  <a:lnTo>
                    <a:pt x="198946" y="274666"/>
                  </a:lnTo>
                  <a:lnTo>
                    <a:pt x="221041" y="317782"/>
                  </a:lnTo>
                  <a:lnTo>
                    <a:pt x="256401" y="351713"/>
                  </a:lnTo>
                  <a:lnTo>
                    <a:pt x="303709" y="376845"/>
                  </a:lnTo>
                  <a:lnTo>
                    <a:pt x="390467" y="376845"/>
                  </a:lnTo>
                  <a:lnTo>
                    <a:pt x="438185" y="353407"/>
                  </a:lnTo>
                  <a:lnTo>
                    <a:pt x="476423" y="319601"/>
                  </a:lnTo>
                  <a:lnTo>
                    <a:pt x="477560" y="317574"/>
                  </a:lnTo>
                  <a:lnTo>
                    <a:pt x="346482" y="317574"/>
                  </a:lnTo>
                  <a:lnTo>
                    <a:pt x="308905" y="308412"/>
                  </a:lnTo>
                  <a:lnTo>
                    <a:pt x="279409" y="286724"/>
                  </a:lnTo>
                  <a:lnTo>
                    <a:pt x="260602" y="255375"/>
                  </a:lnTo>
                  <a:lnTo>
                    <a:pt x="255093" y="217231"/>
                  </a:lnTo>
                  <a:lnTo>
                    <a:pt x="264333" y="180883"/>
                  </a:lnTo>
                  <a:lnTo>
                    <a:pt x="286080" y="151993"/>
                  </a:lnTo>
                  <a:lnTo>
                    <a:pt x="317206" y="133372"/>
                  </a:lnTo>
                  <a:lnTo>
                    <a:pt x="354585" y="127836"/>
                  </a:lnTo>
                  <a:lnTo>
                    <a:pt x="478357" y="127836"/>
                  </a:lnTo>
                  <a:lnTo>
                    <a:pt x="443878" y="94141"/>
                  </a:lnTo>
                  <a:lnTo>
                    <a:pt x="395877" y="68451"/>
                  </a:lnTo>
                  <a:close/>
                </a:path>
                <a:path w="700405" h="446404">
                  <a:moveTo>
                    <a:pt x="478357" y="127836"/>
                  </a:moveTo>
                  <a:lnTo>
                    <a:pt x="354585" y="127836"/>
                  </a:lnTo>
                  <a:lnTo>
                    <a:pt x="391183" y="137071"/>
                  </a:lnTo>
                  <a:lnTo>
                    <a:pt x="420358" y="158776"/>
                  </a:lnTo>
                  <a:lnTo>
                    <a:pt x="439171" y="189726"/>
                  </a:lnTo>
                  <a:lnTo>
                    <a:pt x="444679" y="226693"/>
                  </a:lnTo>
                  <a:lnTo>
                    <a:pt x="435403" y="263660"/>
                  </a:lnTo>
                  <a:lnTo>
                    <a:pt x="413931" y="292993"/>
                  </a:lnTo>
                  <a:lnTo>
                    <a:pt x="383284" y="311896"/>
                  </a:lnTo>
                  <a:lnTo>
                    <a:pt x="346482" y="317574"/>
                  </a:lnTo>
                  <a:lnTo>
                    <a:pt x="477560" y="317574"/>
                  </a:lnTo>
                  <a:lnTo>
                    <a:pt x="500030" y="277539"/>
                  </a:lnTo>
                  <a:lnTo>
                    <a:pt x="508433" y="227086"/>
                  </a:lnTo>
                  <a:lnTo>
                    <a:pt x="501332" y="173072"/>
                  </a:lnTo>
                  <a:lnTo>
                    <a:pt x="479442" y="128896"/>
                  </a:lnTo>
                  <a:lnTo>
                    <a:pt x="478357" y="127836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9" name="object 2">
            <a:extLst>
              <a:ext uri="{FF2B5EF4-FFF2-40B4-BE49-F238E27FC236}">
                <a16:creationId xmlns:a16="http://schemas.microsoft.com/office/drawing/2014/main" id="{CDF5989A-2C4F-4504-B5ED-6DD672931089}"/>
              </a:ext>
            </a:extLst>
          </p:cNvPr>
          <p:cNvSpPr txBox="1">
            <a:spLocks/>
          </p:cNvSpPr>
          <p:nvPr/>
        </p:nvSpPr>
        <p:spPr>
          <a:xfrm>
            <a:off x="228600" y="3048000"/>
            <a:ext cx="6151880" cy="11784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CONSIDERACIONES</a:t>
            </a:r>
            <a:endParaRPr lang="es-GT" sz="4100" kern="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lang="es-GT" sz="3550" b="0" kern="0" spc="10" dirty="0">
                <a:latin typeface="Roboto Lt"/>
                <a:cs typeface="Roboto Lt"/>
              </a:rPr>
              <a:t>GENERALES</a:t>
            </a:r>
            <a:endParaRPr lang="es-GT" sz="3550" kern="0" dirty="0">
              <a:latin typeface="Roboto Lt"/>
              <a:cs typeface="Roboto 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773420" cy="8229600"/>
            <a:chOff x="0" y="76200"/>
            <a:chExt cx="5773420" cy="8229600"/>
          </a:xfrm>
        </p:grpSpPr>
        <p:sp>
          <p:nvSpPr>
            <p:cNvPr id="3" name="object 3"/>
            <p:cNvSpPr/>
            <p:nvPr/>
          </p:nvSpPr>
          <p:spPr>
            <a:xfrm>
              <a:off x="0" y="76200"/>
              <a:ext cx="5773420" cy="8229600"/>
            </a:xfrm>
            <a:custGeom>
              <a:avLst/>
              <a:gdLst/>
              <a:ahLst/>
              <a:cxnLst/>
              <a:rect l="l" t="t" r="r" b="b"/>
              <a:pathLst>
                <a:path w="5773420" h="8229600">
                  <a:moveTo>
                    <a:pt x="5773051" y="0"/>
                  </a:moveTo>
                  <a:lnTo>
                    <a:pt x="0" y="0"/>
                  </a:lnTo>
                  <a:lnTo>
                    <a:pt x="0" y="8229600"/>
                  </a:lnTo>
                  <a:lnTo>
                    <a:pt x="5773051" y="8229600"/>
                  </a:lnTo>
                  <a:lnTo>
                    <a:pt x="5773051" y="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865" y="501067"/>
              <a:ext cx="756213" cy="33472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96009" y="544880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8102" y="568676"/>
              <a:ext cx="464454" cy="20124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782968" y="762000"/>
            <a:ext cx="5314032" cy="25358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35" dirty="0">
                <a:solidFill>
                  <a:srgbClr val="23408F"/>
                </a:solidFill>
                <a:latin typeface="Roboto"/>
                <a:cs typeface="Roboto"/>
              </a:rPr>
              <a:t>Todo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funcionario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empleado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financista</a:t>
            </a:r>
            <a:endParaRPr sz="2200" dirty="0">
              <a:latin typeface="Roboto"/>
              <a:cs typeface="Roboto"/>
            </a:endParaRPr>
          </a:p>
          <a:p>
            <a:pPr marL="12700" marR="132080">
              <a:lnSpc>
                <a:spcPct val="166700"/>
              </a:lnSpc>
            </a:pP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está </a:t>
            </a: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sujeto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a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las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normas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probidad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 </a:t>
            </a:r>
            <a:r>
              <a:rPr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 err="1">
                <a:solidFill>
                  <a:srgbClr val="23408F"/>
                </a:solidFill>
                <a:latin typeface="Roboto"/>
                <a:cs typeface="Roboto"/>
              </a:rPr>
              <a:t>conducta</a:t>
            </a:r>
            <a:r>
              <a:rPr lang="es-GT" sz="2200" b="1" spc="-10" dirty="0">
                <a:solidFill>
                  <a:srgbClr val="23408F"/>
                </a:solidFill>
                <a:latin typeface="Roboto"/>
                <a:cs typeface="Roboto"/>
              </a:rPr>
              <a:t>, para el correcto y adecuado cumplimiento de la función pública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2968" y="4239629"/>
            <a:ext cx="5314032" cy="25358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Los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funcionarios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empleados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20" dirty="0">
                <a:solidFill>
                  <a:srgbClr val="23408F"/>
                </a:solidFill>
                <a:latin typeface="Roboto"/>
                <a:cs typeface="Roboto"/>
              </a:rPr>
              <a:t>financis-</a:t>
            </a:r>
            <a:endParaRPr sz="2200" dirty="0">
              <a:latin typeface="Roboto"/>
              <a:cs typeface="Roboto"/>
            </a:endParaRPr>
          </a:p>
          <a:p>
            <a:pPr marL="12700" marR="10160" algn="just">
              <a:lnSpc>
                <a:spcPct val="166700"/>
              </a:lnSpc>
            </a:pP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tas </a:t>
            </a:r>
            <a:r>
              <a:rPr sz="2200" b="1" spc="5" dirty="0" err="1">
                <a:solidFill>
                  <a:srgbClr val="23408F"/>
                </a:solidFill>
                <a:latin typeface="Roboto"/>
                <a:cs typeface="Roboto"/>
              </a:rPr>
              <a:t>deben</a:t>
            </a:r>
            <a:r>
              <a:rPr sz="22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GT" sz="2200" b="1" spc="5" dirty="0">
                <a:solidFill>
                  <a:srgbClr val="23408F"/>
                </a:solidFill>
                <a:latin typeface="Roboto"/>
                <a:cs typeface="Roboto"/>
              </a:rPr>
              <a:t>guardar discreción irrestricta en el </a:t>
            </a:r>
            <a:r>
              <a:rPr sz="2200" b="1" dirty="0" err="1">
                <a:solidFill>
                  <a:srgbClr val="23408F"/>
                </a:solidFill>
                <a:latin typeface="Roboto"/>
                <a:cs typeface="Roboto"/>
              </a:rPr>
              <a:t>desarroll</a:t>
            </a:r>
            <a:r>
              <a:rPr lang="es-GT" sz="2200" b="1" dirty="0">
                <a:solidFill>
                  <a:srgbClr val="23408F"/>
                </a:solidFill>
                <a:latin typeface="Roboto"/>
                <a:cs typeface="Roboto"/>
              </a:rPr>
              <a:t>o de</a:t>
            </a:r>
            <a:r>
              <a:rPr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23408F"/>
                </a:solidFill>
                <a:latin typeface="Roboto"/>
                <a:cs typeface="Roboto"/>
              </a:rPr>
              <a:t>sus </a:t>
            </a:r>
            <a:r>
              <a:rPr sz="2200" b="1" spc="-5" dirty="0" err="1">
                <a:solidFill>
                  <a:srgbClr val="23408F"/>
                </a:solidFill>
                <a:latin typeface="Roboto"/>
                <a:cs typeface="Roboto"/>
              </a:rPr>
              <a:t>atribuciones</a:t>
            </a:r>
            <a:r>
              <a:rPr lang="es-GT" sz="2200" b="1" spc="-5" dirty="0">
                <a:solidFill>
                  <a:srgbClr val="23408F"/>
                </a:solidFill>
                <a:latin typeface="Roboto"/>
                <a:cs typeface="Roboto"/>
              </a:rPr>
              <a:t>, haciendo uso adecuado de la información y datos institucionales.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44205" y="914400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5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07848" y="914400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5</a:t>
            </a:r>
          </a:p>
        </p:txBody>
      </p:sp>
      <p:sp>
        <p:nvSpPr>
          <p:cNvPr id="11" name="object 11"/>
          <p:cNvSpPr/>
          <p:nvPr/>
        </p:nvSpPr>
        <p:spPr>
          <a:xfrm>
            <a:off x="7944205" y="4322178"/>
            <a:ext cx="335915" cy="335280"/>
          </a:xfrm>
          <a:custGeom>
            <a:avLst/>
            <a:gdLst/>
            <a:ahLst/>
            <a:cxnLst/>
            <a:rect l="l" t="t" r="r" b="b"/>
            <a:pathLst>
              <a:path w="335915" h="335279">
                <a:moveTo>
                  <a:pt x="335292" y="0"/>
                </a:moveTo>
                <a:lnTo>
                  <a:pt x="0" y="0"/>
                </a:lnTo>
                <a:lnTo>
                  <a:pt x="0" y="335279"/>
                </a:lnTo>
                <a:lnTo>
                  <a:pt x="335292" y="335279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6507848" y="4246715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6</a:t>
            </a:r>
            <a:endParaRPr sz="6000" dirty="0">
              <a:latin typeface="Roboto"/>
              <a:cs typeface="Robo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70052" y="6600406"/>
            <a:ext cx="862330" cy="1131570"/>
            <a:chOff x="570052" y="6600406"/>
            <a:chExt cx="862330" cy="1131570"/>
          </a:xfrm>
        </p:grpSpPr>
        <p:sp>
          <p:nvSpPr>
            <p:cNvPr id="15" name="object 15"/>
            <p:cNvSpPr/>
            <p:nvPr/>
          </p:nvSpPr>
          <p:spPr>
            <a:xfrm>
              <a:off x="570052" y="6600406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2012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2012" y="1130947"/>
                  </a:lnTo>
                  <a:lnTo>
                    <a:pt x="862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42279" y="7165873"/>
              <a:ext cx="700405" cy="446405"/>
            </a:xfrm>
            <a:custGeom>
              <a:avLst/>
              <a:gdLst/>
              <a:ahLst/>
              <a:cxnLst/>
              <a:rect l="l" t="t" r="r" b="b"/>
              <a:pathLst>
                <a:path w="700405" h="446404">
                  <a:moveTo>
                    <a:pt x="355298" y="0"/>
                  </a:moveTo>
                  <a:lnTo>
                    <a:pt x="300743" y="3693"/>
                  </a:lnTo>
                  <a:lnTo>
                    <a:pt x="253445" y="12840"/>
                  </a:lnTo>
                  <a:lnTo>
                    <a:pt x="209338" y="26980"/>
                  </a:lnTo>
                  <a:lnTo>
                    <a:pt x="168318" y="45888"/>
                  </a:lnTo>
                  <a:lnTo>
                    <a:pt x="130278" y="69340"/>
                  </a:lnTo>
                  <a:lnTo>
                    <a:pt x="95112" y="97113"/>
                  </a:lnTo>
                  <a:lnTo>
                    <a:pt x="62714" y="128981"/>
                  </a:lnTo>
                  <a:lnTo>
                    <a:pt x="32978" y="164722"/>
                  </a:lnTo>
                  <a:lnTo>
                    <a:pt x="5799" y="204111"/>
                  </a:lnTo>
                  <a:lnTo>
                    <a:pt x="0" y="222783"/>
                  </a:lnTo>
                  <a:lnTo>
                    <a:pt x="1514" y="232140"/>
                  </a:lnTo>
                  <a:lnTo>
                    <a:pt x="25288" y="270422"/>
                  </a:lnTo>
                  <a:lnTo>
                    <a:pt x="63502" y="316563"/>
                  </a:lnTo>
                  <a:lnTo>
                    <a:pt x="97211" y="349004"/>
                  </a:lnTo>
                  <a:lnTo>
                    <a:pt x="133443" y="376968"/>
                  </a:lnTo>
                  <a:lnTo>
                    <a:pt x="172339" y="400355"/>
                  </a:lnTo>
                  <a:lnTo>
                    <a:pt x="214036" y="419069"/>
                  </a:lnTo>
                  <a:lnTo>
                    <a:pt x="258674" y="433012"/>
                  </a:lnTo>
                  <a:lnTo>
                    <a:pt x="306394" y="442088"/>
                  </a:lnTo>
                  <a:lnTo>
                    <a:pt x="357335" y="446199"/>
                  </a:lnTo>
                  <a:lnTo>
                    <a:pt x="386394" y="443198"/>
                  </a:lnTo>
                  <a:lnTo>
                    <a:pt x="470234" y="424897"/>
                  </a:lnTo>
                  <a:lnTo>
                    <a:pt x="516148" y="406317"/>
                  </a:lnTo>
                  <a:lnTo>
                    <a:pt x="558415" y="382634"/>
                  </a:lnTo>
                  <a:lnTo>
                    <a:pt x="563220" y="379092"/>
                  </a:lnTo>
                  <a:lnTo>
                    <a:pt x="385897" y="379092"/>
                  </a:lnTo>
                  <a:lnTo>
                    <a:pt x="390473" y="376844"/>
                  </a:lnTo>
                  <a:lnTo>
                    <a:pt x="303715" y="376844"/>
                  </a:lnTo>
                  <a:lnTo>
                    <a:pt x="255239" y="365562"/>
                  </a:lnTo>
                  <a:lnTo>
                    <a:pt x="210852" y="348085"/>
                  </a:lnTo>
                  <a:lnTo>
                    <a:pt x="170326" y="324730"/>
                  </a:lnTo>
                  <a:lnTo>
                    <a:pt x="133430" y="295816"/>
                  </a:lnTo>
                  <a:lnTo>
                    <a:pt x="99936" y="261663"/>
                  </a:lnTo>
                  <a:lnTo>
                    <a:pt x="69616" y="222590"/>
                  </a:lnTo>
                  <a:lnTo>
                    <a:pt x="100158" y="183423"/>
                  </a:lnTo>
                  <a:lnTo>
                    <a:pt x="133666" y="149328"/>
                  </a:lnTo>
                  <a:lnTo>
                    <a:pt x="170587" y="120417"/>
                  </a:lnTo>
                  <a:lnTo>
                    <a:pt x="211095" y="97084"/>
                  </a:lnTo>
                  <a:lnTo>
                    <a:pt x="255429" y="79653"/>
                  </a:lnTo>
                  <a:lnTo>
                    <a:pt x="303830" y="68450"/>
                  </a:lnTo>
                  <a:lnTo>
                    <a:pt x="395860" y="68450"/>
                  </a:lnTo>
                  <a:lnTo>
                    <a:pt x="565251" y="68399"/>
                  </a:lnTo>
                  <a:lnTo>
                    <a:pt x="549208" y="56782"/>
                  </a:lnTo>
                  <a:lnTo>
                    <a:pt x="504357" y="32391"/>
                  </a:lnTo>
                  <a:lnTo>
                    <a:pt x="457095" y="14617"/>
                  </a:lnTo>
                  <a:lnTo>
                    <a:pt x="407412" y="3731"/>
                  </a:lnTo>
                  <a:lnTo>
                    <a:pt x="355298" y="0"/>
                  </a:lnTo>
                  <a:close/>
                </a:path>
                <a:path w="700405" h="446404">
                  <a:moveTo>
                    <a:pt x="565251" y="68399"/>
                  </a:moveTo>
                  <a:lnTo>
                    <a:pt x="395765" y="68399"/>
                  </a:lnTo>
                  <a:lnTo>
                    <a:pt x="444147" y="79572"/>
                  </a:lnTo>
                  <a:lnTo>
                    <a:pt x="488470" y="96985"/>
                  </a:lnTo>
                  <a:lnTo>
                    <a:pt x="528978" y="120315"/>
                  </a:lnTo>
                  <a:lnTo>
                    <a:pt x="565920" y="149236"/>
                  </a:lnTo>
                  <a:lnTo>
                    <a:pt x="599598" y="183494"/>
                  </a:lnTo>
                  <a:lnTo>
                    <a:pt x="630093" y="222552"/>
                  </a:lnTo>
                  <a:lnTo>
                    <a:pt x="598557" y="263075"/>
                  </a:lnTo>
                  <a:lnTo>
                    <a:pt x="563630" y="298225"/>
                  </a:lnTo>
                  <a:lnTo>
                    <a:pt x="525106" y="327701"/>
                  </a:lnTo>
                  <a:lnTo>
                    <a:pt x="482780" y="351205"/>
                  </a:lnTo>
                  <a:lnTo>
                    <a:pt x="436445" y="368435"/>
                  </a:lnTo>
                  <a:lnTo>
                    <a:pt x="385897" y="379092"/>
                  </a:lnTo>
                  <a:lnTo>
                    <a:pt x="563220" y="379092"/>
                  </a:lnTo>
                  <a:lnTo>
                    <a:pt x="597179" y="354064"/>
                  </a:lnTo>
                  <a:lnTo>
                    <a:pt x="632585" y="320822"/>
                  </a:lnTo>
                  <a:lnTo>
                    <a:pt x="664777" y="283123"/>
                  </a:lnTo>
                  <a:lnTo>
                    <a:pt x="693897" y="241183"/>
                  </a:lnTo>
                  <a:lnTo>
                    <a:pt x="699852" y="221691"/>
                  </a:lnTo>
                  <a:lnTo>
                    <a:pt x="698039" y="212104"/>
                  </a:lnTo>
                  <a:lnTo>
                    <a:pt x="692919" y="202829"/>
                  </a:lnTo>
                  <a:lnTo>
                    <a:pt x="678750" y="183423"/>
                  </a:lnTo>
                  <a:lnTo>
                    <a:pt x="663500" y="162466"/>
                  </a:lnTo>
                  <a:lnTo>
                    <a:pt x="648207" y="142819"/>
                  </a:lnTo>
                  <a:lnTo>
                    <a:pt x="631718" y="124343"/>
                  </a:lnTo>
                  <a:lnTo>
                    <a:pt x="591659" y="87522"/>
                  </a:lnTo>
                  <a:lnTo>
                    <a:pt x="565251" y="68399"/>
                  </a:lnTo>
                  <a:close/>
                </a:path>
                <a:path w="700405" h="446404">
                  <a:moveTo>
                    <a:pt x="395860" y="68450"/>
                  </a:moveTo>
                  <a:lnTo>
                    <a:pt x="303830" y="68450"/>
                  </a:lnTo>
                  <a:lnTo>
                    <a:pt x="256796" y="93320"/>
                  </a:lnTo>
                  <a:lnTo>
                    <a:pt x="221505" y="126933"/>
                  </a:lnTo>
                  <a:lnTo>
                    <a:pt x="199277" y="169691"/>
                  </a:lnTo>
                  <a:lnTo>
                    <a:pt x="191480" y="221691"/>
                  </a:lnTo>
                  <a:lnTo>
                    <a:pt x="191547" y="222783"/>
                  </a:lnTo>
                  <a:lnTo>
                    <a:pt x="198952" y="274678"/>
                  </a:lnTo>
                  <a:lnTo>
                    <a:pt x="221048" y="317792"/>
                  </a:lnTo>
                  <a:lnTo>
                    <a:pt x="256407" y="351720"/>
                  </a:lnTo>
                  <a:lnTo>
                    <a:pt x="303715" y="376844"/>
                  </a:lnTo>
                  <a:lnTo>
                    <a:pt x="390473" y="376844"/>
                  </a:lnTo>
                  <a:lnTo>
                    <a:pt x="438184" y="353407"/>
                  </a:lnTo>
                  <a:lnTo>
                    <a:pt x="476419" y="319600"/>
                  </a:lnTo>
                  <a:lnTo>
                    <a:pt x="477550" y="317586"/>
                  </a:lnTo>
                  <a:lnTo>
                    <a:pt x="346489" y="317586"/>
                  </a:lnTo>
                  <a:lnTo>
                    <a:pt x="308905" y="308424"/>
                  </a:lnTo>
                  <a:lnTo>
                    <a:pt x="279406" y="286736"/>
                  </a:lnTo>
                  <a:lnTo>
                    <a:pt x="260601" y="255387"/>
                  </a:lnTo>
                  <a:lnTo>
                    <a:pt x="255100" y="217243"/>
                  </a:lnTo>
                  <a:lnTo>
                    <a:pt x="264334" y="180888"/>
                  </a:lnTo>
                  <a:lnTo>
                    <a:pt x="286081" y="151994"/>
                  </a:lnTo>
                  <a:lnTo>
                    <a:pt x="317211" y="133372"/>
                  </a:lnTo>
                  <a:lnTo>
                    <a:pt x="354591" y="127835"/>
                  </a:lnTo>
                  <a:lnTo>
                    <a:pt x="478352" y="127835"/>
                  </a:lnTo>
                  <a:lnTo>
                    <a:pt x="443879" y="94148"/>
                  </a:lnTo>
                  <a:lnTo>
                    <a:pt x="395860" y="68450"/>
                  </a:lnTo>
                  <a:close/>
                </a:path>
                <a:path w="700405" h="446404">
                  <a:moveTo>
                    <a:pt x="478352" y="127835"/>
                  </a:moveTo>
                  <a:lnTo>
                    <a:pt x="354591" y="127835"/>
                  </a:lnTo>
                  <a:lnTo>
                    <a:pt x="391189" y="137077"/>
                  </a:lnTo>
                  <a:lnTo>
                    <a:pt x="420365" y="158787"/>
                  </a:lnTo>
                  <a:lnTo>
                    <a:pt x="439177" y="189737"/>
                  </a:lnTo>
                  <a:lnTo>
                    <a:pt x="444685" y="226705"/>
                  </a:lnTo>
                  <a:lnTo>
                    <a:pt x="435409" y="263665"/>
                  </a:lnTo>
                  <a:lnTo>
                    <a:pt x="413937" y="292995"/>
                  </a:lnTo>
                  <a:lnTo>
                    <a:pt x="383290" y="311901"/>
                  </a:lnTo>
                  <a:lnTo>
                    <a:pt x="346489" y="317586"/>
                  </a:lnTo>
                  <a:lnTo>
                    <a:pt x="477550" y="317586"/>
                  </a:lnTo>
                  <a:lnTo>
                    <a:pt x="500029" y="277538"/>
                  </a:lnTo>
                  <a:lnTo>
                    <a:pt x="508439" y="227086"/>
                  </a:lnTo>
                  <a:lnTo>
                    <a:pt x="501337" y="173076"/>
                  </a:lnTo>
                  <a:lnTo>
                    <a:pt x="479444" y="128902"/>
                  </a:lnTo>
                  <a:lnTo>
                    <a:pt x="478352" y="127835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8D3054C5-46F2-4C53-92A0-2A07D55DF26D}"/>
              </a:ext>
            </a:extLst>
          </p:cNvPr>
          <p:cNvSpPr txBox="1">
            <a:spLocks/>
          </p:cNvSpPr>
          <p:nvPr/>
        </p:nvSpPr>
        <p:spPr>
          <a:xfrm>
            <a:off x="228600" y="3048000"/>
            <a:ext cx="6151880" cy="11784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CONSIDERACIONES</a:t>
            </a:r>
            <a:endParaRPr lang="es-GT" sz="4100" kern="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lang="es-GT" sz="3550" b="0" kern="0" spc="10" dirty="0">
                <a:latin typeface="Roboto Lt"/>
                <a:cs typeface="Roboto Lt"/>
              </a:rPr>
              <a:t>GENERALES</a:t>
            </a:r>
            <a:endParaRPr lang="es-GT" sz="3550" kern="0" dirty="0">
              <a:latin typeface="Roboto Lt"/>
              <a:cs typeface="Roboto 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73420" cy="8229600"/>
          </a:xfrm>
          <a:custGeom>
            <a:avLst/>
            <a:gdLst/>
            <a:ahLst/>
            <a:cxnLst/>
            <a:rect l="l" t="t" r="r" b="b"/>
            <a:pathLst>
              <a:path w="5773420" h="8229600">
                <a:moveTo>
                  <a:pt x="5773051" y="0"/>
                </a:moveTo>
                <a:lnTo>
                  <a:pt x="0" y="0"/>
                </a:lnTo>
                <a:lnTo>
                  <a:pt x="0" y="8229600"/>
                </a:lnTo>
                <a:lnTo>
                  <a:pt x="5773051" y="8229600"/>
                </a:lnTo>
                <a:lnTo>
                  <a:pt x="5773051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732161" y="469315"/>
            <a:ext cx="5441040" cy="3645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6300"/>
              </a:lnSpc>
              <a:spcBef>
                <a:spcPts val="100"/>
              </a:spcBef>
            </a:pPr>
            <a:r>
              <a:rPr lang="es-ES" sz="2200" b="1" spc="-15" dirty="0">
                <a:solidFill>
                  <a:srgbClr val="23408F"/>
                </a:solidFill>
                <a:latin typeface="Roboto"/>
                <a:cs typeface="Roboto"/>
              </a:rPr>
              <a:t>Los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funcionarios </a:t>
            </a:r>
            <a:r>
              <a:rPr lang="es-ES" sz="2200" b="1" spc="-20" dirty="0">
                <a:solidFill>
                  <a:srgbClr val="23408F"/>
                </a:solidFill>
                <a:latin typeface="Roboto"/>
                <a:cs typeface="Roboto"/>
              </a:rPr>
              <a:t>y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empleados </a:t>
            </a:r>
            <a:r>
              <a:rPr lang="es-ES" sz="2200" b="1" spc="-20" dirty="0">
                <a:solidFill>
                  <a:srgbClr val="23408F"/>
                </a:solidFill>
                <a:latin typeface="Roboto"/>
                <a:cs typeface="Roboto"/>
              </a:rPr>
              <a:t>financis- </a:t>
            </a:r>
            <a:r>
              <a:rPr lang="es-ES" sz="2200" b="1" spc="-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tas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deben</a:t>
            </a: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asegurar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la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preservación</a:t>
            </a: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20" dirty="0">
                <a:solidFill>
                  <a:srgbClr val="23408F"/>
                </a:solidFill>
                <a:latin typeface="Roboto"/>
                <a:cs typeface="Roboto"/>
              </a:rPr>
              <a:t>y </a:t>
            </a:r>
            <a:r>
              <a:rPr lang="es-ES"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uso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adecuado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lang="es-ES" sz="2200" b="1" spc="2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los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recursos</a:t>
            </a: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que</a:t>
            </a: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 le </a:t>
            </a:r>
            <a:r>
              <a:rPr lang="es-ES"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son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asignados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 para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15" dirty="0">
                <a:solidFill>
                  <a:srgbClr val="23408F"/>
                </a:solidFill>
                <a:latin typeface="Roboto"/>
                <a:cs typeface="Roboto"/>
              </a:rPr>
              <a:t>el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desempeño </a:t>
            </a: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de </a:t>
            </a:r>
            <a:r>
              <a:rPr lang="es-ES" sz="2200" b="1" spc="1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sus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tareas.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Además,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deben </a:t>
            </a: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hacer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uso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adecuado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del</a:t>
            </a: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edificio,</a:t>
            </a:r>
            <a:r>
              <a:rPr lang="es-ES" sz="2200" b="1" spc="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instalaciones, </a:t>
            </a:r>
            <a:r>
              <a:rPr lang="es-ES" sz="2200" b="1" spc="-53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mobiliario,</a:t>
            </a:r>
            <a:r>
              <a:rPr lang="es-ES" sz="2200" b="1" spc="54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equipo,</a:t>
            </a:r>
            <a:r>
              <a:rPr lang="es-ES" sz="2200" b="1" spc="540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10" dirty="0">
                <a:solidFill>
                  <a:srgbClr val="23408F"/>
                </a:solidFill>
                <a:latin typeface="Roboto"/>
                <a:cs typeface="Roboto"/>
              </a:rPr>
              <a:t>enseres </a:t>
            </a:r>
            <a:r>
              <a:rPr lang="es-ES" sz="2200" b="1" spc="565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20" dirty="0">
                <a:solidFill>
                  <a:srgbClr val="23408F"/>
                </a:solidFill>
                <a:latin typeface="Roboto"/>
                <a:cs typeface="Roboto"/>
              </a:rPr>
              <a:t>y</a:t>
            </a:r>
            <a:r>
              <a:rPr lang="es-ES" sz="2200" b="1" spc="509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útiles </a:t>
            </a:r>
            <a:r>
              <a:rPr lang="es-ES" sz="2200" b="1" dirty="0">
                <a:solidFill>
                  <a:srgbClr val="23408F"/>
                </a:solidFill>
                <a:latin typeface="Roboto"/>
                <a:cs typeface="Roboto"/>
              </a:rPr>
              <a:t> </a:t>
            </a:r>
            <a:r>
              <a:rPr lang="es-ES" sz="2200" b="1" spc="15" dirty="0">
                <a:solidFill>
                  <a:srgbClr val="23408F"/>
                </a:solidFill>
                <a:latin typeface="Roboto"/>
                <a:cs typeface="Roboto"/>
              </a:rPr>
              <a:t>de</a:t>
            </a:r>
            <a:r>
              <a:rPr lang="es-ES" sz="2200" b="1" spc="-10" dirty="0">
                <a:solidFill>
                  <a:srgbClr val="23408F"/>
                </a:solidFill>
                <a:latin typeface="Roboto"/>
                <a:cs typeface="Roboto"/>
              </a:rPr>
              <a:t> la</a:t>
            </a:r>
            <a:r>
              <a:rPr lang="es-ES" sz="2200" b="1" spc="-5" dirty="0">
                <a:solidFill>
                  <a:srgbClr val="23408F"/>
                </a:solidFill>
                <a:latin typeface="Roboto"/>
                <a:cs typeface="Roboto"/>
              </a:rPr>
              <a:t> entidad.</a:t>
            </a:r>
            <a:endParaRPr lang="es-ES" sz="22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32161" y="4974854"/>
            <a:ext cx="5332340" cy="2264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6300"/>
              </a:lnSpc>
              <a:spcBef>
                <a:spcPts val="100"/>
              </a:spcBef>
            </a:pPr>
            <a:r>
              <a:rPr sz="2200" b="1" spc="-15" dirty="0">
                <a:solidFill>
                  <a:srgbClr val="23408F"/>
                </a:solidFill>
                <a:latin typeface="Roboto"/>
                <a:cs typeface="Roboto"/>
              </a:rPr>
              <a:t>L</a:t>
            </a:r>
            <a:r>
              <a:rPr lang="es-GT" sz="2200" b="1" spc="-15" dirty="0">
                <a:solidFill>
                  <a:srgbClr val="23408F"/>
                </a:solidFill>
                <a:latin typeface="Roboto"/>
                <a:cs typeface="Roboto"/>
              </a:rPr>
              <a:t>as autoridades superiores, equipo de dirección, servidores públicos y auditor interno deben considerar y reportar la exposición a riesgos de fraude y corrupción dentro de la </a:t>
            </a:r>
            <a:r>
              <a:rPr sz="2200" b="1" spc="-5" dirty="0" err="1">
                <a:solidFill>
                  <a:srgbClr val="23408F"/>
                </a:solidFill>
                <a:latin typeface="Roboto"/>
                <a:cs typeface="Roboto"/>
              </a:rPr>
              <a:t>entidad</a:t>
            </a:r>
            <a:r>
              <a:rPr sz="2200" b="1" spc="-5" dirty="0">
                <a:solidFill>
                  <a:srgbClr val="23408F"/>
                </a:solidFill>
                <a:latin typeface="Roboto"/>
                <a:cs typeface="Roboto"/>
              </a:rPr>
              <a:t>.</a:t>
            </a:r>
            <a:endParaRPr sz="22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44205" y="578485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5">
                <a:moveTo>
                  <a:pt x="335292" y="0"/>
                </a:moveTo>
                <a:lnTo>
                  <a:pt x="0" y="0"/>
                </a:lnTo>
                <a:lnTo>
                  <a:pt x="0" y="335292"/>
                </a:lnTo>
                <a:lnTo>
                  <a:pt x="335292" y="335292"/>
                </a:lnTo>
                <a:lnTo>
                  <a:pt x="335292" y="0"/>
                </a:lnTo>
                <a:close/>
              </a:path>
            </a:pathLst>
          </a:custGeom>
          <a:solidFill>
            <a:srgbClr val="A7B3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07848" y="526415"/>
            <a:ext cx="1045210" cy="1607185"/>
          </a:xfrm>
          <a:prstGeom prst="rect">
            <a:avLst/>
          </a:prstGeom>
          <a:solidFill>
            <a:srgbClr val="A7B3D2"/>
          </a:solidFill>
        </p:spPr>
        <p:txBody>
          <a:bodyPr vert="horz" wrap="square" lIns="0" tIns="37782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975"/>
              </a:spcBef>
            </a:pPr>
            <a:r>
              <a:rPr dirty="0"/>
              <a:t>7</a:t>
            </a:r>
          </a:p>
        </p:txBody>
      </p:sp>
      <p:sp>
        <p:nvSpPr>
          <p:cNvPr id="7" name="object 7"/>
          <p:cNvSpPr/>
          <p:nvPr/>
        </p:nvSpPr>
        <p:spPr>
          <a:xfrm>
            <a:off x="7944205" y="5303520"/>
            <a:ext cx="335915" cy="335280"/>
          </a:xfrm>
          <a:custGeom>
            <a:avLst/>
            <a:gdLst/>
            <a:ahLst/>
            <a:cxnLst/>
            <a:rect l="l" t="t" r="r" b="b"/>
            <a:pathLst>
              <a:path w="335915" h="335279">
                <a:moveTo>
                  <a:pt x="335292" y="0"/>
                </a:moveTo>
                <a:lnTo>
                  <a:pt x="0" y="0"/>
                </a:lnTo>
                <a:lnTo>
                  <a:pt x="0" y="335279"/>
                </a:lnTo>
                <a:lnTo>
                  <a:pt x="335292" y="335279"/>
                </a:lnTo>
                <a:lnTo>
                  <a:pt x="335292" y="0"/>
                </a:lnTo>
                <a:close/>
              </a:path>
            </a:pathLst>
          </a:custGeom>
          <a:solidFill>
            <a:srgbClr val="0B2A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507848" y="5261610"/>
            <a:ext cx="1045210" cy="1596390"/>
          </a:xfrm>
          <a:prstGeom prst="rect">
            <a:avLst/>
          </a:prstGeom>
          <a:solidFill>
            <a:srgbClr val="0B2A4A"/>
          </a:solidFill>
        </p:spPr>
        <p:txBody>
          <a:bodyPr vert="horz" wrap="square" lIns="0" tIns="29908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2355"/>
              </a:spcBef>
            </a:pPr>
            <a:r>
              <a:rPr sz="6000" b="1" dirty="0">
                <a:solidFill>
                  <a:srgbClr val="FFFFFF"/>
                </a:solidFill>
                <a:latin typeface="Roboto"/>
                <a:cs typeface="Roboto"/>
              </a:rPr>
              <a:t>8</a:t>
            </a:r>
            <a:endParaRPr sz="6000" dirty="0">
              <a:latin typeface="Roboto"/>
              <a:cs typeface="Robo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5899" y="501067"/>
            <a:ext cx="1410970" cy="7170420"/>
            <a:chOff x="565899" y="501067"/>
            <a:chExt cx="1410970" cy="717042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90" y="501067"/>
              <a:ext cx="756211" cy="3347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0032" y="544881"/>
              <a:ext cx="2540" cy="260985"/>
            </a:xfrm>
            <a:custGeom>
              <a:avLst/>
              <a:gdLst/>
              <a:ahLst/>
              <a:cxnLst/>
              <a:rect l="l" t="t" r="r" b="b"/>
              <a:pathLst>
                <a:path w="2540" h="260984">
                  <a:moveTo>
                    <a:pt x="232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2324" y="26061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128" y="568677"/>
              <a:ext cx="464454" cy="2012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65899" y="6540398"/>
              <a:ext cx="862330" cy="1131570"/>
            </a:xfrm>
            <a:custGeom>
              <a:avLst/>
              <a:gdLst/>
              <a:ahLst/>
              <a:cxnLst/>
              <a:rect l="l" t="t" r="r" b="b"/>
              <a:pathLst>
                <a:path w="862330" h="1131570">
                  <a:moveTo>
                    <a:pt x="861999" y="0"/>
                  </a:moveTo>
                  <a:lnTo>
                    <a:pt x="0" y="0"/>
                  </a:lnTo>
                  <a:lnTo>
                    <a:pt x="0" y="1130947"/>
                  </a:lnTo>
                  <a:lnTo>
                    <a:pt x="861999" y="1130947"/>
                  </a:lnTo>
                  <a:lnTo>
                    <a:pt x="86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117" y="7105866"/>
              <a:ext cx="700405" cy="446405"/>
            </a:xfrm>
            <a:custGeom>
              <a:avLst/>
              <a:gdLst/>
              <a:ahLst/>
              <a:cxnLst/>
              <a:rect l="l" t="t" r="r" b="b"/>
              <a:pathLst>
                <a:path w="700405" h="446404">
                  <a:moveTo>
                    <a:pt x="355296" y="0"/>
                  </a:moveTo>
                  <a:lnTo>
                    <a:pt x="300737" y="3697"/>
                  </a:lnTo>
                  <a:lnTo>
                    <a:pt x="253439" y="12845"/>
                  </a:lnTo>
                  <a:lnTo>
                    <a:pt x="209334" y="26985"/>
                  </a:lnTo>
                  <a:lnTo>
                    <a:pt x="168316" y="45892"/>
                  </a:lnTo>
                  <a:lnTo>
                    <a:pt x="130278" y="69344"/>
                  </a:lnTo>
                  <a:lnTo>
                    <a:pt x="95114" y="97114"/>
                  </a:lnTo>
                  <a:lnTo>
                    <a:pt x="62718" y="128981"/>
                  </a:lnTo>
                  <a:lnTo>
                    <a:pt x="32984" y="164718"/>
                  </a:lnTo>
                  <a:lnTo>
                    <a:pt x="5805" y="204103"/>
                  </a:lnTo>
                  <a:lnTo>
                    <a:pt x="0" y="222785"/>
                  </a:lnTo>
                  <a:lnTo>
                    <a:pt x="1510" y="232139"/>
                  </a:lnTo>
                  <a:lnTo>
                    <a:pt x="25289" y="270421"/>
                  </a:lnTo>
                  <a:lnTo>
                    <a:pt x="63508" y="316567"/>
                  </a:lnTo>
                  <a:lnTo>
                    <a:pt x="97217" y="349007"/>
                  </a:lnTo>
                  <a:lnTo>
                    <a:pt x="133450" y="376969"/>
                  </a:lnTo>
                  <a:lnTo>
                    <a:pt x="172345" y="400355"/>
                  </a:lnTo>
                  <a:lnTo>
                    <a:pt x="214042" y="419068"/>
                  </a:lnTo>
                  <a:lnTo>
                    <a:pt x="258681" y="433012"/>
                  </a:lnTo>
                  <a:lnTo>
                    <a:pt x="306401" y="442089"/>
                  </a:lnTo>
                  <a:lnTo>
                    <a:pt x="357341" y="446203"/>
                  </a:lnTo>
                  <a:lnTo>
                    <a:pt x="386394" y="443198"/>
                  </a:lnTo>
                  <a:lnTo>
                    <a:pt x="470232" y="424898"/>
                  </a:lnTo>
                  <a:lnTo>
                    <a:pt x="516149" y="406315"/>
                  </a:lnTo>
                  <a:lnTo>
                    <a:pt x="558418" y="382632"/>
                  </a:lnTo>
                  <a:lnTo>
                    <a:pt x="563215" y="379097"/>
                  </a:lnTo>
                  <a:lnTo>
                    <a:pt x="385903" y="379097"/>
                  </a:lnTo>
                  <a:lnTo>
                    <a:pt x="390479" y="376849"/>
                  </a:lnTo>
                  <a:lnTo>
                    <a:pt x="303722" y="376849"/>
                  </a:lnTo>
                  <a:lnTo>
                    <a:pt x="255240" y="365566"/>
                  </a:lnTo>
                  <a:lnTo>
                    <a:pt x="210850" y="348086"/>
                  </a:lnTo>
                  <a:lnTo>
                    <a:pt x="170322" y="324729"/>
                  </a:lnTo>
                  <a:lnTo>
                    <a:pt x="133428" y="295815"/>
                  </a:lnTo>
                  <a:lnTo>
                    <a:pt x="99937" y="261663"/>
                  </a:lnTo>
                  <a:lnTo>
                    <a:pt x="69622" y="222594"/>
                  </a:lnTo>
                  <a:lnTo>
                    <a:pt x="100164" y="183428"/>
                  </a:lnTo>
                  <a:lnTo>
                    <a:pt x="133672" y="149330"/>
                  </a:lnTo>
                  <a:lnTo>
                    <a:pt x="170594" y="120417"/>
                  </a:lnTo>
                  <a:lnTo>
                    <a:pt x="211101" y="97083"/>
                  </a:lnTo>
                  <a:lnTo>
                    <a:pt x="255435" y="79654"/>
                  </a:lnTo>
                  <a:lnTo>
                    <a:pt x="303836" y="68455"/>
                  </a:lnTo>
                  <a:lnTo>
                    <a:pt x="395866" y="68455"/>
                  </a:lnTo>
                  <a:lnTo>
                    <a:pt x="565266" y="68404"/>
                  </a:lnTo>
                  <a:lnTo>
                    <a:pt x="549214" y="56779"/>
                  </a:lnTo>
                  <a:lnTo>
                    <a:pt x="504362" y="32386"/>
                  </a:lnTo>
                  <a:lnTo>
                    <a:pt x="457099" y="14613"/>
                  </a:lnTo>
                  <a:lnTo>
                    <a:pt x="407414" y="3728"/>
                  </a:lnTo>
                  <a:lnTo>
                    <a:pt x="355296" y="0"/>
                  </a:lnTo>
                  <a:close/>
                </a:path>
                <a:path w="700405" h="446404">
                  <a:moveTo>
                    <a:pt x="565266" y="68404"/>
                  </a:moveTo>
                  <a:lnTo>
                    <a:pt x="395771" y="68404"/>
                  </a:lnTo>
                  <a:lnTo>
                    <a:pt x="444154" y="79576"/>
                  </a:lnTo>
                  <a:lnTo>
                    <a:pt x="488476" y="96990"/>
                  </a:lnTo>
                  <a:lnTo>
                    <a:pt x="528985" y="120320"/>
                  </a:lnTo>
                  <a:lnTo>
                    <a:pt x="565927" y="149241"/>
                  </a:lnTo>
                  <a:lnTo>
                    <a:pt x="599604" y="183498"/>
                  </a:lnTo>
                  <a:lnTo>
                    <a:pt x="630099" y="222556"/>
                  </a:lnTo>
                  <a:lnTo>
                    <a:pt x="598563" y="263080"/>
                  </a:lnTo>
                  <a:lnTo>
                    <a:pt x="563636" y="298230"/>
                  </a:lnTo>
                  <a:lnTo>
                    <a:pt x="525113" y="327706"/>
                  </a:lnTo>
                  <a:lnTo>
                    <a:pt x="482786" y="351209"/>
                  </a:lnTo>
                  <a:lnTo>
                    <a:pt x="436452" y="368439"/>
                  </a:lnTo>
                  <a:lnTo>
                    <a:pt x="385903" y="379097"/>
                  </a:lnTo>
                  <a:lnTo>
                    <a:pt x="563215" y="379097"/>
                  </a:lnTo>
                  <a:lnTo>
                    <a:pt x="597182" y="354062"/>
                  </a:lnTo>
                  <a:lnTo>
                    <a:pt x="632587" y="320819"/>
                  </a:lnTo>
                  <a:lnTo>
                    <a:pt x="664775" y="283119"/>
                  </a:lnTo>
                  <a:lnTo>
                    <a:pt x="693891" y="241175"/>
                  </a:lnTo>
                  <a:lnTo>
                    <a:pt x="699847" y="221693"/>
                  </a:lnTo>
                  <a:lnTo>
                    <a:pt x="698038" y="212103"/>
                  </a:lnTo>
                  <a:lnTo>
                    <a:pt x="692926" y="202821"/>
                  </a:lnTo>
                  <a:lnTo>
                    <a:pt x="678761" y="183428"/>
                  </a:lnTo>
                  <a:lnTo>
                    <a:pt x="663506" y="162469"/>
                  </a:lnTo>
                  <a:lnTo>
                    <a:pt x="648213" y="142824"/>
                  </a:lnTo>
                  <a:lnTo>
                    <a:pt x="631724" y="124347"/>
                  </a:lnTo>
                  <a:lnTo>
                    <a:pt x="591665" y="87522"/>
                  </a:lnTo>
                  <a:lnTo>
                    <a:pt x="565266" y="68404"/>
                  </a:lnTo>
                  <a:close/>
                </a:path>
                <a:path w="700405" h="446404">
                  <a:moveTo>
                    <a:pt x="395866" y="68455"/>
                  </a:moveTo>
                  <a:lnTo>
                    <a:pt x="303836" y="68455"/>
                  </a:lnTo>
                  <a:lnTo>
                    <a:pt x="256795" y="93319"/>
                  </a:lnTo>
                  <a:lnTo>
                    <a:pt x="221500" y="126932"/>
                  </a:lnTo>
                  <a:lnTo>
                    <a:pt x="199271" y="169689"/>
                  </a:lnTo>
                  <a:lnTo>
                    <a:pt x="191472" y="221693"/>
                  </a:lnTo>
                  <a:lnTo>
                    <a:pt x="191542" y="222785"/>
                  </a:lnTo>
                  <a:lnTo>
                    <a:pt x="198946" y="274672"/>
                  </a:lnTo>
                  <a:lnTo>
                    <a:pt x="221043" y="317790"/>
                  </a:lnTo>
                  <a:lnTo>
                    <a:pt x="256406" y="351722"/>
                  </a:lnTo>
                  <a:lnTo>
                    <a:pt x="303722" y="376849"/>
                  </a:lnTo>
                  <a:lnTo>
                    <a:pt x="390479" y="376849"/>
                  </a:lnTo>
                  <a:lnTo>
                    <a:pt x="438190" y="353409"/>
                  </a:lnTo>
                  <a:lnTo>
                    <a:pt x="476426" y="319599"/>
                  </a:lnTo>
                  <a:lnTo>
                    <a:pt x="477553" y="317590"/>
                  </a:lnTo>
                  <a:lnTo>
                    <a:pt x="346482" y="317590"/>
                  </a:lnTo>
                  <a:lnTo>
                    <a:pt x="308905" y="308421"/>
                  </a:lnTo>
                  <a:lnTo>
                    <a:pt x="279409" y="286729"/>
                  </a:lnTo>
                  <a:lnTo>
                    <a:pt x="260602" y="255379"/>
                  </a:lnTo>
                  <a:lnTo>
                    <a:pt x="255093" y="217235"/>
                  </a:lnTo>
                  <a:lnTo>
                    <a:pt x="264335" y="180880"/>
                  </a:lnTo>
                  <a:lnTo>
                    <a:pt x="286084" y="151987"/>
                  </a:lnTo>
                  <a:lnTo>
                    <a:pt x="317212" y="133369"/>
                  </a:lnTo>
                  <a:lnTo>
                    <a:pt x="354585" y="127840"/>
                  </a:lnTo>
                  <a:lnTo>
                    <a:pt x="478365" y="127840"/>
                  </a:lnTo>
                  <a:lnTo>
                    <a:pt x="443886" y="94150"/>
                  </a:lnTo>
                  <a:lnTo>
                    <a:pt x="395866" y="68455"/>
                  </a:lnTo>
                  <a:close/>
                </a:path>
                <a:path w="700405" h="446404">
                  <a:moveTo>
                    <a:pt x="478365" y="127840"/>
                  </a:moveTo>
                  <a:lnTo>
                    <a:pt x="354585" y="127840"/>
                  </a:lnTo>
                  <a:lnTo>
                    <a:pt x="391188" y="137082"/>
                  </a:lnTo>
                  <a:lnTo>
                    <a:pt x="420365" y="158791"/>
                  </a:lnTo>
                  <a:lnTo>
                    <a:pt x="439178" y="189742"/>
                  </a:lnTo>
                  <a:lnTo>
                    <a:pt x="444692" y="226709"/>
                  </a:lnTo>
                  <a:lnTo>
                    <a:pt x="435415" y="263668"/>
                  </a:lnTo>
                  <a:lnTo>
                    <a:pt x="413942" y="292995"/>
                  </a:lnTo>
                  <a:lnTo>
                    <a:pt x="383291" y="311900"/>
                  </a:lnTo>
                  <a:lnTo>
                    <a:pt x="346482" y="317590"/>
                  </a:lnTo>
                  <a:lnTo>
                    <a:pt x="477553" y="317590"/>
                  </a:lnTo>
                  <a:lnTo>
                    <a:pt x="500035" y="277532"/>
                  </a:lnTo>
                  <a:lnTo>
                    <a:pt x="508446" y="227078"/>
                  </a:lnTo>
                  <a:lnTo>
                    <a:pt x="501343" y="173070"/>
                  </a:lnTo>
                  <a:lnTo>
                    <a:pt x="479450" y="128900"/>
                  </a:lnTo>
                  <a:lnTo>
                    <a:pt x="478365" y="127840"/>
                  </a:lnTo>
                  <a:close/>
                </a:path>
              </a:pathLst>
            </a:custGeom>
            <a:solidFill>
              <a:srgbClr val="0B2A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F65E2EE8-3A61-4C02-AEE6-1F27C76DF198}"/>
              </a:ext>
            </a:extLst>
          </p:cNvPr>
          <p:cNvSpPr txBox="1">
            <a:spLocks/>
          </p:cNvSpPr>
          <p:nvPr/>
        </p:nvSpPr>
        <p:spPr>
          <a:xfrm>
            <a:off x="228600" y="3048000"/>
            <a:ext cx="6151880" cy="11784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lnSpc>
                <a:spcPts val="4865"/>
              </a:lnSpc>
              <a:spcBef>
                <a:spcPts val="105"/>
              </a:spcBef>
            </a:pPr>
            <a:r>
              <a:rPr lang="es-GT" sz="4100" kern="0" spc="20" dirty="0">
                <a:latin typeface="Roboto Bk"/>
                <a:cs typeface="Roboto Bk"/>
              </a:rPr>
              <a:t>CONSIDERACIONES</a:t>
            </a:r>
            <a:endParaRPr lang="es-GT" sz="4100" kern="0" dirty="0">
              <a:latin typeface="Roboto Bk"/>
              <a:cs typeface="Roboto Bk"/>
            </a:endParaRPr>
          </a:p>
          <a:p>
            <a:pPr marL="12700">
              <a:lnSpc>
                <a:spcPts val="4205"/>
              </a:lnSpc>
            </a:pPr>
            <a:r>
              <a:rPr lang="es-GT" sz="3550" b="0" kern="0" spc="10" dirty="0">
                <a:latin typeface="Roboto Lt"/>
                <a:cs typeface="Roboto Lt"/>
              </a:rPr>
              <a:t>GENERALES</a:t>
            </a:r>
            <a:endParaRPr lang="es-GT" sz="3550" kern="0" dirty="0">
              <a:latin typeface="Roboto Lt"/>
              <a:cs typeface="Roboto 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3114</TotalTime>
  <Words>1681</Words>
  <Application>Microsoft Office PowerPoint</Application>
  <PresentationFormat>Personalizado</PresentationFormat>
  <Paragraphs>210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Calibri</vt:lpstr>
      <vt:lpstr>Roboto</vt:lpstr>
      <vt:lpstr>Roboto Bk</vt:lpstr>
      <vt:lpstr>Roboto Cn</vt:lpstr>
      <vt:lpstr>Roboto Lt</vt:lpstr>
      <vt:lpstr>Times New Roman</vt:lpstr>
      <vt:lpstr>Office Theme</vt:lpstr>
      <vt:lpstr>20 23</vt:lpstr>
      <vt:lpstr>ANTECEDENTES  Y MARCO LEGAL</vt:lpstr>
      <vt:lpstr>SUJETOS OBLIGADOS</vt:lpstr>
      <vt:lpstr>CARACTERÍSTICAS 2 3 4</vt:lpstr>
      <vt:lpstr>CONSIDERACIONES GENERALES</vt:lpstr>
      <vt:lpstr>1</vt:lpstr>
      <vt:lpstr>3</vt:lpstr>
      <vt:lpstr>5</vt:lpstr>
      <vt:lpstr>7</vt:lpstr>
      <vt:lpstr>Presentación de PowerPoint</vt:lpstr>
      <vt:lpstr>PROHIBICIONES Los sujetos obligados no deberán:</vt:lpstr>
      <vt:lpstr>1</vt:lpstr>
      <vt:lpstr>4</vt:lpstr>
      <vt:lpstr>6</vt:lpstr>
      <vt:lpstr>8</vt:lpstr>
      <vt:lpstr>MEDIDAS DE PREVENCIÓN</vt:lpstr>
      <vt:lpstr>1</vt:lpstr>
      <vt:lpstr>3</vt:lpstr>
      <vt:lpstr>5</vt:lpstr>
      <vt:lpstr>7</vt:lpstr>
      <vt:lpstr>CONSECUENCIAS DE INCUMPLIMIENTO</vt:lpstr>
      <vt:lpstr>1</vt:lpstr>
      <vt:lpstr>2</vt:lpstr>
      <vt:lpstr>3</vt:lpstr>
      <vt:lpstr>PLANTEAMIENTO DE QUEJAS</vt:lpstr>
      <vt:lpstr>1</vt:lpstr>
      <vt:lpstr>3</vt:lpstr>
      <vt:lpstr>EVALUACIÓN DEL CUMPLIMIENTO</vt:lpstr>
      <vt:lpstr>DE LOS USUARIOS,  CONTRATISTAS  Y PROVEEDORES</vt:lpstr>
      <vt:lpstr>MUCHAS 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Política de prevención de la corrupción</dc:title>
  <dc:creator>Zahid Hossain Alif</dc:creator>
  <cp:lastModifiedBy>Jorge Guillermo Escobar Paz</cp:lastModifiedBy>
  <cp:revision>77</cp:revision>
  <cp:lastPrinted>2023-05-09T20:39:00Z</cp:lastPrinted>
  <dcterms:created xsi:type="dcterms:W3CDTF">2022-08-04T22:28:14Z</dcterms:created>
  <dcterms:modified xsi:type="dcterms:W3CDTF">2023-11-03T17:23:13Z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2022-08-04T00:00:00Z</vt:filetime>
  </property>
  <property fmtid="{D5CDD505-2E9C-101B-9397-08002B2CF9AE}" pid="3" name="Creator">
    <vt:lpwstr>Adobe Illustrator 24.1 (Windows)</vt:lpwstr>
  </property>
  <property fmtid="{D5CDD505-2E9C-101B-9397-08002B2CF9AE}" pid="4" name="LastSaved">
    <vt:filetime>2022-08-04T00:00:00Z</vt:filetime>
  </property>
</Properties>
</file>