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89" r:id="rId3"/>
    <p:sldId id="295" r:id="rId4"/>
    <p:sldId id="296" r:id="rId5"/>
    <p:sldId id="297" r:id="rId6"/>
    <p:sldId id="298" r:id="rId7"/>
    <p:sldId id="299" r:id="rId8"/>
    <p:sldId id="301" r:id="rId9"/>
    <p:sldId id="302" r:id="rId10"/>
    <p:sldId id="280" r:id="rId11"/>
    <p:sldId id="306" r:id="rId12"/>
    <p:sldId id="287" r:id="rId13"/>
    <p:sldId id="308" r:id="rId14"/>
    <p:sldId id="310" r:id="rId15"/>
    <p:sldId id="309" r:id="rId16"/>
    <p:sldId id="283" r:id="rId17"/>
    <p:sldId id="285" r:id="rId18"/>
    <p:sldId id="303" r:id="rId19"/>
  </p:sldIdLst>
  <p:sldSz cx="9144000" cy="6858000" type="screen4x3"/>
  <p:notesSz cx="7010400" cy="92964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84" autoAdjust="0"/>
    <p:restoredTop sz="98479" autoAdjust="0"/>
  </p:normalViewPr>
  <p:slideViewPr>
    <p:cSldViewPr>
      <p:cViewPr varScale="1">
        <p:scale>
          <a:sx n="88" d="100"/>
          <a:sy n="88" d="100"/>
        </p:scale>
        <p:origin x="-188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file:///C:\Users\AQUINTANILLA\Desktop\05-19-2017-%20Presentaci&#243;n%20Ministro.xlsx" TargetMode="External"/><Relationship Id="rId3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Relationship Id="rId2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file:///C:\Users\AQUINTANILLA\Desktop\05-19-2017-%20Presentaci&#243;n%20Ministro.xlsx" TargetMode="External"/><Relationship Id="rId3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oleObject" Target="file:///C:\Users\AQUINTANILLA\Desktop\05-19-2017-%20Presentaci&#243;n%20Ministr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"/>
          <c:y val="0.0497925311203319"/>
          <c:w val="0.957540725927572"/>
          <c:h val="0.86485967262391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1F497D">
                <a:lumMod val="20000"/>
                <a:lumOff val="80000"/>
              </a:srgbClr>
            </a:solidFill>
            <a:ln w="22225">
              <a:noFill/>
            </a:ln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3.0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3.0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[1]Hoja2!$A$7:$A$13</c:f>
              <c:strCach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strCache>
            </c:strRef>
          </c:cat>
          <c:val>
            <c:numRef>
              <c:f>[1]Hoja2!$B$7:$B$13</c:f>
              <c:numCache>
                <c:formatCode>General</c:formatCode>
                <c:ptCount val="7"/>
                <c:pt idx="0">
                  <c:v>3.1</c:v>
                </c:pt>
                <c:pt idx="1">
                  <c:v>3.0</c:v>
                </c:pt>
                <c:pt idx="2">
                  <c:v>3.0</c:v>
                </c:pt>
                <c:pt idx="3">
                  <c:v>3.1</c:v>
                </c:pt>
                <c:pt idx="4">
                  <c:v>3.2</c:v>
                </c:pt>
                <c:pt idx="5">
                  <c:v>3.3</c:v>
                </c:pt>
                <c:pt idx="6">
                  <c:v>3.4</c:v>
                </c:pt>
              </c:numCache>
            </c:numRef>
          </c:val>
        </c:ser>
        <c:ser>
          <c:idx val="1"/>
          <c:order val="1"/>
          <c:spPr>
            <a:solidFill>
              <a:schemeClr val="accent1">
                <a:lumMod val="50000"/>
              </a:schemeClr>
            </a:solidFill>
          </c:spPr>
          <c:invertIfNegative val="0"/>
          <c:cat>
            <c:strRef>
              <c:f>[1]Hoja2!$A$7:$A$13</c:f>
              <c:strCach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strCache>
            </c:strRef>
          </c:cat>
          <c:val>
            <c:numRef>
              <c:f>[1]Hoja2!$C$7:$C$13</c:f>
              <c:numCache>
                <c:formatCode>General</c:formatCode>
                <c:ptCount val="7"/>
                <c:pt idx="1">
                  <c:v>0.8</c:v>
                </c:pt>
                <c:pt idx="2">
                  <c:v>1.0</c:v>
                </c:pt>
                <c:pt idx="3">
                  <c:v>1</c:v>
                </c:pt>
                <c:pt idx="4">
                  <c:v>1.0</c:v>
                </c:pt>
                <c:pt idx="5">
                  <c:v>1.0</c:v>
                </c:pt>
                <c:pt idx="6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920409672"/>
        <c:axId val="1920322456"/>
      </c:barChart>
      <c:catAx>
        <c:axId val="19204096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920322456"/>
        <c:crosses val="autoZero"/>
        <c:auto val="1"/>
        <c:lblAlgn val="ctr"/>
        <c:lblOffset val="100"/>
        <c:noMultiLvlLbl val="0"/>
      </c:catAx>
      <c:valAx>
        <c:axId val="19203224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2040967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600">
          <a:latin typeface="Arial   "/>
          <a:cs typeface="Arial" pitchFamily="34" charset="0"/>
        </a:defRPr>
      </a:pPr>
      <a:endParaRPr lang="es-E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GT"/>
              <a:t>Carga Tributaria 2014-2022</a:t>
            </a:r>
          </a:p>
          <a:p>
            <a:pPr>
              <a:defRPr/>
            </a:pPr>
            <a:r>
              <a:rPr lang="es-GT"/>
              <a:t>Cifras en %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dLbls>
            <c:dLbl>
              <c:idx val="1"/>
              <c:layout>
                <c:manualLayout>
                  <c:x val="-0.0638888888888889"/>
                  <c:y val="0.05555555555555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0611111111111111"/>
                  <c:y val="-0.07407407407407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0555555555555555"/>
                  <c:y val="0.06944444444444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05"/>
                  <c:y val="0.04629629629629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0805555555555556"/>
                  <c:y val="-0.05555555555555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0694444444444443"/>
                  <c:y val="0.06481481481481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0916666666666667"/>
                  <c:y val="-0.08333333333333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0.0333333333333334"/>
                  <c:y val="-0.08333333333333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Hoja1!$B$33:$B$41</c:f>
              <c:numCache>
                <c:formatCode>General</c:formatCode>
                <c:ptCount val="9"/>
                <c:pt idx="0">
                  <c:v>2014.0</c:v>
                </c:pt>
                <c:pt idx="1">
                  <c:v>2015.0</c:v>
                </c:pt>
                <c:pt idx="2">
                  <c:v>2016.0</c:v>
                </c:pt>
                <c:pt idx="3">
                  <c:v>2017.0</c:v>
                </c:pt>
                <c:pt idx="4">
                  <c:v>2018.0</c:v>
                </c:pt>
                <c:pt idx="5">
                  <c:v>2019.0</c:v>
                </c:pt>
                <c:pt idx="6">
                  <c:v>2020.0</c:v>
                </c:pt>
                <c:pt idx="7">
                  <c:v>2021.0</c:v>
                </c:pt>
                <c:pt idx="8">
                  <c:v>2022.0</c:v>
                </c:pt>
              </c:numCache>
            </c:numRef>
          </c:cat>
          <c:val>
            <c:numRef>
              <c:f>Hoja1!$C$33:$C$41</c:f>
              <c:numCache>
                <c:formatCode>0.0%</c:formatCode>
                <c:ptCount val="9"/>
                <c:pt idx="0">
                  <c:v>0.108</c:v>
                </c:pt>
                <c:pt idx="1">
                  <c:v>0.102</c:v>
                </c:pt>
                <c:pt idx="2">
                  <c:v>0.104</c:v>
                </c:pt>
                <c:pt idx="3">
                  <c:v>0.104</c:v>
                </c:pt>
                <c:pt idx="4">
                  <c:v>0.105</c:v>
                </c:pt>
                <c:pt idx="5">
                  <c:v>0.107</c:v>
                </c:pt>
                <c:pt idx="6">
                  <c:v>0.109</c:v>
                </c:pt>
                <c:pt idx="7">
                  <c:v>0.111</c:v>
                </c:pt>
                <c:pt idx="8">
                  <c:v>0.113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937934680"/>
        <c:axId val="1940875880"/>
      </c:lineChart>
      <c:catAx>
        <c:axId val="1937934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chemeClr val="accent2">
              <a:lumMod val="20000"/>
              <a:lumOff val="80000"/>
            </a:schemeClr>
          </a:solidFill>
        </c:spPr>
        <c:crossAx val="1940875880"/>
        <c:crosses val="autoZero"/>
        <c:auto val="1"/>
        <c:lblAlgn val="ctr"/>
        <c:lblOffset val="100"/>
        <c:noMultiLvlLbl val="0"/>
      </c:catAx>
      <c:valAx>
        <c:axId val="1940875880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19379346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129050701683553"/>
          <c:y val="0.0248725925039668"/>
          <c:w val="0.968454272921798"/>
          <c:h val="0.83766760958184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2">
                <a:lumMod val="50000"/>
              </a:schemeClr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rgbClr val="1F497D">
                  <a:lumMod val="60000"/>
                  <a:lumOff val="40000"/>
                </a:srgb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Hoja1!$A$25:$A$31</c:f>
              <c:strCache>
                <c:ptCount val="7"/>
                <c:pt idx="0">
                  <c:v>Presupuesto Aprobado 2017</c:v>
                </c:pt>
                <c:pt idx="1">
                  <c:v>Proyección SAT Cierre 2017 a Mayo 2017     
10.4%    </c:v>
                </c:pt>
                <c:pt idx="2">
                  <c:v>Proyección SAT Cierre 2018 a Mayo 2017 
10.5%</c:v>
                </c:pt>
                <c:pt idx="3">
                  <c:v>Proyección SAT Cierre 2019 a Mayo 2017 
10.7%</c:v>
                </c:pt>
                <c:pt idx="4">
                  <c:v>Proyección SAT Cierre 2020 a Mayo 2017 
10.9%</c:v>
                </c:pt>
                <c:pt idx="5">
                  <c:v>Proyección SAT Cierre 2021 a Mayo 2017 
11.1%</c:v>
                </c:pt>
                <c:pt idx="6">
                  <c:v>Proyección SAT Cierre 2022 a Mayo 2017 
11.3%</c:v>
                </c:pt>
              </c:strCache>
            </c:strRef>
          </c:cat>
          <c:val>
            <c:numRef>
              <c:f>Hoja1!$B$25:$B$31</c:f>
              <c:numCache>
                <c:formatCode>#,##0</c:formatCode>
                <c:ptCount val="7"/>
                <c:pt idx="0">
                  <c:v>57994.8</c:v>
                </c:pt>
                <c:pt idx="1">
                  <c:v>58001.1</c:v>
                </c:pt>
                <c:pt idx="2">
                  <c:v>63012.4</c:v>
                </c:pt>
                <c:pt idx="3">
                  <c:v>69457.2</c:v>
                </c:pt>
                <c:pt idx="4">
                  <c:v>76360.7</c:v>
                </c:pt>
                <c:pt idx="5">
                  <c:v>84041.4</c:v>
                </c:pt>
                <c:pt idx="6">
                  <c:v>92460.7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919145224"/>
        <c:axId val="1919132024"/>
      </c:barChart>
      <c:catAx>
        <c:axId val="19191452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50"/>
            </a:pPr>
            <a:endParaRPr lang="es-ES"/>
          </a:p>
        </c:txPr>
        <c:crossAx val="1919132024"/>
        <c:crosses val="autoZero"/>
        <c:auto val="1"/>
        <c:lblAlgn val="ctr"/>
        <c:lblOffset val="100"/>
        <c:noMultiLvlLbl val="0"/>
      </c:catAx>
      <c:valAx>
        <c:axId val="1919132024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91914522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   "/>
          <a:cs typeface="Times New Roman" pitchFamily="18" charset="0"/>
        </a:defRPr>
      </a:pPr>
      <a:endParaRPr lang="es-ES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284986696805649"/>
          <c:y val="0.0"/>
          <c:w val="0.968560203609253"/>
          <c:h val="0.85176082987129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tx2">
                <a:lumMod val="5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rgbClr val="558ED5"/>
              </a:solidFill>
            </c:spPr>
          </c:dPt>
          <c:dPt>
            <c:idx val="2"/>
            <c:invertIfNegative val="0"/>
            <c:bubble3D val="0"/>
            <c:spPr>
              <a:solidFill>
                <a:srgbClr val="4F81BD">
                  <a:lumMod val="75000"/>
                </a:srgbClr>
              </a:solidFill>
            </c:spPr>
          </c:dPt>
          <c:dPt>
            <c:idx val="3"/>
            <c:invertIfNegative val="0"/>
            <c:bubble3D val="0"/>
            <c:spPr>
              <a:solidFill>
                <a:srgbClr val="4F81BD">
                  <a:lumMod val="75000"/>
                </a:srgbClr>
              </a:solidFill>
            </c:spPr>
          </c:dPt>
          <c:dPt>
            <c:idx val="4"/>
            <c:invertIfNegative val="0"/>
            <c:bubble3D val="0"/>
            <c:spPr>
              <a:solidFill>
                <a:srgbClr val="4F81BD">
                  <a:lumMod val="75000"/>
                </a:srgbClr>
              </a:solidFill>
            </c:spPr>
          </c:dPt>
          <c:dPt>
            <c:idx val="5"/>
            <c:invertIfNegative val="0"/>
            <c:bubble3D val="0"/>
            <c:spPr>
              <a:solidFill>
                <a:srgbClr val="4F81BD">
                  <a:lumMod val="75000"/>
                </a:srgbClr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Hoja1!$A$53:$A$58</c:f>
              <c:strCache>
                <c:ptCount val="6"/>
                <c:pt idx="0">
                  <c:v>Presupuesto 2017</c:v>
                </c:pt>
                <c:pt idx="1">
                  <c:v>Presupuesto 2018 
Meta Rec. 63.0
Déficit % PIB: 2.2</c:v>
                </c:pt>
                <c:pt idx="2">
                  <c:v>Presupuesto 2019 
Meta Rec. 69.5
Déficit % PIB: 2.4</c:v>
                </c:pt>
                <c:pt idx="3">
                  <c:v>Presupuesto 2020 
Meta Rec. 76.4
Déficit % PIB: 2.2</c:v>
                </c:pt>
                <c:pt idx="4">
                  <c:v>Presupuesto 2021 
Meta Rec. 84.0
Déficit % PIB: 2.0</c:v>
                </c:pt>
                <c:pt idx="5">
                  <c:v>Presupuesto 2022 
Meta Rec. 92.5
Déficit % PIB: 1.9</c:v>
                </c:pt>
              </c:strCache>
            </c:strRef>
          </c:cat>
          <c:val>
            <c:numRef>
              <c:f>Hoja1!$B$53:$B$58</c:f>
              <c:numCache>
                <c:formatCode>#,##0</c:formatCode>
                <c:ptCount val="6"/>
                <c:pt idx="0">
                  <c:v>76989.4</c:v>
                </c:pt>
                <c:pt idx="1">
                  <c:v>83085.1</c:v>
                </c:pt>
                <c:pt idx="2">
                  <c:v>92041.7</c:v>
                </c:pt>
                <c:pt idx="3">
                  <c:v>99328.2</c:v>
                </c:pt>
                <c:pt idx="4">
                  <c:v>107254.2</c:v>
                </c:pt>
                <c:pt idx="5">
                  <c:v>116701.8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919904360"/>
        <c:axId val="1943762632"/>
      </c:barChart>
      <c:catAx>
        <c:axId val="19199043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s-ES"/>
          </a:p>
        </c:txPr>
        <c:crossAx val="1943762632"/>
        <c:crosses val="autoZero"/>
        <c:auto val="1"/>
        <c:lblAlgn val="ctr"/>
        <c:lblOffset val="100"/>
        <c:noMultiLvlLbl val="0"/>
      </c:catAx>
      <c:valAx>
        <c:axId val="1943762632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91990436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   "/>
          <a:cs typeface="Times New Roman" pitchFamily="18" charset="0"/>
        </a:defRPr>
      </a:pPr>
      <a:endParaRPr lang="es-ES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C50C49-D3B8-4F3A-9E0E-614C65B23D8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GT"/>
        </a:p>
      </dgm:t>
    </dgm:pt>
    <dgm:pt modelId="{782A18A5-23A6-475F-8DC2-4D487BD3716F}">
      <dgm:prSet phldrT="[Texto]" custT="1"/>
      <dgm:spPr/>
      <dgm:t>
        <a:bodyPr/>
        <a:lstStyle/>
        <a:p>
          <a:r>
            <a:rPr lang="es-GT" sz="2000" b="1" dirty="0" smtClean="0">
              <a:latin typeface="Arial" pitchFamily="34" charset="0"/>
              <a:cs typeface="Arial" pitchFamily="34" charset="0"/>
            </a:rPr>
            <a:t>1</a:t>
          </a:r>
          <a:endParaRPr lang="es-GT" sz="2000" b="1" dirty="0">
            <a:latin typeface="Arial" pitchFamily="34" charset="0"/>
            <a:cs typeface="Arial" pitchFamily="34" charset="0"/>
          </a:endParaRPr>
        </a:p>
      </dgm:t>
    </dgm:pt>
    <dgm:pt modelId="{18983394-DF86-40DD-A594-930C7CCD5EAB}" type="parTrans" cxnId="{6EF318A3-C991-4925-9A45-686B0EAAF86B}">
      <dgm:prSet/>
      <dgm:spPr/>
      <dgm:t>
        <a:bodyPr/>
        <a:lstStyle/>
        <a:p>
          <a:endParaRPr lang="es-GT">
            <a:latin typeface="Arial" pitchFamily="34" charset="0"/>
            <a:cs typeface="Arial" pitchFamily="34" charset="0"/>
          </a:endParaRPr>
        </a:p>
      </dgm:t>
    </dgm:pt>
    <dgm:pt modelId="{E65FE323-24AB-43A9-9B61-24177AAC6BE0}" type="sibTrans" cxnId="{6EF318A3-C991-4925-9A45-686B0EAAF86B}">
      <dgm:prSet/>
      <dgm:spPr/>
      <dgm:t>
        <a:bodyPr/>
        <a:lstStyle/>
        <a:p>
          <a:endParaRPr lang="es-GT">
            <a:latin typeface="Arial" pitchFamily="34" charset="0"/>
            <a:cs typeface="Arial" pitchFamily="34" charset="0"/>
          </a:endParaRPr>
        </a:p>
      </dgm:t>
    </dgm:pt>
    <dgm:pt modelId="{6C4B1019-14C9-4B3E-A78D-1360DEABFAEA}">
      <dgm:prSet phldrT="[Texto]"/>
      <dgm:spPr/>
      <dgm:t>
        <a:bodyPr/>
        <a:lstStyle/>
        <a:p>
          <a:r>
            <a:rPr lang="es-GT" dirty="0" smtClean="0">
              <a:latin typeface="Arial" pitchFamily="34" charset="0"/>
              <a:cs typeface="Arial" pitchFamily="34" charset="0"/>
            </a:rPr>
            <a:t>PLANIFICACIÓN</a:t>
          </a:r>
          <a:endParaRPr lang="es-GT" dirty="0">
            <a:latin typeface="Arial" pitchFamily="34" charset="0"/>
            <a:cs typeface="Arial" pitchFamily="34" charset="0"/>
          </a:endParaRPr>
        </a:p>
      </dgm:t>
    </dgm:pt>
    <dgm:pt modelId="{8FE761E2-7145-4490-99BC-152C72BE9E2F}" type="parTrans" cxnId="{9B3574BB-FF88-4762-9B50-FF9707841D8A}">
      <dgm:prSet/>
      <dgm:spPr/>
      <dgm:t>
        <a:bodyPr/>
        <a:lstStyle/>
        <a:p>
          <a:endParaRPr lang="es-GT">
            <a:latin typeface="Arial" pitchFamily="34" charset="0"/>
            <a:cs typeface="Arial" pitchFamily="34" charset="0"/>
          </a:endParaRPr>
        </a:p>
      </dgm:t>
    </dgm:pt>
    <dgm:pt modelId="{4CA48F3C-B125-4278-B452-D4B49D78FB5D}" type="sibTrans" cxnId="{9B3574BB-FF88-4762-9B50-FF9707841D8A}">
      <dgm:prSet/>
      <dgm:spPr/>
      <dgm:t>
        <a:bodyPr/>
        <a:lstStyle/>
        <a:p>
          <a:endParaRPr lang="es-GT">
            <a:latin typeface="Arial" pitchFamily="34" charset="0"/>
            <a:cs typeface="Arial" pitchFamily="34" charset="0"/>
          </a:endParaRPr>
        </a:p>
      </dgm:t>
    </dgm:pt>
    <dgm:pt modelId="{CFEBC731-4C8C-4DA5-B6B4-E24090C4C626}">
      <dgm:prSet phldrT="[Texto]" custT="1"/>
      <dgm:spPr/>
      <dgm:t>
        <a:bodyPr/>
        <a:lstStyle/>
        <a:p>
          <a:r>
            <a:rPr lang="es-GT" sz="2000" b="1" dirty="0" smtClean="0">
              <a:latin typeface="Arial" pitchFamily="34" charset="0"/>
              <a:cs typeface="Arial" pitchFamily="34" charset="0"/>
            </a:rPr>
            <a:t>2</a:t>
          </a:r>
          <a:endParaRPr lang="es-GT" sz="2000" b="1" dirty="0">
            <a:latin typeface="Arial" pitchFamily="34" charset="0"/>
            <a:cs typeface="Arial" pitchFamily="34" charset="0"/>
          </a:endParaRPr>
        </a:p>
      </dgm:t>
    </dgm:pt>
    <dgm:pt modelId="{43A30EFE-1E57-4589-B1F9-F74BF97E0DED}" type="parTrans" cxnId="{50714E89-309B-4CDF-966A-CEB7AC8D809C}">
      <dgm:prSet/>
      <dgm:spPr/>
      <dgm:t>
        <a:bodyPr/>
        <a:lstStyle/>
        <a:p>
          <a:endParaRPr lang="es-GT">
            <a:latin typeface="Arial" pitchFamily="34" charset="0"/>
            <a:cs typeface="Arial" pitchFamily="34" charset="0"/>
          </a:endParaRPr>
        </a:p>
      </dgm:t>
    </dgm:pt>
    <dgm:pt modelId="{D5A21DC8-F371-4E57-B147-3E7E591728ED}" type="sibTrans" cxnId="{50714E89-309B-4CDF-966A-CEB7AC8D809C}">
      <dgm:prSet/>
      <dgm:spPr/>
      <dgm:t>
        <a:bodyPr/>
        <a:lstStyle/>
        <a:p>
          <a:endParaRPr lang="es-GT">
            <a:latin typeface="Arial" pitchFamily="34" charset="0"/>
            <a:cs typeface="Arial" pitchFamily="34" charset="0"/>
          </a:endParaRPr>
        </a:p>
      </dgm:t>
    </dgm:pt>
    <dgm:pt modelId="{1326C6A5-A291-4C1B-8182-E81CAB1E1E81}">
      <dgm:prSet phldrT="[Texto]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s-GT" dirty="0" smtClean="0">
              <a:latin typeface="Arial" pitchFamily="34" charset="0"/>
              <a:cs typeface="Arial" pitchFamily="34" charset="0"/>
            </a:rPr>
            <a:t>FORMULACIÓN</a:t>
          </a:r>
          <a:endParaRPr lang="es-GT" dirty="0">
            <a:latin typeface="Arial" pitchFamily="34" charset="0"/>
            <a:cs typeface="Arial" pitchFamily="34" charset="0"/>
          </a:endParaRPr>
        </a:p>
      </dgm:t>
    </dgm:pt>
    <dgm:pt modelId="{83DF9A13-2AD0-4B91-845B-6C1604364679}" type="parTrans" cxnId="{D36B08E3-C68C-4DC8-9D90-433E23B23A88}">
      <dgm:prSet/>
      <dgm:spPr/>
      <dgm:t>
        <a:bodyPr/>
        <a:lstStyle/>
        <a:p>
          <a:endParaRPr lang="es-GT">
            <a:latin typeface="Arial" pitchFamily="34" charset="0"/>
            <a:cs typeface="Arial" pitchFamily="34" charset="0"/>
          </a:endParaRPr>
        </a:p>
      </dgm:t>
    </dgm:pt>
    <dgm:pt modelId="{78D1FC58-164B-4DD4-8514-0F2C36383EAD}" type="sibTrans" cxnId="{D36B08E3-C68C-4DC8-9D90-433E23B23A88}">
      <dgm:prSet/>
      <dgm:spPr/>
      <dgm:t>
        <a:bodyPr/>
        <a:lstStyle/>
        <a:p>
          <a:endParaRPr lang="es-GT">
            <a:latin typeface="Arial" pitchFamily="34" charset="0"/>
            <a:cs typeface="Arial" pitchFamily="34" charset="0"/>
          </a:endParaRPr>
        </a:p>
      </dgm:t>
    </dgm:pt>
    <dgm:pt modelId="{EE54B792-11B6-47C0-B50A-73AECAA074B9}">
      <dgm:prSet phldrT="[Texto]" custT="1"/>
      <dgm:spPr/>
      <dgm:t>
        <a:bodyPr/>
        <a:lstStyle/>
        <a:p>
          <a:r>
            <a:rPr lang="es-GT" sz="2000" b="1" dirty="0" smtClean="0">
              <a:latin typeface="Arial" pitchFamily="34" charset="0"/>
              <a:cs typeface="Arial" pitchFamily="34" charset="0"/>
            </a:rPr>
            <a:t>3</a:t>
          </a:r>
          <a:endParaRPr lang="es-GT" sz="2000" b="1" dirty="0">
            <a:latin typeface="Arial" pitchFamily="34" charset="0"/>
            <a:cs typeface="Arial" pitchFamily="34" charset="0"/>
          </a:endParaRPr>
        </a:p>
      </dgm:t>
    </dgm:pt>
    <dgm:pt modelId="{3240CBC3-3918-4AD8-A691-91D084393CBD}" type="parTrans" cxnId="{D78EE5B8-30BA-4EA7-A478-7F6D17553D4B}">
      <dgm:prSet/>
      <dgm:spPr/>
      <dgm:t>
        <a:bodyPr/>
        <a:lstStyle/>
        <a:p>
          <a:endParaRPr lang="es-GT">
            <a:latin typeface="Arial" pitchFamily="34" charset="0"/>
            <a:cs typeface="Arial" pitchFamily="34" charset="0"/>
          </a:endParaRPr>
        </a:p>
      </dgm:t>
    </dgm:pt>
    <dgm:pt modelId="{F577BE45-AF9C-457B-B969-3E835166EE52}" type="sibTrans" cxnId="{D78EE5B8-30BA-4EA7-A478-7F6D17553D4B}">
      <dgm:prSet/>
      <dgm:spPr/>
      <dgm:t>
        <a:bodyPr/>
        <a:lstStyle/>
        <a:p>
          <a:endParaRPr lang="es-GT">
            <a:latin typeface="Arial" pitchFamily="34" charset="0"/>
            <a:cs typeface="Arial" pitchFamily="34" charset="0"/>
          </a:endParaRPr>
        </a:p>
      </dgm:t>
    </dgm:pt>
    <dgm:pt modelId="{A18A098F-AC8F-4151-80B1-F0E57D934B67}">
      <dgm:prSet phldrT="[Texto]"/>
      <dgm:spPr/>
      <dgm:t>
        <a:bodyPr/>
        <a:lstStyle/>
        <a:p>
          <a:r>
            <a:rPr lang="es-GT" dirty="0" smtClean="0">
              <a:latin typeface="Arial" pitchFamily="34" charset="0"/>
              <a:cs typeface="Arial" pitchFamily="34" charset="0"/>
            </a:rPr>
            <a:t>PRESENTACIÓN </a:t>
          </a:r>
          <a:endParaRPr lang="es-GT" dirty="0">
            <a:latin typeface="Arial" pitchFamily="34" charset="0"/>
            <a:cs typeface="Arial" pitchFamily="34" charset="0"/>
          </a:endParaRPr>
        </a:p>
      </dgm:t>
    </dgm:pt>
    <dgm:pt modelId="{62742DDA-6712-4402-A9F1-C856ACCB8B40}" type="parTrans" cxnId="{7A2F5B73-92BE-459E-9427-4A0B9414A288}">
      <dgm:prSet/>
      <dgm:spPr/>
      <dgm:t>
        <a:bodyPr/>
        <a:lstStyle/>
        <a:p>
          <a:endParaRPr lang="es-GT">
            <a:latin typeface="Arial" pitchFamily="34" charset="0"/>
            <a:cs typeface="Arial" pitchFamily="34" charset="0"/>
          </a:endParaRPr>
        </a:p>
      </dgm:t>
    </dgm:pt>
    <dgm:pt modelId="{1C52A1CD-5B50-4937-8031-F214FE71648B}" type="sibTrans" cxnId="{7A2F5B73-92BE-459E-9427-4A0B9414A288}">
      <dgm:prSet/>
      <dgm:spPr/>
      <dgm:t>
        <a:bodyPr/>
        <a:lstStyle/>
        <a:p>
          <a:endParaRPr lang="es-GT">
            <a:latin typeface="Arial" pitchFamily="34" charset="0"/>
            <a:cs typeface="Arial" pitchFamily="34" charset="0"/>
          </a:endParaRPr>
        </a:p>
      </dgm:t>
    </dgm:pt>
    <dgm:pt modelId="{B8A2C587-C1C9-49DE-B7E7-20CB1BB96614}">
      <dgm:prSet custT="1"/>
      <dgm:spPr/>
      <dgm:t>
        <a:bodyPr/>
        <a:lstStyle/>
        <a:p>
          <a:r>
            <a:rPr lang="es-GT" sz="2000" b="1" dirty="0" smtClean="0">
              <a:latin typeface="Arial" pitchFamily="34" charset="0"/>
              <a:cs typeface="Arial" pitchFamily="34" charset="0"/>
            </a:rPr>
            <a:t>4</a:t>
          </a:r>
          <a:endParaRPr lang="es-GT" sz="2000" b="1" dirty="0">
            <a:latin typeface="Arial" pitchFamily="34" charset="0"/>
            <a:cs typeface="Arial" pitchFamily="34" charset="0"/>
          </a:endParaRPr>
        </a:p>
      </dgm:t>
    </dgm:pt>
    <dgm:pt modelId="{D20063AE-ED77-435C-954B-143C50B94CB9}" type="parTrans" cxnId="{27124923-47AF-4AB8-87CF-EB8A7283032C}">
      <dgm:prSet/>
      <dgm:spPr/>
      <dgm:t>
        <a:bodyPr/>
        <a:lstStyle/>
        <a:p>
          <a:endParaRPr lang="es-GT">
            <a:latin typeface="Arial" pitchFamily="34" charset="0"/>
            <a:cs typeface="Arial" pitchFamily="34" charset="0"/>
          </a:endParaRPr>
        </a:p>
      </dgm:t>
    </dgm:pt>
    <dgm:pt modelId="{A2CA0801-A33A-4BB0-897D-F5D6ADE2F392}" type="sibTrans" cxnId="{27124923-47AF-4AB8-87CF-EB8A7283032C}">
      <dgm:prSet/>
      <dgm:spPr/>
      <dgm:t>
        <a:bodyPr/>
        <a:lstStyle/>
        <a:p>
          <a:endParaRPr lang="es-GT">
            <a:latin typeface="Arial" pitchFamily="34" charset="0"/>
            <a:cs typeface="Arial" pitchFamily="34" charset="0"/>
          </a:endParaRPr>
        </a:p>
      </dgm:t>
    </dgm:pt>
    <dgm:pt modelId="{FBE2CD35-85D5-4153-9F15-5143BAE6DB29}">
      <dgm:prSet custT="1"/>
      <dgm:spPr/>
      <dgm:t>
        <a:bodyPr/>
        <a:lstStyle/>
        <a:p>
          <a:r>
            <a:rPr lang="es-GT" sz="2000" b="1" dirty="0" smtClean="0">
              <a:latin typeface="Arial" pitchFamily="34" charset="0"/>
              <a:cs typeface="Arial" pitchFamily="34" charset="0"/>
            </a:rPr>
            <a:t>5</a:t>
          </a:r>
          <a:endParaRPr lang="es-GT" sz="2000" b="1" dirty="0">
            <a:latin typeface="Arial" pitchFamily="34" charset="0"/>
            <a:cs typeface="Arial" pitchFamily="34" charset="0"/>
          </a:endParaRPr>
        </a:p>
      </dgm:t>
    </dgm:pt>
    <dgm:pt modelId="{D6B816C8-E90B-4EC0-8B56-755D6019B5C1}" type="parTrans" cxnId="{AA2AF3C4-DA01-4895-A343-9103BD98E161}">
      <dgm:prSet/>
      <dgm:spPr/>
      <dgm:t>
        <a:bodyPr/>
        <a:lstStyle/>
        <a:p>
          <a:endParaRPr lang="es-GT">
            <a:latin typeface="Arial" pitchFamily="34" charset="0"/>
            <a:cs typeface="Arial" pitchFamily="34" charset="0"/>
          </a:endParaRPr>
        </a:p>
      </dgm:t>
    </dgm:pt>
    <dgm:pt modelId="{E7F174DA-0DA4-4A45-B70F-A7F1FB819A98}" type="sibTrans" cxnId="{AA2AF3C4-DA01-4895-A343-9103BD98E161}">
      <dgm:prSet/>
      <dgm:spPr/>
      <dgm:t>
        <a:bodyPr/>
        <a:lstStyle/>
        <a:p>
          <a:endParaRPr lang="es-GT">
            <a:latin typeface="Arial" pitchFamily="34" charset="0"/>
            <a:cs typeface="Arial" pitchFamily="34" charset="0"/>
          </a:endParaRPr>
        </a:p>
      </dgm:t>
    </dgm:pt>
    <dgm:pt modelId="{FA6399FE-9D1F-4450-B750-F94FA97AD73E}">
      <dgm:prSet custT="1"/>
      <dgm:spPr/>
      <dgm:t>
        <a:bodyPr/>
        <a:lstStyle/>
        <a:p>
          <a:r>
            <a:rPr lang="es-GT" sz="2000" b="1" dirty="0" smtClean="0">
              <a:latin typeface="Arial" pitchFamily="34" charset="0"/>
              <a:cs typeface="Arial" pitchFamily="34" charset="0"/>
            </a:rPr>
            <a:t>6</a:t>
          </a:r>
          <a:endParaRPr lang="es-GT" sz="2000" b="1" dirty="0">
            <a:latin typeface="Arial" pitchFamily="34" charset="0"/>
            <a:cs typeface="Arial" pitchFamily="34" charset="0"/>
          </a:endParaRPr>
        </a:p>
      </dgm:t>
    </dgm:pt>
    <dgm:pt modelId="{8ADA9E98-A8F0-49B5-8A35-2451F563C241}" type="parTrans" cxnId="{053DD655-18CF-47E9-A491-10056C3E8198}">
      <dgm:prSet/>
      <dgm:spPr/>
      <dgm:t>
        <a:bodyPr/>
        <a:lstStyle/>
        <a:p>
          <a:endParaRPr lang="es-GT">
            <a:latin typeface="Arial" pitchFamily="34" charset="0"/>
            <a:cs typeface="Arial" pitchFamily="34" charset="0"/>
          </a:endParaRPr>
        </a:p>
      </dgm:t>
    </dgm:pt>
    <dgm:pt modelId="{1D69B0F9-4ADC-495A-B421-67D479F1BB18}" type="sibTrans" cxnId="{053DD655-18CF-47E9-A491-10056C3E8198}">
      <dgm:prSet/>
      <dgm:spPr/>
      <dgm:t>
        <a:bodyPr/>
        <a:lstStyle/>
        <a:p>
          <a:endParaRPr lang="es-GT">
            <a:latin typeface="Arial" pitchFamily="34" charset="0"/>
            <a:cs typeface="Arial" pitchFamily="34" charset="0"/>
          </a:endParaRPr>
        </a:p>
      </dgm:t>
    </dgm:pt>
    <dgm:pt modelId="{E7F1E71A-8B81-41A0-A587-69FBE7AD0F74}">
      <dgm:prSet custT="1"/>
      <dgm:spPr/>
      <dgm:t>
        <a:bodyPr/>
        <a:lstStyle/>
        <a:p>
          <a:r>
            <a:rPr lang="es-GT" sz="2000" b="1" dirty="0" smtClean="0">
              <a:latin typeface="Arial" pitchFamily="34" charset="0"/>
              <a:cs typeface="Arial" pitchFamily="34" charset="0"/>
            </a:rPr>
            <a:t>7</a:t>
          </a:r>
          <a:endParaRPr lang="es-GT" sz="2000" b="1" dirty="0">
            <a:latin typeface="Arial" pitchFamily="34" charset="0"/>
            <a:cs typeface="Arial" pitchFamily="34" charset="0"/>
          </a:endParaRPr>
        </a:p>
      </dgm:t>
    </dgm:pt>
    <dgm:pt modelId="{56A52105-78B5-4C43-80CD-ABF3F1D29180}" type="parTrans" cxnId="{3F7C870C-24EB-4CF0-A1B9-4FF0607E7B99}">
      <dgm:prSet/>
      <dgm:spPr/>
      <dgm:t>
        <a:bodyPr/>
        <a:lstStyle/>
        <a:p>
          <a:endParaRPr lang="es-GT">
            <a:latin typeface="Arial" pitchFamily="34" charset="0"/>
            <a:cs typeface="Arial" pitchFamily="34" charset="0"/>
          </a:endParaRPr>
        </a:p>
      </dgm:t>
    </dgm:pt>
    <dgm:pt modelId="{6B1BBB32-2B69-4881-A5C8-1518A57E31C2}" type="sibTrans" cxnId="{3F7C870C-24EB-4CF0-A1B9-4FF0607E7B99}">
      <dgm:prSet/>
      <dgm:spPr/>
      <dgm:t>
        <a:bodyPr/>
        <a:lstStyle/>
        <a:p>
          <a:endParaRPr lang="es-GT">
            <a:latin typeface="Arial" pitchFamily="34" charset="0"/>
            <a:cs typeface="Arial" pitchFamily="34" charset="0"/>
          </a:endParaRPr>
        </a:p>
      </dgm:t>
    </dgm:pt>
    <dgm:pt modelId="{F8561578-4C73-4755-9106-D106776F6651}">
      <dgm:prSet/>
      <dgm:spPr/>
      <dgm:t>
        <a:bodyPr/>
        <a:lstStyle/>
        <a:p>
          <a:r>
            <a:rPr lang="es-GT" dirty="0" smtClean="0">
              <a:latin typeface="Arial" pitchFamily="34" charset="0"/>
              <a:cs typeface="Arial" pitchFamily="34" charset="0"/>
            </a:rPr>
            <a:t>APROBACIÓN</a:t>
          </a:r>
          <a:endParaRPr lang="es-GT" dirty="0">
            <a:latin typeface="Arial" pitchFamily="34" charset="0"/>
            <a:cs typeface="Arial" pitchFamily="34" charset="0"/>
          </a:endParaRPr>
        </a:p>
      </dgm:t>
    </dgm:pt>
    <dgm:pt modelId="{BF4F3242-68F9-4318-BADF-EFF38B30D407}" type="parTrans" cxnId="{35671A32-37F9-42D9-A8DB-19850FC4FBA6}">
      <dgm:prSet/>
      <dgm:spPr/>
      <dgm:t>
        <a:bodyPr/>
        <a:lstStyle/>
        <a:p>
          <a:endParaRPr lang="es-GT">
            <a:latin typeface="Arial" pitchFamily="34" charset="0"/>
            <a:cs typeface="Arial" pitchFamily="34" charset="0"/>
          </a:endParaRPr>
        </a:p>
      </dgm:t>
    </dgm:pt>
    <dgm:pt modelId="{F1C2B0D8-5EFF-43E3-8DEC-01BD984FFA4D}" type="sibTrans" cxnId="{35671A32-37F9-42D9-A8DB-19850FC4FBA6}">
      <dgm:prSet/>
      <dgm:spPr/>
      <dgm:t>
        <a:bodyPr/>
        <a:lstStyle/>
        <a:p>
          <a:endParaRPr lang="es-GT">
            <a:latin typeface="Arial" pitchFamily="34" charset="0"/>
            <a:cs typeface="Arial" pitchFamily="34" charset="0"/>
          </a:endParaRPr>
        </a:p>
      </dgm:t>
    </dgm:pt>
    <dgm:pt modelId="{4F8B5496-F35C-44B1-B1EA-C089CC4AC164}">
      <dgm:prSet/>
      <dgm:spPr/>
      <dgm:t>
        <a:bodyPr/>
        <a:lstStyle/>
        <a:p>
          <a:r>
            <a:rPr lang="es-GT" dirty="0" smtClean="0">
              <a:latin typeface="Arial" pitchFamily="34" charset="0"/>
              <a:cs typeface="Arial" pitchFamily="34" charset="0"/>
            </a:rPr>
            <a:t>EJECUCIÓN </a:t>
          </a:r>
          <a:endParaRPr lang="es-GT" dirty="0">
            <a:latin typeface="Arial" pitchFamily="34" charset="0"/>
            <a:cs typeface="Arial" pitchFamily="34" charset="0"/>
          </a:endParaRPr>
        </a:p>
      </dgm:t>
    </dgm:pt>
    <dgm:pt modelId="{1B678D6E-FF0A-401E-8AD7-15C2DB7C31CD}" type="parTrans" cxnId="{8C74819B-E6EC-4AA8-A550-F374F5AE4647}">
      <dgm:prSet/>
      <dgm:spPr/>
      <dgm:t>
        <a:bodyPr/>
        <a:lstStyle/>
        <a:p>
          <a:endParaRPr lang="es-GT">
            <a:latin typeface="Arial" pitchFamily="34" charset="0"/>
            <a:cs typeface="Arial" pitchFamily="34" charset="0"/>
          </a:endParaRPr>
        </a:p>
      </dgm:t>
    </dgm:pt>
    <dgm:pt modelId="{85071C9D-E1A0-407E-9FE2-EAE213BADF4E}" type="sibTrans" cxnId="{8C74819B-E6EC-4AA8-A550-F374F5AE4647}">
      <dgm:prSet/>
      <dgm:spPr/>
      <dgm:t>
        <a:bodyPr/>
        <a:lstStyle/>
        <a:p>
          <a:endParaRPr lang="es-GT">
            <a:latin typeface="Arial" pitchFamily="34" charset="0"/>
            <a:cs typeface="Arial" pitchFamily="34" charset="0"/>
          </a:endParaRPr>
        </a:p>
      </dgm:t>
    </dgm:pt>
    <dgm:pt modelId="{73E14496-DE9D-4A5F-8FD8-4EEF9F868DD5}">
      <dgm:prSet/>
      <dgm:spPr/>
      <dgm:t>
        <a:bodyPr/>
        <a:lstStyle/>
        <a:p>
          <a:r>
            <a:rPr lang="es-GT" dirty="0" smtClean="0">
              <a:latin typeface="Arial" pitchFamily="34" charset="0"/>
              <a:cs typeface="Arial" pitchFamily="34" charset="0"/>
            </a:rPr>
            <a:t>SEGUIMIENTO Y EVALUACIÓN </a:t>
          </a:r>
          <a:endParaRPr lang="es-GT" dirty="0">
            <a:latin typeface="Arial" pitchFamily="34" charset="0"/>
            <a:cs typeface="Arial" pitchFamily="34" charset="0"/>
          </a:endParaRPr>
        </a:p>
      </dgm:t>
    </dgm:pt>
    <dgm:pt modelId="{C6D90D21-A04F-4E95-8F0B-3238F6818281}" type="parTrans" cxnId="{D033C92E-0DD2-4DAD-AFCE-16DF56B30004}">
      <dgm:prSet/>
      <dgm:spPr/>
      <dgm:t>
        <a:bodyPr/>
        <a:lstStyle/>
        <a:p>
          <a:endParaRPr lang="es-GT">
            <a:latin typeface="Arial" pitchFamily="34" charset="0"/>
            <a:cs typeface="Arial" pitchFamily="34" charset="0"/>
          </a:endParaRPr>
        </a:p>
      </dgm:t>
    </dgm:pt>
    <dgm:pt modelId="{8644536F-16CC-47A9-B08A-B7318CA0BA6D}" type="sibTrans" cxnId="{D033C92E-0DD2-4DAD-AFCE-16DF56B30004}">
      <dgm:prSet/>
      <dgm:spPr/>
      <dgm:t>
        <a:bodyPr/>
        <a:lstStyle/>
        <a:p>
          <a:endParaRPr lang="es-GT">
            <a:latin typeface="Arial" pitchFamily="34" charset="0"/>
            <a:cs typeface="Arial" pitchFamily="34" charset="0"/>
          </a:endParaRPr>
        </a:p>
      </dgm:t>
    </dgm:pt>
    <dgm:pt modelId="{D5A27B1D-FF1F-4873-8C8C-83BDBE7273E0}">
      <dgm:prSet/>
      <dgm:spPr/>
      <dgm:t>
        <a:bodyPr/>
        <a:lstStyle/>
        <a:p>
          <a:r>
            <a:rPr lang="es-GT" dirty="0" smtClean="0">
              <a:latin typeface="Arial" pitchFamily="34" charset="0"/>
              <a:cs typeface="Arial" pitchFamily="34" charset="0"/>
            </a:rPr>
            <a:t>LIQUIDACIÓN Y RENDICIÓN </a:t>
          </a:r>
          <a:endParaRPr lang="es-GT" dirty="0">
            <a:latin typeface="Arial" pitchFamily="34" charset="0"/>
            <a:cs typeface="Arial" pitchFamily="34" charset="0"/>
          </a:endParaRPr>
        </a:p>
      </dgm:t>
    </dgm:pt>
    <dgm:pt modelId="{8FE0C6B9-6348-4CC2-A87A-3E7E3098E62A}" type="parTrans" cxnId="{AC265808-E173-4BC4-B980-7536BD2683D6}">
      <dgm:prSet/>
      <dgm:spPr/>
      <dgm:t>
        <a:bodyPr/>
        <a:lstStyle/>
        <a:p>
          <a:endParaRPr lang="es-GT">
            <a:latin typeface="Arial" pitchFamily="34" charset="0"/>
            <a:cs typeface="Arial" pitchFamily="34" charset="0"/>
          </a:endParaRPr>
        </a:p>
      </dgm:t>
    </dgm:pt>
    <dgm:pt modelId="{8CDC64DE-7CEE-4DC7-9BD9-AB25BE2C64CE}" type="sibTrans" cxnId="{AC265808-E173-4BC4-B980-7536BD2683D6}">
      <dgm:prSet/>
      <dgm:spPr/>
      <dgm:t>
        <a:bodyPr/>
        <a:lstStyle/>
        <a:p>
          <a:endParaRPr lang="es-GT">
            <a:latin typeface="Arial" pitchFamily="34" charset="0"/>
            <a:cs typeface="Arial" pitchFamily="34" charset="0"/>
          </a:endParaRPr>
        </a:p>
      </dgm:t>
    </dgm:pt>
    <dgm:pt modelId="{F384D6A7-7E66-421F-ABCD-698BDD3506D8}" type="pres">
      <dgm:prSet presAssocID="{56C50C49-D3B8-4F3A-9E0E-614C65B23D8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18DABD0-C70C-4F0D-9BDC-F997FA4C4188}" type="pres">
      <dgm:prSet presAssocID="{782A18A5-23A6-475F-8DC2-4D487BD3716F}" presName="composite" presStyleCnt="0"/>
      <dgm:spPr/>
    </dgm:pt>
    <dgm:pt modelId="{098F9AFA-9FD9-40F2-9E6E-24C8728E8A0B}" type="pres">
      <dgm:prSet presAssocID="{782A18A5-23A6-475F-8DC2-4D487BD3716F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A80F724-AE18-48B0-911A-28572A8C4124}" type="pres">
      <dgm:prSet presAssocID="{782A18A5-23A6-475F-8DC2-4D487BD3716F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543AB5ED-B124-4784-A361-4984A8DFC790}" type="pres">
      <dgm:prSet presAssocID="{E65FE323-24AB-43A9-9B61-24177AAC6BE0}" presName="sp" presStyleCnt="0"/>
      <dgm:spPr/>
    </dgm:pt>
    <dgm:pt modelId="{261C1D10-055C-427E-906A-D86DF448E39A}" type="pres">
      <dgm:prSet presAssocID="{CFEBC731-4C8C-4DA5-B6B4-E24090C4C626}" presName="composite" presStyleCnt="0"/>
      <dgm:spPr/>
    </dgm:pt>
    <dgm:pt modelId="{D25EE35C-33B9-483A-A0F7-FC430CCCA361}" type="pres">
      <dgm:prSet presAssocID="{CFEBC731-4C8C-4DA5-B6B4-E24090C4C626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B1513BAC-D1DB-4BF8-9B5B-DECE038EB945}" type="pres">
      <dgm:prSet presAssocID="{CFEBC731-4C8C-4DA5-B6B4-E24090C4C626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EF540986-30B0-4855-91BC-FCDBF60139EB}" type="pres">
      <dgm:prSet presAssocID="{D5A21DC8-F371-4E57-B147-3E7E591728ED}" presName="sp" presStyleCnt="0"/>
      <dgm:spPr/>
    </dgm:pt>
    <dgm:pt modelId="{25089084-74A3-4A3D-AFE7-41B7AAAAE71E}" type="pres">
      <dgm:prSet presAssocID="{EE54B792-11B6-47C0-B50A-73AECAA074B9}" presName="composite" presStyleCnt="0"/>
      <dgm:spPr/>
    </dgm:pt>
    <dgm:pt modelId="{2E22D1FD-8AFC-4D58-94F5-EA30CD80FEB3}" type="pres">
      <dgm:prSet presAssocID="{EE54B792-11B6-47C0-B50A-73AECAA074B9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E3930EA-5707-47B6-A12E-01BD6FCD5BDD}" type="pres">
      <dgm:prSet presAssocID="{EE54B792-11B6-47C0-B50A-73AECAA074B9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BF56AB61-6DAA-487B-B144-7C3239A0E1EE}" type="pres">
      <dgm:prSet presAssocID="{F577BE45-AF9C-457B-B969-3E835166EE52}" presName="sp" presStyleCnt="0"/>
      <dgm:spPr/>
    </dgm:pt>
    <dgm:pt modelId="{1C8E98BD-30B7-40AE-AFAF-E652A0506893}" type="pres">
      <dgm:prSet presAssocID="{B8A2C587-C1C9-49DE-B7E7-20CB1BB96614}" presName="composite" presStyleCnt="0"/>
      <dgm:spPr/>
    </dgm:pt>
    <dgm:pt modelId="{46E9ACC0-BDAF-4F7B-93FD-11F20E1A6717}" type="pres">
      <dgm:prSet presAssocID="{B8A2C587-C1C9-49DE-B7E7-20CB1BB96614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E3DB50C3-7A8C-437B-BD0D-1B86851F8873}" type="pres">
      <dgm:prSet presAssocID="{B8A2C587-C1C9-49DE-B7E7-20CB1BB96614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EFA4BD8E-D499-474B-9983-78332A6ECE78}" type="pres">
      <dgm:prSet presAssocID="{A2CA0801-A33A-4BB0-897D-F5D6ADE2F392}" presName="sp" presStyleCnt="0"/>
      <dgm:spPr/>
    </dgm:pt>
    <dgm:pt modelId="{76093740-2B8E-42B2-BCB9-1F2F3C8279D4}" type="pres">
      <dgm:prSet presAssocID="{FBE2CD35-85D5-4153-9F15-5143BAE6DB29}" presName="composite" presStyleCnt="0"/>
      <dgm:spPr/>
    </dgm:pt>
    <dgm:pt modelId="{41D34AB2-2C3F-46D0-BB8C-4A19D66B4E37}" type="pres">
      <dgm:prSet presAssocID="{FBE2CD35-85D5-4153-9F15-5143BAE6DB29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312C390-D87F-42D2-A2A4-4A343AB7663E}" type="pres">
      <dgm:prSet presAssocID="{FBE2CD35-85D5-4153-9F15-5143BAE6DB29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C71AD04-90A5-451D-B6EA-E70AE6A22381}" type="pres">
      <dgm:prSet presAssocID="{E7F174DA-0DA4-4A45-B70F-A7F1FB819A98}" presName="sp" presStyleCnt="0"/>
      <dgm:spPr/>
    </dgm:pt>
    <dgm:pt modelId="{0400F93F-A87E-4E9C-A821-DAE5988EAB39}" type="pres">
      <dgm:prSet presAssocID="{FA6399FE-9D1F-4450-B750-F94FA97AD73E}" presName="composite" presStyleCnt="0"/>
      <dgm:spPr/>
    </dgm:pt>
    <dgm:pt modelId="{F2353D70-E986-4F09-9137-A89ADE61EAAD}" type="pres">
      <dgm:prSet presAssocID="{FA6399FE-9D1F-4450-B750-F94FA97AD73E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19D18A-0231-4DC9-9BF4-D91AEB09F433}" type="pres">
      <dgm:prSet presAssocID="{FA6399FE-9D1F-4450-B750-F94FA97AD73E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31303D6-9B2C-4FF0-975F-77F0544CDD23}" type="pres">
      <dgm:prSet presAssocID="{1D69B0F9-4ADC-495A-B421-67D479F1BB18}" presName="sp" presStyleCnt="0"/>
      <dgm:spPr/>
    </dgm:pt>
    <dgm:pt modelId="{FB33FE68-AF16-4B45-A79C-091C1A943F9F}" type="pres">
      <dgm:prSet presAssocID="{E7F1E71A-8B81-41A0-A587-69FBE7AD0F74}" presName="composite" presStyleCnt="0"/>
      <dgm:spPr/>
    </dgm:pt>
    <dgm:pt modelId="{E539D769-8441-466E-AA79-7E1A96EA171B}" type="pres">
      <dgm:prSet presAssocID="{E7F1E71A-8B81-41A0-A587-69FBE7AD0F74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1AE488B-1418-4D65-8517-3793EC7F79BD}" type="pres">
      <dgm:prSet presAssocID="{E7F1E71A-8B81-41A0-A587-69FBE7AD0F74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</dgm:ptLst>
  <dgm:cxnLst>
    <dgm:cxn modelId="{41EFD6E7-13E1-42BA-A86B-FBA4C2296CEC}" type="presOf" srcId="{E7F1E71A-8B81-41A0-A587-69FBE7AD0F74}" destId="{E539D769-8441-466E-AA79-7E1A96EA171B}" srcOrd="0" destOrd="0" presId="urn:microsoft.com/office/officeart/2005/8/layout/chevron2"/>
    <dgm:cxn modelId="{01DC1DAB-8822-431C-BAE9-003AC6B94931}" type="presOf" srcId="{F8561578-4C73-4755-9106-D106776F6651}" destId="{E3DB50C3-7A8C-437B-BD0D-1B86851F8873}" srcOrd="0" destOrd="0" presId="urn:microsoft.com/office/officeart/2005/8/layout/chevron2"/>
    <dgm:cxn modelId="{35671A32-37F9-42D9-A8DB-19850FC4FBA6}" srcId="{B8A2C587-C1C9-49DE-B7E7-20CB1BB96614}" destId="{F8561578-4C73-4755-9106-D106776F6651}" srcOrd="0" destOrd="0" parTransId="{BF4F3242-68F9-4318-BADF-EFF38B30D407}" sibTransId="{F1C2B0D8-5EFF-43E3-8DEC-01BD984FFA4D}"/>
    <dgm:cxn modelId="{860F0781-5AB4-4415-B574-F17CA627DFF7}" type="presOf" srcId="{FA6399FE-9D1F-4450-B750-F94FA97AD73E}" destId="{F2353D70-E986-4F09-9137-A89ADE61EAAD}" srcOrd="0" destOrd="0" presId="urn:microsoft.com/office/officeart/2005/8/layout/chevron2"/>
    <dgm:cxn modelId="{3CB06575-1DA8-4282-A33E-10FE8C43C99F}" type="presOf" srcId="{4F8B5496-F35C-44B1-B1EA-C089CC4AC164}" destId="{D312C390-D87F-42D2-A2A4-4A343AB7663E}" srcOrd="0" destOrd="0" presId="urn:microsoft.com/office/officeart/2005/8/layout/chevron2"/>
    <dgm:cxn modelId="{50714E89-309B-4CDF-966A-CEB7AC8D809C}" srcId="{56C50C49-D3B8-4F3A-9E0E-614C65B23D82}" destId="{CFEBC731-4C8C-4DA5-B6B4-E24090C4C626}" srcOrd="1" destOrd="0" parTransId="{43A30EFE-1E57-4589-B1F9-F74BF97E0DED}" sibTransId="{D5A21DC8-F371-4E57-B147-3E7E591728ED}"/>
    <dgm:cxn modelId="{27124923-47AF-4AB8-87CF-EB8A7283032C}" srcId="{56C50C49-D3B8-4F3A-9E0E-614C65B23D82}" destId="{B8A2C587-C1C9-49DE-B7E7-20CB1BB96614}" srcOrd="3" destOrd="0" parTransId="{D20063AE-ED77-435C-954B-143C50B94CB9}" sibTransId="{A2CA0801-A33A-4BB0-897D-F5D6ADE2F392}"/>
    <dgm:cxn modelId="{7A2F5B73-92BE-459E-9427-4A0B9414A288}" srcId="{EE54B792-11B6-47C0-B50A-73AECAA074B9}" destId="{A18A098F-AC8F-4151-80B1-F0E57D934B67}" srcOrd="0" destOrd="0" parTransId="{62742DDA-6712-4402-A9F1-C856ACCB8B40}" sibTransId="{1C52A1CD-5B50-4937-8031-F214FE71648B}"/>
    <dgm:cxn modelId="{D033C92E-0DD2-4DAD-AFCE-16DF56B30004}" srcId="{FA6399FE-9D1F-4450-B750-F94FA97AD73E}" destId="{73E14496-DE9D-4A5F-8FD8-4EEF9F868DD5}" srcOrd="0" destOrd="0" parTransId="{C6D90D21-A04F-4E95-8F0B-3238F6818281}" sibTransId="{8644536F-16CC-47A9-B08A-B7318CA0BA6D}"/>
    <dgm:cxn modelId="{053DD655-18CF-47E9-A491-10056C3E8198}" srcId="{56C50C49-D3B8-4F3A-9E0E-614C65B23D82}" destId="{FA6399FE-9D1F-4450-B750-F94FA97AD73E}" srcOrd="5" destOrd="0" parTransId="{8ADA9E98-A8F0-49B5-8A35-2451F563C241}" sibTransId="{1D69B0F9-4ADC-495A-B421-67D479F1BB18}"/>
    <dgm:cxn modelId="{EB484341-77C8-42E6-88B7-E20D01CB7083}" type="presOf" srcId="{CFEBC731-4C8C-4DA5-B6B4-E24090C4C626}" destId="{D25EE35C-33B9-483A-A0F7-FC430CCCA361}" srcOrd="0" destOrd="0" presId="urn:microsoft.com/office/officeart/2005/8/layout/chevron2"/>
    <dgm:cxn modelId="{AC265808-E173-4BC4-B980-7536BD2683D6}" srcId="{E7F1E71A-8B81-41A0-A587-69FBE7AD0F74}" destId="{D5A27B1D-FF1F-4873-8C8C-83BDBE7273E0}" srcOrd="0" destOrd="0" parTransId="{8FE0C6B9-6348-4CC2-A87A-3E7E3098E62A}" sibTransId="{8CDC64DE-7CEE-4DC7-9BD9-AB25BE2C64CE}"/>
    <dgm:cxn modelId="{8C74819B-E6EC-4AA8-A550-F374F5AE4647}" srcId="{FBE2CD35-85D5-4153-9F15-5143BAE6DB29}" destId="{4F8B5496-F35C-44B1-B1EA-C089CC4AC164}" srcOrd="0" destOrd="0" parTransId="{1B678D6E-FF0A-401E-8AD7-15C2DB7C31CD}" sibTransId="{85071C9D-E1A0-407E-9FE2-EAE213BADF4E}"/>
    <dgm:cxn modelId="{8722645C-4443-4602-887C-87E8400CBEA5}" type="presOf" srcId="{782A18A5-23A6-475F-8DC2-4D487BD3716F}" destId="{098F9AFA-9FD9-40F2-9E6E-24C8728E8A0B}" srcOrd="0" destOrd="0" presId="urn:microsoft.com/office/officeart/2005/8/layout/chevron2"/>
    <dgm:cxn modelId="{AA2AF3C4-DA01-4895-A343-9103BD98E161}" srcId="{56C50C49-D3B8-4F3A-9E0E-614C65B23D82}" destId="{FBE2CD35-85D5-4153-9F15-5143BAE6DB29}" srcOrd="4" destOrd="0" parTransId="{D6B816C8-E90B-4EC0-8B56-755D6019B5C1}" sibTransId="{E7F174DA-0DA4-4A45-B70F-A7F1FB819A98}"/>
    <dgm:cxn modelId="{3F7C870C-24EB-4CF0-A1B9-4FF0607E7B99}" srcId="{56C50C49-D3B8-4F3A-9E0E-614C65B23D82}" destId="{E7F1E71A-8B81-41A0-A587-69FBE7AD0F74}" srcOrd="6" destOrd="0" parTransId="{56A52105-78B5-4C43-80CD-ABF3F1D29180}" sibTransId="{6B1BBB32-2B69-4881-A5C8-1518A57E31C2}"/>
    <dgm:cxn modelId="{6C6527B4-BD67-4285-956F-AB4787986954}" type="presOf" srcId="{1326C6A5-A291-4C1B-8182-E81CAB1E1E81}" destId="{B1513BAC-D1DB-4BF8-9B5B-DECE038EB945}" srcOrd="0" destOrd="0" presId="urn:microsoft.com/office/officeart/2005/8/layout/chevron2"/>
    <dgm:cxn modelId="{1D407754-30F7-4100-AAD4-16AD491AFF03}" type="presOf" srcId="{56C50C49-D3B8-4F3A-9E0E-614C65B23D82}" destId="{F384D6A7-7E66-421F-ABCD-698BDD3506D8}" srcOrd="0" destOrd="0" presId="urn:microsoft.com/office/officeart/2005/8/layout/chevron2"/>
    <dgm:cxn modelId="{5DAEEA2D-D861-4FA8-B772-3853F54BC8E5}" type="presOf" srcId="{D5A27B1D-FF1F-4873-8C8C-83BDBE7273E0}" destId="{41AE488B-1418-4D65-8517-3793EC7F79BD}" srcOrd="0" destOrd="0" presId="urn:microsoft.com/office/officeart/2005/8/layout/chevron2"/>
    <dgm:cxn modelId="{4931497F-C2B5-4A8F-A36C-F35F4D970D8E}" type="presOf" srcId="{B8A2C587-C1C9-49DE-B7E7-20CB1BB96614}" destId="{46E9ACC0-BDAF-4F7B-93FD-11F20E1A6717}" srcOrd="0" destOrd="0" presId="urn:microsoft.com/office/officeart/2005/8/layout/chevron2"/>
    <dgm:cxn modelId="{9B3574BB-FF88-4762-9B50-FF9707841D8A}" srcId="{782A18A5-23A6-475F-8DC2-4D487BD3716F}" destId="{6C4B1019-14C9-4B3E-A78D-1360DEABFAEA}" srcOrd="0" destOrd="0" parTransId="{8FE761E2-7145-4490-99BC-152C72BE9E2F}" sibTransId="{4CA48F3C-B125-4278-B452-D4B49D78FB5D}"/>
    <dgm:cxn modelId="{98E85F58-DC30-47B6-9C8D-EBD9DF3A37BD}" type="presOf" srcId="{EE54B792-11B6-47C0-B50A-73AECAA074B9}" destId="{2E22D1FD-8AFC-4D58-94F5-EA30CD80FEB3}" srcOrd="0" destOrd="0" presId="urn:microsoft.com/office/officeart/2005/8/layout/chevron2"/>
    <dgm:cxn modelId="{7C6FEAE2-A2B8-445B-97F2-8A0490CB51A2}" type="presOf" srcId="{A18A098F-AC8F-4151-80B1-F0E57D934B67}" destId="{4E3930EA-5707-47B6-A12E-01BD6FCD5BDD}" srcOrd="0" destOrd="0" presId="urn:microsoft.com/office/officeart/2005/8/layout/chevron2"/>
    <dgm:cxn modelId="{3C66FDA7-2A93-4A08-A4C1-361613DD81CC}" type="presOf" srcId="{6C4B1019-14C9-4B3E-A78D-1360DEABFAEA}" destId="{6A80F724-AE18-48B0-911A-28572A8C4124}" srcOrd="0" destOrd="0" presId="urn:microsoft.com/office/officeart/2005/8/layout/chevron2"/>
    <dgm:cxn modelId="{D78EE5B8-30BA-4EA7-A478-7F6D17553D4B}" srcId="{56C50C49-D3B8-4F3A-9E0E-614C65B23D82}" destId="{EE54B792-11B6-47C0-B50A-73AECAA074B9}" srcOrd="2" destOrd="0" parTransId="{3240CBC3-3918-4AD8-A691-91D084393CBD}" sibTransId="{F577BE45-AF9C-457B-B969-3E835166EE52}"/>
    <dgm:cxn modelId="{D36B08E3-C68C-4DC8-9D90-433E23B23A88}" srcId="{CFEBC731-4C8C-4DA5-B6B4-E24090C4C626}" destId="{1326C6A5-A291-4C1B-8182-E81CAB1E1E81}" srcOrd="0" destOrd="0" parTransId="{83DF9A13-2AD0-4B91-845B-6C1604364679}" sibTransId="{78D1FC58-164B-4DD4-8514-0F2C36383EAD}"/>
    <dgm:cxn modelId="{8A233881-42B6-49D0-ABA1-A8F7D0A74000}" type="presOf" srcId="{73E14496-DE9D-4A5F-8FD8-4EEF9F868DD5}" destId="{EB19D18A-0231-4DC9-9BF4-D91AEB09F433}" srcOrd="0" destOrd="0" presId="urn:microsoft.com/office/officeart/2005/8/layout/chevron2"/>
    <dgm:cxn modelId="{6EF318A3-C991-4925-9A45-686B0EAAF86B}" srcId="{56C50C49-D3B8-4F3A-9E0E-614C65B23D82}" destId="{782A18A5-23A6-475F-8DC2-4D487BD3716F}" srcOrd="0" destOrd="0" parTransId="{18983394-DF86-40DD-A594-930C7CCD5EAB}" sibTransId="{E65FE323-24AB-43A9-9B61-24177AAC6BE0}"/>
    <dgm:cxn modelId="{33629C78-0DAC-4EC5-B856-EE9401B1506C}" type="presOf" srcId="{FBE2CD35-85D5-4153-9F15-5143BAE6DB29}" destId="{41D34AB2-2C3F-46D0-BB8C-4A19D66B4E37}" srcOrd="0" destOrd="0" presId="urn:microsoft.com/office/officeart/2005/8/layout/chevron2"/>
    <dgm:cxn modelId="{CE629F24-4838-4C3B-8E3E-11E21B1B87F9}" type="presParOf" srcId="{F384D6A7-7E66-421F-ABCD-698BDD3506D8}" destId="{918DABD0-C70C-4F0D-9BDC-F997FA4C4188}" srcOrd="0" destOrd="0" presId="urn:microsoft.com/office/officeart/2005/8/layout/chevron2"/>
    <dgm:cxn modelId="{2C84121C-8620-45B3-A9AF-E754F478FEC2}" type="presParOf" srcId="{918DABD0-C70C-4F0D-9BDC-F997FA4C4188}" destId="{098F9AFA-9FD9-40F2-9E6E-24C8728E8A0B}" srcOrd="0" destOrd="0" presId="urn:microsoft.com/office/officeart/2005/8/layout/chevron2"/>
    <dgm:cxn modelId="{EC6E51AC-CCCC-428D-94FD-192413CD1F5E}" type="presParOf" srcId="{918DABD0-C70C-4F0D-9BDC-F997FA4C4188}" destId="{6A80F724-AE18-48B0-911A-28572A8C4124}" srcOrd="1" destOrd="0" presId="urn:microsoft.com/office/officeart/2005/8/layout/chevron2"/>
    <dgm:cxn modelId="{B8B73019-0B3A-48B9-B8A6-227325445F63}" type="presParOf" srcId="{F384D6A7-7E66-421F-ABCD-698BDD3506D8}" destId="{543AB5ED-B124-4784-A361-4984A8DFC790}" srcOrd="1" destOrd="0" presId="urn:microsoft.com/office/officeart/2005/8/layout/chevron2"/>
    <dgm:cxn modelId="{61E074B6-2157-4171-8333-2AC7CC4FB739}" type="presParOf" srcId="{F384D6A7-7E66-421F-ABCD-698BDD3506D8}" destId="{261C1D10-055C-427E-906A-D86DF448E39A}" srcOrd="2" destOrd="0" presId="urn:microsoft.com/office/officeart/2005/8/layout/chevron2"/>
    <dgm:cxn modelId="{49F7754A-9D88-4A69-AE92-FC9DE853C527}" type="presParOf" srcId="{261C1D10-055C-427E-906A-D86DF448E39A}" destId="{D25EE35C-33B9-483A-A0F7-FC430CCCA361}" srcOrd="0" destOrd="0" presId="urn:microsoft.com/office/officeart/2005/8/layout/chevron2"/>
    <dgm:cxn modelId="{D163BC1D-E1CF-4EDB-9EE6-1A5FD25E3C72}" type="presParOf" srcId="{261C1D10-055C-427E-906A-D86DF448E39A}" destId="{B1513BAC-D1DB-4BF8-9B5B-DECE038EB945}" srcOrd="1" destOrd="0" presId="urn:microsoft.com/office/officeart/2005/8/layout/chevron2"/>
    <dgm:cxn modelId="{F93F9093-7CA9-4509-A6B5-C8F4757E1D5B}" type="presParOf" srcId="{F384D6A7-7E66-421F-ABCD-698BDD3506D8}" destId="{EF540986-30B0-4855-91BC-FCDBF60139EB}" srcOrd="3" destOrd="0" presId="urn:microsoft.com/office/officeart/2005/8/layout/chevron2"/>
    <dgm:cxn modelId="{552F10D8-04F6-4F70-B238-4E3B79D9B50D}" type="presParOf" srcId="{F384D6A7-7E66-421F-ABCD-698BDD3506D8}" destId="{25089084-74A3-4A3D-AFE7-41B7AAAAE71E}" srcOrd="4" destOrd="0" presId="urn:microsoft.com/office/officeart/2005/8/layout/chevron2"/>
    <dgm:cxn modelId="{7C9AF2A8-2EF6-4D6B-96A2-FCD5D676ACAE}" type="presParOf" srcId="{25089084-74A3-4A3D-AFE7-41B7AAAAE71E}" destId="{2E22D1FD-8AFC-4D58-94F5-EA30CD80FEB3}" srcOrd="0" destOrd="0" presId="urn:microsoft.com/office/officeart/2005/8/layout/chevron2"/>
    <dgm:cxn modelId="{E5CA5E45-B4CA-4A33-81C2-E359CAF5838E}" type="presParOf" srcId="{25089084-74A3-4A3D-AFE7-41B7AAAAE71E}" destId="{4E3930EA-5707-47B6-A12E-01BD6FCD5BDD}" srcOrd="1" destOrd="0" presId="urn:microsoft.com/office/officeart/2005/8/layout/chevron2"/>
    <dgm:cxn modelId="{4B3A4DDE-0A4C-467E-B510-5EE5DE3512EE}" type="presParOf" srcId="{F384D6A7-7E66-421F-ABCD-698BDD3506D8}" destId="{BF56AB61-6DAA-487B-B144-7C3239A0E1EE}" srcOrd="5" destOrd="0" presId="urn:microsoft.com/office/officeart/2005/8/layout/chevron2"/>
    <dgm:cxn modelId="{2BB9E9A2-3E96-4828-A98E-75679D9F4624}" type="presParOf" srcId="{F384D6A7-7E66-421F-ABCD-698BDD3506D8}" destId="{1C8E98BD-30B7-40AE-AFAF-E652A0506893}" srcOrd="6" destOrd="0" presId="urn:microsoft.com/office/officeart/2005/8/layout/chevron2"/>
    <dgm:cxn modelId="{5B04E812-4B6E-42FB-909E-7B81CCC02476}" type="presParOf" srcId="{1C8E98BD-30B7-40AE-AFAF-E652A0506893}" destId="{46E9ACC0-BDAF-4F7B-93FD-11F20E1A6717}" srcOrd="0" destOrd="0" presId="urn:microsoft.com/office/officeart/2005/8/layout/chevron2"/>
    <dgm:cxn modelId="{54DD62E9-3A1E-4646-A243-6BCA1F2E1733}" type="presParOf" srcId="{1C8E98BD-30B7-40AE-AFAF-E652A0506893}" destId="{E3DB50C3-7A8C-437B-BD0D-1B86851F8873}" srcOrd="1" destOrd="0" presId="urn:microsoft.com/office/officeart/2005/8/layout/chevron2"/>
    <dgm:cxn modelId="{98044D09-54F4-421F-B18A-FFDB605505F6}" type="presParOf" srcId="{F384D6A7-7E66-421F-ABCD-698BDD3506D8}" destId="{EFA4BD8E-D499-474B-9983-78332A6ECE78}" srcOrd="7" destOrd="0" presId="urn:microsoft.com/office/officeart/2005/8/layout/chevron2"/>
    <dgm:cxn modelId="{3D4F1A6C-D099-4EE1-8B8F-93D496A19C58}" type="presParOf" srcId="{F384D6A7-7E66-421F-ABCD-698BDD3506D8}" destId="{76093740-2B8E-42B2-BCB9-1F2F3C8279D4}" srcOrd="8" destOrd="0" presId="urn:microsoft.com/office/officeart/2005/8/layout/chevron2"/>
    <dgm:cxn modelId="{FC9F62DB-809B-40FC-BFE7-0F362708B4D3}" type="presParOf" srcId="{76093740-2B8E-42B2-BCB9-1F2F3C8279D4}" destId="{41D34AB2-2C3F-46D0-BB8C-4A19D66B4E37}" srcOrd="0" destOrd="0" presId="urn:microsoft.com/office/officeart/2005/8/layout/chevron2"/>
    <dgm:cxn modelId="{17BA46CF-F87C-4BF1-AAB9-C11898CDE3C5}" type="presParOf" srcId="{76093740-2B8E-42B2-BCB9-1F2F3C8279D4}" destId="{D312C390-D87F-42D2-A2A4-4A343AB7663E}" srcOrd="1" destOrd="0" presId="urn:microsoft.com/office/officeart/2005/8/layout/chevron2"/>
    <dgm:cxn modelId="{F1046909-7D3B-4434-9E60-2D5379E1E93E}" type="presParOf" srcId="{F384D6A7-7E66-421F-ABCD-698BDD3506D8}" destId="{FC71AD04-90A5-451D-B6EA-E70AE6A22381}" srcOrd="9" destOrd="0" presId="urn:microsoft.com/office/officeart/2005/8/layout/chevron2"/>
    <dgm:cxn modelId="{20BDBB38-0F70-4985-91E6-AC424C0E0618}" type="presParOf" srcId="{F384D6A7-7E66-421F-ABCD-698BDD3506D8}" destId="{0400F93F-A87E-4E9C-A821-DAE5988EAB39}" srcOrd="10" destOrd="0" presId="urn:microsoft.com/office/officeart/2005/8/layout/chevron2"/>
    <dgm:cxn modelId="{BAEDC423-B8E2-4A7F-AD8C-FE9D7033C055}" type="presParOf" srcId="{0400F93F-A87E-4E9C-A821-DAE5988EAB39}" destId="{F2353D70-E986-4F09-9137-A89ADE61EAAD}" srcOrd="0" destOrd="0" presId="urn:microsoft.com/office/officeart/2005/8/layout/chevron2"/>
    <dgm:cxn modelId="{0BD486AB-4292-4F02-9111-03EF19FDF909}" type="presParOf" srcId="{0400F93F-A87E-4E9C-A821-DAE5988EAB39}" destId="{EB19D18A-0231-4DC9-9BF4-D91AEB09F433}" srcOrd="1" destOrd="0" presId="urn:microsoft.com/office/officeart/2005/8/layout/chevron2"/>
    <dgm:cxn modelId="{2E0E0016-EE14-4A2E-92AF-B6AE9B695B36}" type="presParOf" srcId="{F384D6A7-7E66-421F-ABCD-698BDD3506D8}" destId="{B31303D6-9B2C-4FF0-975F-77F0544CDD23}" srcOrd="11" destOrd="0" presId="urn:microsoft.com/office/officeart/2005/8/layout/chevron2"/>
    <dgm:cxn modelId="{0B1FD3DC-F6F3-4891-A520-A71D2230CD6F}" type="presParOf" srcId="{F384D6A7-7E66-421F-ABCD-698BDD3506D8}" destId="{FB33FE68-AF16-4B45-A79C-091C1A943F9F}" srcOrd="12" destOrd="0" presId="urn:microsoft.com/office/officeart/2005/8/layout/chevron2"/>
    <dgm:cxn modelId="{5970E17D-46FA-4194-B522-18CFB4663C4A}" type="presParOf" srcId="{FB33FE68-AF16-4B45-A79C-091C1A943F9F}" destId="{E539D769-8441-466E-AA79-7E1A96EA171B}" srcOrd="0" destOrd="0" presId="urn:microsoft.com/office/officeart/2005/8/layout/chevron2"/>
    <dgm:cxn modelId="{D10821EB-5F5D-4510-9D33-4CD8B71591DF}" type="presParOf" srcId="{FB33FE68-AF16-4B45-A79C-091C1A943F9F}" destId="{41AE488B-1418-4D65-8517-3793EC7F79B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4FC4CF3-2B99-4042-996C-3FF8CAC6863C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GT"/>
        </a:p>
      </dgm:t>
    </dgm:pt>
    <dgm:pt modelId="{135E0DAD-4287-49C6-BE2A-306141DBCB89}">
      <dgm:prSet phldrT="[Texto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s-GT" sz="1800" dirty="0" smtClean="0"/>
            <a:t>A</a:t>
          </a:r>
          <a:endParaRPr lang="es-GT" sz="1800" dirty="0"/>
        </a:p>
      </dgm:t>
    </dgm:pt>
    <dgm:pt modelId="{4E5C24E0-67C6-42DF-8F58-1E7586CACE43}" type="parTrans" cxnId="{031E853D-D656-40F2-BE71-E138B134FD6B}">
      <dgm:prSet/>
      <dgm:spPr/>
      <dgm:t>
        <a:bodyPr/>
        <a:lstStyle/>
        <a:p>
          <a:endParaRPr lang="es-GT" sz="3200"/>
        </a:p>
      </dgm:t>
    </dgm:pt>
    <dgm:pt modelId="{C669D98B-B453-401E-8B96-DE6CF3043CAE}" type="sibTrans" cxnId="{031E853D-D656-40F2-BE71-E138B134FD6B}">
      <dgm:prSet/>
      <dgm:spPr/>
      <dgm:t>
        <a:bodyPr/>
        <a:lstStyle/>
        <a:p>
          <a:endParaRPr lang="es-GT" sz="3200"/>
        </a:p>
      </dgm:t>
    </dgm:pt>
    <dgm:pt modelId="{025747E9-7A0A-40AE-AFE1-C355D07F9601}">
      <dgm:prSet phldrT="[Texto]" custT="1"/>
      <dgm:spPr/>
      <dgm:t>
        <a:bodyPr/>
        <a:lstStyle/>
        <a:p>
          <a:r>
            <a:rPr lang="es-GT" sz="1800" b="1" dirty="0" smtClean="0">
              <a:latin typeface="Arial" pitchFamily="34" charset="0"/>
              <a:cs typeface="Arial" pitchFamily="34" charset="0"/>
            </a:rPr>
            <a:t>BANGUAT – ESCENARIO MACRO FISCAL </a:t>
          </a:r>
          <a:r>
            <a:rPr lang="es-GT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2018</a:t>
          </a:r>
          <a:endParaRPr lang="es-GT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2F44B4B-459E-49BB-BB3C-5098EBEED9BC}" type="parTrans" cxnId="{A7CA28C1-2430-4BBB-B92A-06A2190A54EA}">
      <dgm:prSet/>
      <dgm:spPr/>
      <dgm:t>
        <a:bodyPr/>
        <a:lstStyle/>
        <a:p>
          <a:endParaRPr lang="es-GT" sz="3200"/>
        </a:p>
      </dgm:t>
    </dgm:pt>
    <dgm:pt modelId="{78C3DD0B-3AF5-4C68-BEE6-EC4DC654592F}" type="sibTrans" cxnId="{A7CA28C1-2430-4BBB-B92A-06A2190A54EA}">
      <dgm:prSet/>
      <dgm:spPr/>
      <dgm:t>
        <a:bodyPr/>
        <a:lstStyle/>
        <a:p>
          <a:endParaRPr lang="es-GT" sz="3200"/>
        </a:p>
      </dgm:t>
    </dgm:pt>
    <dgm:pt modelId="{A2103831-086B-436E-9D6E-A25C30C5446C}">
      <dgm:prSet phldrT="[Texto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s-GT" sz="1800" b="1" dirty="0" smtClean="0"/>
            <a:t>B</a:t>
          </a:r>
          <a:endParaRPr lang="es-GT" sz="1800" b="1" dirty="0"/>
        </a:p>
      </dgm:t>
    </dgm:pt>
    <dgm:pt modelId="{F824C6DC-5774-4446-89B8-A2D555EED5C7}" type="parTrans" cxnId="{A26A8464-D296-4E77-80F3-7651F6677717}">
      <dgm:prSet/>
      <dgm:spPr/>
      <dgm:t>
        <a:bodyPr/>
        <a:lstStyle/>
        <a:p>
          <a:endParaRPr lang="es-GT"/>
        </a:p>
      </dgm:t>
    </dgm:pt>
    <dgm:pt modelId="{EF3ED19B-258D-4090-AAA3-6C7C4DD96896}" type="sibTrans" cxnId="{A26A8464-D296-4E77-80F3-7651F6677717}">
      <dgm:prSet/>
      <dgm:spPr/>
      <dgm:t>
        <a:bodyPr/>
        <a:lstStyle/>
        <a:p>
          <a:endParaRPr lang="es-GT"/>
        </a:p>
      </dgm:t>
    </dgm:pt>
    <dgm:pt modelId="{C3FB2984-6729-44D7-A3F4-D4B3A6A69628}">
      <dgm:prSet phldrT="[Texto]" custT="1"/>
      <dgm:spPr/>
      <dgm:t>
        <a:bodyPr/>
        <a:lstStyle/>
        <a:p>
          <a:r>
            <a:rPr lang="es-GT" sz="1800" b="1" dirty="0" smtClean="0">
              <a:latin typeface="Arial" pitchFamily="34" charset="0"/>
              <a:cs typeface="Arial" pitchFamily="34" charset="0"/>
            </a:rPr>
            <a:t>SAT – PERSPECTIVAS DE RECAUDACIÓN</a:t>
          </a:r>
          <a:endParaRPr lang="es-GT" sz="1800" b="1" dirty="0">
            <a:latin typeface="Arial" pitchFamily="34" charset="0"/>
            <a:cs typeface="Arial" pitchFamily="34" charset="0"/>
          </a:endParaRPr>
        </a:p>
      </dgm:t>
    </dgm:pt>
    <dgm:pt modelId="{0621BA12-59CA-4BBA-BE51-6E8821607CF8}" type="parTrans" cxnId="{DD21F569-4D52-4415-944F-CB041F095B0A}">
      <dgm:prSet/>
      <dgm:spPr/>
      <dgm:t>
        <a:bodyPr/>
        <a:lstStyle/>
        <a:p>
          <a:endParaRPr lang="es-GT"/>
        </a:p>
      </dgm:t>
    </dgm:pt>
    <dgm:pt modelId="{5A8F8618-1D0D-4F84-BD68-012989304E99}" type="sibTrans" cxnId="{DD21F569-4D52-4415-944F-CB041F095B0A}">
      <dgm:prSet/>
      <dgm:spPr/>
      <dgm:t>
        <a:bodyPr/>
        <a:lstStyle/>
        <a:p>
          <a:endParaRPr lang="es-GT"/>
        </a:p>
      </dgm:t>
    </dgm:pt>
    <dgm:pt modelId="{1CC01DF0-3627-446E-8FC7-B632F08C62C2}" type="pres">
      <dgm:prSet presAssocID="{94FC4CF3-2B99-4042-996C-3FF8CAC6863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65EA60D-50D1-4AF0-870B-0CE3597B52D8}" type="pres">
      <dgm:prSet presAssocID="{135E0DAD-4287-49C6-BE2A-306141DBCB89}" presName="composite" presStyleCnt="0"/>
      <dgm:spPr/>
    </dgm:pt>
    <dgm:pt modelId="{3195ECB3-41BF-45FA-A5D4-BE2144194D95}" type="pres">
      <dgm:prSet presAssocID="{135E0DAD-4287-49C6-BE2A-306141DBCB89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5322E593-A3C7-4451-B8AF-717D704A29A3}" type="pres">
      <dgm:prSet presAssocID="{135E0DAD-4287-49C6-BE2A-306141DBCB89}" presName="descendantText" presStyleLbl="alignAcc1" presStyleIdx="0" presStyleCnt="2" custLinFactNeighborY="-583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D2FB1EC7-EABB-4F5E-9095-D8912323F369}" type="pres">
      <dgm:prSet presAssocID="{C669D98B-B453-401E-8B96-DE6CF3043CAE}" presName="sp" presStyleCnt="0"/>
      <dgm:spPr/>
    </dgm:pt>
    <dgm:pt modelId="{A9691F12-9E75-427A-8B02-12AB2F7D462E}" type="pres">
      <dgm:prSet presAssocID="{A2103831-086B-436E-9D6E-A25C30C5446C}" presName="composite" presStyleCnt="0"/>
      <dgm:spPr/>
    </dgm:pt>
    <dgm:pt modelId="{0B31614C-8B61-4FFC-B682-E6B292655EF1}" type="pres">
      <dgm:prSet presAssocID="{A2103831-086B-436E-9D6E-A25C30C5446C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1E6019DD-2070-4F98-B000-B1A72E014EEB}" type="pres">
      <dgm:prSet presAssocID="{A2103831-086B-436E-9D6E-A25C30C5446C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</dgm:ptLst>
  <dgm:cxnLst>
    <dgm:cxn modelId="{A7CA28C1-2430-4BBB-B92A-06A2190A54EA}" srcId="{135E0DAD-4287-49C6-BE2A-306141DBCB89}" destId="{025747E9-7A0A-40AE-AFE1-C355D07F9601}" srcOrd="0" destOrd="0" parTransId="{D2F44B4B-459E-49BB-BB3C-5098EBEED9BC}" sibTransId="{78C3DD0B-3AF5-4C68-BEE6-EC4DC654592F}"/>
    <dgm:cxn modelId="{031E853D-D656-40F2-BE71-E138B134FD6B}" srcId="{94FC4CF3-2B99-4042-996C-3FF8CAC6863C}" destId="{135E0DAD-4287-49C6-BE2A-306141DBCB89}" srcOrd="0" destOrd="0" parTransId="{4E5C24E0-67C6-42DF-8F58-1E7586CACE43}" sibTransId="{C669D98B-B453-401E-8B96-DE6CF3043CAE}"/>
    <dgm:cxn modelId="{DD21F569-4D52-4415-944F-CB041F095B0A}" srcId="{A2103831-086B-436E-9D6E-A25C30C5446C}" destId="{C3FB2984-6729-44D7-A3F4-D4B3A6A69628}" srcOrd="0" destOrd="0" parTransId="{0621BA12-59CA-4BBA-BE51-6E8821607CF8}" sibTransId="{5A8F8618-1D0D-4F84-BD68-012989304E99}"/>
    <dgm:cxn modelId="{9AFE929A-AE07-4E82-A8FC-05B244DD8BE5}" type="presOf" srcId="{135E0DAD-4287-49C6-BE2A-306141DBCB89}" destId="{3195ECB3-41BF-45FA-A5D4-BE2144194D95}" srcOrd="0" destOrd="0" presId="urn:microsoft.com/office/officeart/2005/8/layout/chevron2"/>
    <dgm:cxn modelId="{0393502C-494B-4B8E-B6A8-5C0AC45D8DE0}" type="presOf" srcId="{025747E9-7A0A-40AE-AFE1-C355D07F9601}" destId="{5322E593-A3C7-4451-B8AF-717D704A29A3}" srcOrd="0" destOrd="0" presId="urn:microsoft.com/office/officeart/2005/8/layout/chevron2"/>
    <dgm:cxn modelId="{A74252C0-9B1C-4BD0-94B1-76E23B04984E}" type="presOf" srcId="{C3FB2984-6729-44D7-A3F4-D4B3A6A69628}" destId="{1E6019DD-2070-4F98-B000-B1A72E014EEB}" srcOrd="0" destOrd="0" presId="urn:microsoft.com/office/officeart/2005/8/layout/chevron2"/>
    <dgm:cxn modelId="{A71367E6-9DA7-4D7E-B931-30CF29B98281}" type="presOf" srcId="{94FC4CF3-2B99-4042-996C-3FF8CAC6863C}" destId="{1CC01DF0-3627-446E-8FC7-B632F08C62C2}" srcOrd="0" destOrd="0" presId="urn:microsoft.com/office/officeart/2005/8/layout/chevron2"/>
    <dgm:cxn modelId="{F249E64A-B65E-4C68-A36F-3D0F17B4D611}" type="presOf" srcId="{A2103831-086B-436E-9D6E-A25C30C5446C}" destId="{0B31614C-8B61-4FFC-B682-E6B292655EF1}" srcOrd="0" destOrd="0" presId="urn:microsoft.com/office/officeart/2005/8/layout/chevron2"/>
    <dgm:cxn modelId="{A26A8464-D296-4E77-80F3-7651F6677717}" srcId="{94FC4CF3-2B99-4042-996C-3FF8CAC6863C}" destId="{A2103831-086B-436E-9D6E-A25C30C5446C}" srcOrd="1" destOrd="0" parTransId="{F824C6DC-5774-4446-89B8-A2D555EED5C7}" sibTransId="{EF3ED19B-258D-4090-AAA3-6C7C4DD96896}"/>
    <dgm:cxn modelId="{0949D943-34E6-4CDC-84C6-7B0882AE2908}" type="presParOf" srcId="{1CC01DF0-3627-446E-8FC7-B632F08C62C2}" destId="{465EA60D-50D1-4AF0-870B-0CE3597B52D8}" srcOrd="0" destOrd="0" presId="urn:microsoft.com/office/officeart/2005/8/layout/chevron2"/>
    <dgm:cxn modelId="{9E78F32D-8E18-4B6E-8EF0-F45E7C2D763E}" type="presParOf" srcId="{465EA60D-50D1-4AF0-870B-0CE3597B52D8}" destId="{3195ECB3-41BF-45FA-A5D4-BE2144194D95}" srcOrd="0" destOrd="0" presId="urn:microsoft.com/office/officeart/2005/8/layout/chevron2"/>
    <dgm:cxn modelId="{F3935C19-2B01-4BA0-806F-0DCF1623C2CD}" type="presParOf" srcId="{465EA60D-50D1-4AF0-870B-0CE3597B52D8}" destId="{5322E593-A3C7-4451-B8AF-717D704A29A3}" srcOrd="1" destOrd="0" presId="urn:microsoft.com/office/officeart/2005/8/layout/chevron2"/>
    <dgm:cxn modelId="{9C5F567B-06C9-4AC8-A42F-E2BBAE6106C3}" type="presParOf" srcId="{1CC01DF0-3627-446E-8FC7-B632F08C62C2}" destId="{D2FB1EC7-EABB-4F5E-9095-D8912323F369}" srcOrd="1" destOrd="0" presId="urn:microsoft.com/office/officeart/2005/8/layout/chevron2"/>
    <dgm:cxn modelId="{B1F377D4-E4C6-4A7F-AF30-1823F356FBEA}" type="presParOf" srcId="{1CC01DF0-3627-446E-8FC7-B632F08C62C2}" destId="{A9691F12-9E75-427A-8B02-12AB2F7D462E}" srcOrd="2" destOrd="0" presId="urn:microsoft.com/office/officeart/2005/8/layout/chevron2"/>
    <dgm:cxn modelId="{C230A337-C11B-4CB3-871B-02E611DD80F2}" type="presParOf" srcId="{A9691F12-9E75-427A-8B02-12AB2F7D462E}" destId="{0B31614C-8B61-4FFC-B682-E6B292655EF1}" srcOrd="0" destOrd="0" presId="urn:microsoft.com/office/officeart/2005/8/layout/chevron2"/>
    <dgm:cxn modelId="{81F9688F-E9F8-4DC8-A945-A2DD475E75E6}" type="presParOf" srcId="{A9691F12-9E75-427A-8B02-12AB2F7D462E}" destId="{1E6019DD-2070-4F98-B000-B1A72E014EE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6C50C49-D3B8-4F3A-9E0E-614C65B23D8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GT"/>
        </a:p>
      </dgm:t>
    </dgm:pt>
    <dgm:pt modelId="{782A18A5-23A6-475F-8DC2-4D487BD3716F}">
      <dgm:prSet phldrT="[Texto]" custT="1"/>
      <dgm:spPr/>
      <dgm:t>
        <a:bodyPr/>
        <a:lstStyle/>
        <a:p>
          <a:r>
            <a:rPr lang="es-GT" sz="2800" b="1" dirty="0" smtClean="0"/>
            <a:t>2</a:t>
          </a:r>
          <a:endParaRPr lang="es-GT" sz="2800" b="1" dirty="0"/>
        </a:p>
      </dgm:t>
    </dgm:pt>
    <dgm:pt modelId="{18983394-DF86-40DD-A594-930C7CCD5EAB}" type="parTrans" cxnId="{6EF318A3-C991-4925-9A45-686B0EAAF86B}">
      <dgm:prSet/>
      <dgm:spPr/>
      <dgm:t>
        <a:bodyPr/>
        <a:lstStyle/>
        <a:p>
          <a:endParaRPr lang="es-GT"/>
        </a:p>
      </dgm:t>
    </dgm:pt>
    <dgm:pt modelId="{E65FE323-24AB-43A9-9B61-24177AAC6BE0}" type="sibTrans" cxnId="{6EF318A3-C991-4925-9A45-686B0EAAF86B}">
      <dgm:prSet/>
      <dgm:spPr/>
      <dgm:t>
        <a:bodyPr/>
        <a:lstStyle/>
        <a:p>
          <a:endParaRPr lang="es-GT"/>
        </a:p>
      </dgm:t>
    </dgm:pt>
    <dgm:pt modelId="{6C4B1019-14C9-4B3E-A78D-1360DEABFAEA}">
      <dgm:prSet phldrT="[Texto]"/>
      <dgm:spPr/>
      <dgm:t>
        <a:bodyPr/>
        <a:lstStyle/>
        <a:p>
          <a:r>
            <a:rPr lang="es-GT" dirty="0" smtClean="0">
              <a:latin typeface="Arial      "/>
            </a:rPr>
            <a:t>Escenarios Fiscales </a:t>
          </a:r>
          <a:endParaRPr lang="es-GT" dirty="0">
            <a:latin typeface="Arial      "/>
          </a:endParaRPr>
        </a:p>
      </dgm:t>
    </dgm:pt>
    <dgm:pt modelId="{8FE761E2-7145-4490-99BC-152C72BE9E2F}" type="parTrans" cxnId="{9B3574BB-FF88-4762-9B50-FF9707841D8A}">
      <dgm:prSet/>
      <dgm:spPr/>
      <dgm:t>
        <a:bodyPr/>
        <a:lstStyle/>
        <a:p>
          <a:endParaRPr lang="es-GT"/>
        </a:p>
      </dgm:t>
    </dgm:pt>
    <dgm:pt modelId="{4CA48F3C-B125-4278-B452-D4B49D78FB5D}" type="sibTrans" cxnId="{9B3574BB-FF88-4762-9B50-FF9707841D8A}">
      <dgm:prSet/>
      <dgm:spPr/>
      <dgm:t>
        <a:bodyPr/>
        <a:lstStyle/>
        <a:p>
          <a:endParaRPr lang="es-GT"/>
        </a:p>
      </dgm:t>
    </dgm:pt>
    <dgm:pt modelId="{F384D6A7-7E66-421F-ABCD-698BDD3506D8}" type="pres">
      <dgm:prSet presAssocID="{56C50C49-D3B8-4F3A-9E0E-614C65B23D8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18DABD0-C70C-4F0D-9BDC-F997FA4C4188}" type="pres">
      <dgm:prSet presAssocID="{782A18A5-23A6-475F-8DC2-4D487BD3716F}" presName="composite" presStyleCnt="0"/>
      <dgm:spPr/>
    </dgm:pt>
    <dgm:pt modelId="{098F9AFA-9FD9-40F2-9E6E-24C8728E8A0B}" type="pres">
      <dgm:prSet presAssocID="{782A18A5-23A6-475F-8DC2-4D487BD3716F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6A80F724-AE18-48B0-911A-28572A8C4124}" type="pres">
      <dgm:prSet presAssocID="{782A18A5-23A6-475F-8DC2-4D487BD3716F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</dgm:ptLst>
  <dgm:cxnLst>
    <dgm:cxn modelId="{6EF318A3-C991-4925-9A45-686B0EAAF86B}" srcId="{56C50C49-D3B8-4F3A-9E0E-614C65B23D82}" destId="{782A18A5-23A6-475F-8DC2-4D487BD3716F}" srcOrd="0" destOrd="0" parTransId="{18983394-DF86-40DD-A594-930C7CCD5EAB}" sibTransId="{E65FE323-24AB-43A9-9B61-24177AAC6BE0}"/>
    <dgm:cxn modelId="{4E661450-3C6F-4132-9E2D-B1959D4DF22C}" type="presOf" srcId="{6C4B1019-14C9-4B3E-A78D-1360DEABFAEA}" destId="{6A80F724-AE18-48B0-911A-28572A8C4124}" srcOrd="0" destOrd="0" presId="urn:microsoft.com/office/officeart/2005/8/layout/chevron2"/>
    <dgm:cxn modelId="{D5D34F5D-A5A6-4F7C-9A21-DF800E733467}" type="presOf" srcId="{782A18A5-23A6-475F-8DC2-4D487BD3716F}" destId="{098F9AFA-9FD9-40F2-9E6E-24C8728E8A0B}" srcOrd="0" destOrd="0" presId="urn:microsoft.com/office/officeart/2005/8/layout/chevron2"/>
    <dgm:cxn modelId="{9B3574BB-FF88-4762-9B50-FF9707841D8A}" srcId="{782A18A5-23A6-475F-8DC2-4D487BD3716F}" destId="{6C4B1019-14C9-4B3E-A78D-1360DEABFAEA}" srcOrd="0" destOrd="0" parTransId="{8FE761E2-7145-4490-99BC-152C72BE9E2F}" sibTransId="{4CA48F3C-B125-4278-B452-D4B49D78FB5D}"/>
    <dgm:cxn modelId="{1D06D771-5FDF-4DB5-96B3-352E75AD42B6}" type="presOf" srcId="{56C50C49-D3B8-4F3A-9E0E-614C65B23D82}" destId="{F384D6A7-7E66-421F-ABCD-698BDD3506D8}" srcOrd="0" destOrd="0" presId="urn:microsoft.com/office/officeart/2005/8/layout/chevron2"/>
    <dgm:cxn modelId="{6A60AD65-A27E-4654-B9F4-00187AFFB438}" type="presParOf" srcId="{F384D6A7-7E66-421F-ABCD-698BDD3506D8}" destId="{918DABD0-C70C-4F0D-9BDC-F997FA4C4188}" srcOrd="0" destOrd="0" presId="urn:microsoft.com/office/officeart/2005/8/layout/chevron2"/>
    <dgm:cxn modelId="{29F6841F-CB71-4CD9-AC2B-26DA14693921}" type="presParOf" srcId="{918DABD0-C70C-4F0D-9BDC-F997FA4C4188}" destId="{098F9AFA-9FD9-40F2-9E6E-24C8728E8A0B}" srcOrd="0" destOrd="0" presId="urn:microsoft.com/office/officeart/2005/8/layout/chevron2"/>
    <dgm:cxn modelId="{1EE952DD-8553-497F-A5FE-CD705030BED9}" type="presParOf" srcId="{918DABD0-C70C-4F0D-9BDC-F997FA4C4188}" destId="{6A80F724-AE18-48B0-911A-28572A8C412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221608-2991-42F7-8118-73B6F754473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GT"/>
        </a:p>
      </dgm:t>
    </dgm:pt>
    <dgm:pt modelId="{0502C5BF-7AA7-4EA8-97EB-BC474F187A6C}">
      <dgm:prSet phldrT="[Texto]" custT="1"/>
      <dgm:spPr/>
      <dgm:t>
        <a:bodyPr/>
        <a:lstStyle/>
        <a:p>
          <a:r>
            <a:rPr lang="es-GT" sz="1400" dirty="0" smtClean="0">
              <a:latin typeface="Arial" pitchFamily="34" charset="0"/>
              <a:cs typeface="Arial" pitchFamily="34" charset="0"/>
            </a:rPr>
            <a:t>1</a:t>
          </a:r>
          <a:endParaRPr lang="es-GT" sz="1400" dirty="0">
            <a:latin typeface="Arial" pitchFamily="34" charset="0"/>
            <a:cs typeface="Arial" pitchFamily="34" charset="0"/>
          </a:endParaRPr>
        </a:p>
      </dgm:t>
    </dgm:pt>
    <dgm:pt modelId="{85C6FA98-7EC9-4E4C-A6E7-2AED7461DB65}" type="parTrans" cxnId="{25DB49CE-757E-4ABF-BA7B-9CC6F5042B7D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23A802E2-AB7F-419C-BCAA-037E71436B37}" type="sibTrans" cxnId="{25DB49CE-757E-4ABF-BA7B-9CC6F5042B7D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11FBDCAE-DA42-4E51-B259-09F762FB2CA7}">
      <dgm:prSet phldrT="[Texto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s-GT" sz="2400" dirty="0" smtClean="0">
              <a:latin typeface="Arial" pitchFamily="34" charset="0"/>
              <a:cs typeface="Arial" pitchFamily="34" charset="0"/>
            </a:rPr>
            <a:t>Planificación</a:t>
          </a:r>
          <a:endParaRPr lang="es-GT" sz="2400" dirty="0">
            <a:latin typeface="Arial" pitchFamily="34" charset="0"/>
            <a:cs typeface="Arial" pitchFamily="34" charset="0"/>
          </a:endParaRPr>
        </a:p>
      </dgm:t>
    </dgm:pt>
    <dgm:pt modelId="{CC858B3D-BB0C-4160-8A5B-374793484E36}" type="parTrans" cxnId="{CAE452D5-6E32-4F2E-B080-6B8A73F5B3B3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89AC1ECE-97CF-4E43-971B-73A4D73D90C8}" type="sibTrans" cxnId="{CAE452D5-6E32-4F2E-B080-6B8A73F5B3B3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54CEE914-0883-44A2-8051-2A102BD0349C}">
      <dgm:prSet phldrT="[Texto]" custT="1"/>
      <dgm:spPr/>
      <dgm:t>
        <a:bodyPr/>
        <a:lstStyle/>
        <a:p>
          <a:r>
            <a:rPr lang="es-GT" sz="1400" dirty="0" smtClean="0">
              <a:latin typeface="Arial" pitchFamily="34" charset="0"/>
              <a:cs typeface="Arial" pitchFamily="34" charset="0"/>
            </a:rPr>
            <a:t>2</a:t>
          </a:r>
          <a:endParaRPr lang="es-GT" sz="1400" dirty="0">
            <a:latin typeface="Arial" pitchFamily="34" charset="0"/>
            <a:cs typeface="Arial" pitchFamily="34" charset="0"/>
          </a:endParaRPr>
        </a:p>
      </dgm:t>
    </dgm:pt>
    <dgm:pt modelId="{1F73E25D-5F29-4F57-824E-40B66C6E9871}" type="parTrans" cxnId="{1641DDD8-D765-428C-A8D6-77D0C778B9AB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6A3A7892-186F-4885-A2D8-62479AF89032}" type="sibTrans" cxnId="{1641DDD8-D765-428C-A8D6-77D0C778B9AB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05DBEDED-D625-446C-ABA5-9FF15823D0C6}">
      <dgm:prSet phldrT="[Texto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s-GT" sz="2400" dirty="0" smtClean="0">
              <a:latin typeface="Arial" pitchFamily="34" charset="0"/>
              <a:cs typeface="Arial" pitchFamily="34" charset="0"/>
            </a:rPr>
            <a:t>Formulación</a:t>
          </a:r>
          <a:endParaRPr lang="es-GT" sz="2400" dirty="0">
            <a:latin typeface="Arial" pitchFamily="34" charset="0"/>
            <a:cs typeface="Arial" pitchFamily="34" charset="0"/>
          </a:endParaRPr>
        </a:p>
      </dgm:t>
    </dgm:pt>
    <dgm:pt modelId="{A2495D1E-C28E-4EAA-A4F8-AD56712E749A}" type="parTrans" cxnId="{49AE9FCD-A420-453F-8EA4-E5BD5A351729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487086F2-53D8-4455-8D5D-859E78D55BCC}" type="sibTrans" cxnId="{49AE9FCD-A420-453F-8EA4-E5BD5A351729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B02A5894-BE13-4F26-BE44-69CFA71BDBE7}">
      <dgm:prSet phldrT="[Texto]" custT="1"/>
      <dgm:spPr/>
      <dgm:t>
        <a:bodyPr/>
        <a:lstStyle/>
        <a:p>
          <a:r>
            <a:rPr lang="es-GT" sz="1400" dirty="0" smtClean="0">
              <a:latin typeface="Arial" pitchFamily="34" charset="0"/>
              <a:cs typeface="Arial" pitchFamily="34" charset="0"/>
            </a:rPr>
            <a:t>3</a:t>
          </a:r>
          <a:endParaRPr lang="es-GT" sz="1400" dirty="0">
            <a:latin typeface="Arial" pitchFamily="34" charset="0"/>
            <a:cs typeface="Arial" pitchFamily="34" charset="0"/>
          </a:endParaRPr>
        </a:p>
      </dgm:t>
    </dgm:pt>
    <dgm:pt modelId="{0C47C6DA-4EE6-4940-AFE9-0C13510BDCD7}" type="parTrans" cxnId="{9436CF97-977D-4F92-B321-A175B446D915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153DFD25-7FFA-4D49-96DE-63FE8E80563C}" type="sibTrans" cxnId="{9436CF97-977D-4F92-B321-A175B446D915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BD692DA1-DD65-4149-996A-BD2D10623DC2}">
      <dgm:prSet phldrT="[Texto]" custT="1"/>
      <dgm:spPr/>
      <dgm:t>
        <a:bodyPr/>
        <a:lstStyle/>
        <a:p>
          <a:r>
            <a:rPr lang="es-GT" sz="2400" dirty="0" smtClean="0">
              <a:latin typeface="Arial" pitchFamily="34" charset="0"/>
              <a:cs typeface="Arial" pitchFamily="34" charset="0"/>
            </a:rPr>
            <a:t>Presentación</a:t>
          </a:r>
          <a:endParaRPr lang="es-GT" sz="2400" dirty="0">
            <a:latin typeface="Arial" pitchFamily="34" charset="0"/>
            <a:cs typeface="Arial" pitchFamily="34" charset="0"/>
          </a:endParaRPr>
        </a:p>
      </dgm:t>
    </dgm:pt>
    <dgm:pt modelId="{62EC480B-2063-4E1E-848E-5E0A8F5DF7CE}" type="parTrans" cxnId="{B4FC4B76-D2A2-4113-9EBA-846715D2F146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79DA1DEE-44A5-45A2-9E5E-5A70ECFE26D7}" type="sibTrans" cxnId="{B4FC4B76-D2A2-4113-9EBA-846715D2F146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E8CD70E0-F4C0-4782-BD3C-AC2FC6AC2163}">
      <dgm:prSet phldrT="[Texto]" custT="1"/>
      <dgm:spPr/>
      <dgm:t>
        <a:bodyPr/>
        <a:lstStyle/>
        <a:p>
          <a:r>
            <a:rPr lang="es-GT" sz="1400" dirty="0" smtClean="0">
              <a:latin typeface="Arial" pitchFamily="34" charset="0"/>
              <a:cs typeface="Arial" pitchFamily="34" charset="0"/>
            </a:rPr>
            <a:t>4</a:t>
          </a:r>
          <a:endParaRPr lang="es-GT" sz="1400" dirty="0">
            <a:latin typeface="Arial" pitchFamily="34" charset="0"/>
            <a:cs typeface="Arial" pitchFamily="34" charset="0"/>
          </a:endParaRPr>
        </a:p>
      </dgm:t>
    </dgm:pt>
    <dgm:pt modelId="{6593BA87-0686-4272-AD06-ADAAF7D734AE}" type="parTrans" cxnId="{D5430FEF-DB83-4878-8F8F-F704B3BB7E08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C448BD92-12AF-43B7-95EF-51C8C726707F}" type="sibTrans" cxnId="{D5430FEF-DB83-4878-8F8F-F704B3BB7E08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F7942D7A-8925-40B5-BBBA-336C08FE986D}">
      <dgm:prSet phldrT="[Texto]" custT="1"/>
      <dgm:spPr/>
      <dgm:t>
        <a:bodyPr/>
        <a:lstStyle/>
        <a:p>
          <a:r>
            <a:rPr lang="es-GT" sz="2400" dirty="0" smtClean="0">
              <a:latin typeface="Arial" pitchFamily="34" charset="0"/>
              <a:cs typeface="Arial" pitchFamily="34" charset="0"/>
            </a:rPr>
            <a:t>Aprobación</a:t>
          </a:r>
          <a:endParaRPr lang="es-GT" sz="2400" dirty="0">
            <a:latin typeface="Arial" pitchFamily="34" charset="0"/>
            <a:cs typeface="Arial" pitchFamily="34" charset="0"/>
          </a:endParaRPr>
        </a:p>
      </dgm:t>
    </dgm:pt>
    <dgm:pt modelId="{0E8345E8-0899-4369-A3C5-3F06D5E312DD}" type="parTrans" cxnId="{297DBE8E-F7E1-4775-8DD3-373485A15BB2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0AC4AB53-5BD1-4890-99CC-A392447CFAB5}" type="sibTrans" cxnId="{297DBE8E-F7E1-4775-8DD3-373485A15BB2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763BC43E-058E-48C2-A11F-2F8FBE6E2700}">
      <dgm:prSet phldrT="[Texto]" custT="1"/>
      <dgm:spPr/>
      <dgm:t>
        <a:bodyPr/>
        <a:lstStyle/>
        <a:p>
          <a:r>
            <a:rPr lang="es-GT" sz="1400" dirty="0" smtClean="0">
              <a:latin typeface="Arial" pitchFamily="34" charset="0"/>
              <a:cs typeface="Arial" pitchFamily="34" charset="0"/>
            </a:rPr>
            <a:t>5</a:t>
          </a:r>
          <a:endParaRPr lang="es-GT" sz="1400" dirty="0">
            <a:latin typeface="Arial" pitchFamily="34" charset="0"/>
            <a:cs typeface="Arial" pitchFamily="34" charset="0"/>
          </a:endParaRPr>
        </a:p>
      </dgm:t>
    </dgm:pt>
    <dgm:pt modelId="{ABCF7801-0FD0-4E63-972F-DC8F8862DD67}" type="parTrans" cxnId="{396A5D0E-3C26-41CF-932C-396230159AEF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F8E8B94B-056C-4E9F-8603-1A4373FAF409}" type="sibTrans" cxnId="{396A5D0E-3C26-41CF-932C-396230159AEF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79C1096E-104A-4D7F-B41F-94587089873A}">
      <dgm:prSet phldrT="[Texto]" custT="1"/>
      <dgm:spPr/>
      <dgm:t>
        <a:bodyPr/>
        <a:lstStyle/>
        <a:p>
          <a:r>
            <a:rPr lang="es-GT" sz="2400" dirty="0" smtClean="0">
              <a:latin typeface="Arial" pitchFamily="34" charset="0"/>
              <a:cs typeface="Arial" pitchFamily="34" charset="0"/>
            </a:rPr>
            <a:t>Ejecución</a:t>
          </a:r>
          <a:endParaRPr lang="es-GT" sz="2400" dirty="0">
            <a:latin typeface="Arial" pitchFamily="34" charset="0"/>
            <a:cs typeface="Arial" pitchFamily="34" charset="0"/>
          </a:endParaRPr>
        </a:p>
      </dgm:t>
    </dgm:pt>
    <dgm:pt modelId="{60EEC9A3-4764-4EA5-B93A-520A3AD51724}" type="parTrans" cxnId="{EEF08929-8B5C-4DA0-872B-20144A339995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D9DB07CC-44B7-453A-AACB-C3DA22AFDDCD}" type="sibTrans" cxnId="{EEF08929-8B5C-4DA0-872B-20144A339995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1FA1174E-6FB3-4B3F-8FCE-51E323D7085A}">
      <dgm:prSet phldrT="[Texto]" custT="1"/>
      <dgm:spPr/>
      <dgm:t>
        <a:bodyPr/>
        <a:lstStyle/>
        <a:p>
          <a:r>
            <a:rPr lang="es-GT" sz="1400" dirty="0" smtClean="0">
              <a:latin typeface="Arial" pitchFamily="34" charset="0"/>
              <a:cs typeface="Arial" pitchFamily="34" charset="0"/>
            </a:rPr>
            <a:t>6</a:t>
          </a:r>
          <a:endParaRPr lang="es-GT" sz="1400" dirty="0">
            <a:latin typeface="Arial" pitchFamily="34" charset="0"/>
            <a:cs typeface="Arial" pitchFamily="34" charset="0"/>
          </a:endParaRPr>
        </a:p>
      </dgm:t>
    </dgm:pt>
    <dgm:pt modelId="{4A9FB731-6B60-4689-B258-7B19AB11040B}" type="parTrans" cxnId="{5E74944A-28D1-461A-B4FD-E32A002E9BEC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94676C39-F9AE-41FB-B86F-F83F2EE54761}" type="sibTrans" cxnId="{5E74944A-28D1-461A-B4FD-E32A002E9BEC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CE56D44A-30BA-4E3D-9A0E-798EE470EE94}">
      <dgm:prSet phldrT="[Texto]" custT="1"/>
      <dgm:spPr/>
      <dgm:t>
        <a:bodyPr/>
        <a:lstStyle/>
        <a:p>
          <a:r>
            <a:rPr lang="es-GT" sz="2400" dirty="0" smtClean="0">
              <a:latin typeface="Arial" pitchFamily="34" charset="0"/>
              <a:cs typeface="Arial" pitchFamily="34" charset="0"/>
            </a:rPr>
            <a:t>Seguimiento y Evaluación</a:t>
          </a:r>
          <a:endParaRPr lang="es-GT" sz="2400" dirty="0">
            <a:latin typeface="Arial" pitchFamily="34" charset="0"/>
            <a:cs typeface="Arial" pitchFamily="34" charset="0"/>
          </a:endParaRPr>
        </a:p>
      </dgm:t>
    </dgm:pt>
    <dgm:pt modelId="{B8AF323B-7B1E-40EB-93E6-7B7C50D4B37A}" type="parTrans" cxnId="{888892A2-6424-4470-B730-CC88D02A2E26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2BE8D61E-ECF4-49BE-9F9C-FA99EBBABC20}" type="sibTrans" cxnId="{888892A2-6424-4470-B730-CC88D02A2E26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E133D8CE-C65D-47B9-A27C-08994008BBDC}">
      <dgm:prSet phldrT="[Texto]" custT="1"/>
      <dgm:spPr/>
      <dgm:t>
        <a:bodyPr/>
        <a:lstStyle/>
        <a:p>
          <a:r>
            <a:rPr lang="es-GT" sz="1400" dirty="0" smtClean="0">
              <a:latin typeface="Arial" pitchFamily="34" charset="0"/>
              <a:cs typeface="Arial" pitchFamily="34" charset="0"/>
            </a:rPr>
            <a:t>7</a:t>
          </a:r>
          <a:endParaRPr lang="es-GT" sz="1400" dirty="0">
            <a:latin typeface="Arial" pitchFamily="34" charset="0"/>
            <a:cs typeface="Arial" pitchFamily="34" charset="0"/>
          </a:endParaRPr>
        </a:p>
      </dgm:t>
    </dgm:pt>
    <dgm:pt modelId="{9065F17D-9F8A-4A96-912F-31295513C4AE}" type="parTrans" cxnId="{9963FA36-4DBA-408B-A799-C91F03531FE5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F0642F45-38B3-4932-BFBD-91292F2D1E9B}" type="sibTrans" cxnId="{9963FA36-4DBA-408B-A799-C91F03531FE5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437CAB6D-3BB9-4046-8578-27A698BC26DD}">
      <dgm:prSet phldrT="[Texto]" custT="1"/>
      <dgm:spPr/>
      <dgm:t>
        <a:bodyPr/>
        <a:lstStyle/>
        <a:p>
          <a:r>
            <a:rPr lang="es-GT" sz="2400" dirty="0" smtClean="0">
              <a:latin typeface="Arial" pitchFamily="34" charset="0"/>
              <a:cs typeface="Arial" pitchFamily="34" charset="0"/>
            </a:rPr>
            <a:t>Liquidación y Rendición</a:t>
          </a:r>
          <a:endParaRPr lang="es-GT" sz="2400" dirty="0">
            <a:latin typeface="Arial" pitchFamily="34" charset="0"/>
            <a:cs typeface="Arial" pitchFamily="34" charset="0"/>
          </a:endParaRPr>
        </a:p>
      </dgm:t>
    </dgm:pt>
    <dgm:pt modelId="{45495F23-03C4-4A8B-B371-3A081F8B3329}" type="parTrans" cxnId="{39229EC1-F717-43BB-A73F-E7BD5ED6737D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6329010B-232D-4CB9-80AD-608D44A23413}" type="sibTrans" cxnId="{39229EC1-F717-43BB-A73F-E7BD5ED6737D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A6FD2449-A1E3-401D-B06D-8687AB1DA0B6}" type="pres">
      <dgm:prSet presAssocID="{61221608-2991-42F7-8118-73B6F754473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GT"/>
        </a:p>
      </dgm:t>
    </dgm:pt>
    <dgm:pt modelId="{15C6767B-8315-4278-B3F8-D950B421DB4B}" type="pres">
      <dgm:prSet presAssocID="{0502C5BF-7AA7-4EA8-97EB-BC474F187A6C}" presName="composite" presStyleCnt="0"/>
      <dgm:spPr/>
    </dgm:pt>
    <dgm:pt modelId="{353AF818-179D-4F87-905B-EB545C980256}" type="pres">
      <dgm:prSet presAssocID="{0502C5BF-7AA7-4EA8-97EB-BC474F187A6C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0108CE0F-9DBA-4354-99A0-AA5095FEC0E4}" type="pres">
      <dgm:prSet presAssocID="{0502C5BF-7AA7-4EA8-97EB-BC474F187A6C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6FF13604-E9D7-4F45-979D-FC0051F89253}" type="pres">
      <dgm:prSet presAssocID="{23A802E2-AB7F-419C-BCAA-037E71436B37}" presName="sp" presStyleCnt="0"/>
      <dgm:spPr/>
    </dgm:pt>
    <dgm:pt modelId="{274290EA-5577-43A6-A75C-D89A0A0F2C39}" type="pres">
      <dgm:prSet presAssocID="{54CEE914-0883-44A2-8051-2A102BD0349C}" presName="composite" presStyleCnt="0"/>
      <dgm:spPr/>
    </dgm:pt>
    <dgm:pt modelId="{5ED46F80-E172-47F2-8DC9-D6E69A44FDED}" type="pres">
      <dgm:prSet presAssocID="{54CEE914-0883-44A2-8051-2A102BD0349C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9B7D18A8-FAEC-4A4F-BCCD-2EBB00D6687F}" type="pres">
      <dgm:prSet presAssocID="{54CEE914-0883-44A2-8051-2A102BD0349C}" presName="descendantText" presStyleLbl="alignAcc1" presStyleIdx="1" presStyleCnt="7" custLinFactNeighborX="866" custLinFactNeighborY="2288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CB98F292-F2A9-4B2F-B34A-057404989FB4}" type="pres">
      <dgm:prSet presAssocID="{6A3A7892-186F-4885-A2D8-62479AF89032}" presName="sp" presStyleCnt="0"/>
      <dgm:spPr/>
    </dgm:pt>
    <dgm:pt modelId="{D50FA889-CF29-4219-9E46-3356A18C5C4A}" type="pres">
      <dgm:prSet presAssocID="{B02A5894-BE13-4F26-BE44-69CFA71BDBE7}" presName="composite" presStyleCnt="0"/>
      <dgm:spPr/>
    </dgm:pt>
    <dgm:pt modelId="{1416668F-273F-43BB-A096-12199491CCEB}" type="pres">
      <dgm:prSet presAssocID="{B02A5894-BE13-4F26-BE44-69CFA71BDBE7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0643D013-3B56-403D-BB78-7304DCA9E2C1}" type="pres">
      <dgm:prSet presAssocID="{B02A5894-BE13-4F26-BE44-69CFA71BDBE7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4B16F149-B5AF-4A2C-8B0D-788B3EA8DC82}" type="pres">
      <dgm:prSet presAssocID="{153DFD25-7FFA-4D49-96DE-63FE8E80563C}" presName="sp" presStyleCnt="0"/>
      <dgm:spPr/>
    </dgm:pt>
    <dgm:pt modelId="{B1CDA9D8-CDB4-4F00-B5A2-7CE645814C01}" type="pres">
      <dgm:prSet presAssocID="{E8CD70E0-F4C0-4782-BD3C-AC2FC6AC2163}" presName="composite" presStyleCnt="0"/>
      <dgm:spPr/>
    </dgm:pt>
    <dgm:pt modelId="{92994251-3E7C-4EB8-87FE-D61B34718411}" type="pres">
      <dgm:prSet presAssocID="{E8CD70E0-F4C0-4782-BD3C-AC2FC6AC2163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CC2A22BC-BA08-4CF1-9C3C-33F1D5905FA3}" type="pres">
      <dgm:prSet presAssocID="{E8CD70E0-F4C0-4782-BD3C-AC2FC6AC2163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4DF1F320-015F-4AB4-B4B4-4F40DFEF4092}" type="pres">
      <dgm:prSet presAssocID="{C448BD92-12AF-43B7-95EF-51C8C726707F}" presName="sp" presStyleCnt="0"/>
      <dgm:spPr/>
    </dgm:pt>
    <dgm:pt modelId="{9FA9AABF-3C30-4ED8-8412-0EC23CD86DB4}" type="pres">
      <dgm:prSet presAssocID="{763BC43E-058E-48C2-A11F-2F8FBE6E2700}" presName="composite" presStyleCnt="0"/>
      <dgm:spPr/>
    </dgm:pt>
    <dgm:pt modelId="{E9E6B2FE-2869-42F8-B686-CA38209A8B19}" type="pres">
      <dgm:prSet presAssocID="{763BC43E-058E-48C2-A11F-2F8FBE6E2700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364C70AB-BCC6-4D7A-BCF7-7A84417AAC77}" type="pres">
      <dgm:prSet presAssocID="{763BC43E-058E-48C2-A11F-2F8FBE6E2700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2CE30750-6F53-473E-B7A9-B7B107F3F78E}" type="pres">
      <dgm:prSet presAssocID="{F8E8B94B-056C-4E9F-8603-1A4373FAF409}" presName="sp" presStyleCnt="0"/>
      <dgm:spPr/>
    </dgm:pt>
    <dgm:pt modelId="{F0F1DB2E-D328-4FCC-B791-1253D089EF18}" type="pres">
      <dgm:prSet presAssocID="{1FA1174E-6FB3-4B3F-8FCE-51E323D7085A}" presName="composite" presStyleCnt="0"/>
      <dgm:spPr/>
    </dgm:pt>
    <dgm:pt modelId="{64CAB49F-4A18-4D03-84F5-67AB4715B554}" type="pres">
      <dgm:prSet presAssocID="{1FA1174E-6FB3-4B3F-8FCE-51E323D7085A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251D56FD-0A1F-4268-89DE-6E9C28E1D8D3}" type="pres">
      <dgm:prSet presAssocID="{1FA1174E-6FB3-4B3F-8FCE-51E323D7085A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141F61A7-8405-474B-B1FF-1434BBB56534}" type="pres">
      <dgm:prSet presAssocID="{94676C39-F9AE-41FB-B86F-F83F2EE54761}" presName="sp" presStyleCnt="0"/>
      <dgm:spPr/>
    </dgm:pt>
    <dgm:pt modelId="{580E6508-FEA9-4FE0-858D-93FB5DD77A1F}" type="pres">
      <dgm:prSet presAssocID="{E133D8CE-C65D-47B9-A27C-08994008BBDC}" presName="composite" presStyleCnt="0"/>
      <dgm:spPr/>
    </dgm:pt>
    <dgm:pt modelId="{6CF08E75-2D2B-4972-9F93-57FDE270E51D}" type="pres">
      <dgm:prSet presAssocID="{E133D8CE-C65D-47B9-A27C-08994008BBDC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530C8F0F-04AB-4F0F-A850-78A9224B6A3C}" type="pres">
      <dgm:prSet presAssocID="{E133D8CE-C65D-47B9-A27C-08994008BBDC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</dgm:ptLst>
  <dgm:cxnLst>
    <dgm:cxn modelId="{18EBECB4-A217-4F3D-B277-004B981AB842}" type="presOf" srcId="{BD692DA1-DD65-4149-996A-BD2D10623DC2}" destId="{0643D013-3B56-403D-BB78-7304DCA9E2C1}" srcOrd="0" destOrd="0" presId="urn:microsoft.com/office/officeart/2005/8/layout/chevron2"/>
    <dgm:cxn modelId="{929AC1F0-EC89-461F-A541-F6AD92AD01D0}" type="presOf" srcId="{11FBDCAE-DA42-4E51-B259-09F762FB2CA7}" destId="{0108CE0F-9DBA-4354-99A0-AA5095FEC0E4}" srcOrd="0" destOrd="0" presId="urn:microsoft.com/office/officeart/2005/8/layout/chevron2"/>
    <dgm:cxn modelId="{EEF08929-8B5C-4DA0-872B-20144A339995}" srcId="{763BC43E-058E-48C2-A11F-2F8FBE6E2700}" destId="{79C1096E-104A-4D7F-B41F-94587089873A}" srcOrd="0" destOrd="0" parTransId="{60EEC9A3-4764-4EA5-B93A-520A3AD51724}" sibTransId="{D9DB07CC-44B7-453A-AACB-C3DA22AFDDCD}"/>
    <dgm:cxn modelId="{24C9A9CD-5639-4C97-936A-C46DBEACB1E9}" type="presOf" srcId="{E8CD70E0-F4C0-4782-BD3C-AC2FC6AC2163}" destId="{92994251-3E7C-4EB8-87FE-D61B34718411}" srcOrd="0" destOrd="0" presId="urn:microsoft.com/office/officeart/2005/8/layout/chevron2"/>
    <dgm:cxn modelId="{49AE9FCD-A420-453F-8EA4-E5BD5A351729}" srcId="{54CEE914-0883-44A2-8051-2A102BD0349C}" destId="{05DBEDED-D625-446C-ABA5-9FF15823D0C6}" srcOrd="0" destOrd="0" parTransId="{A2495D1E-C28E-4EAA-A4F8-AD56712E749A}" sibTransId="{487086F2-53D8-4455-8D5D-859E78D55BCC}"/>
    <dgm:cxn modelId="{29B81AE4-A296-41E0-B364-83ED018C2014}" type="presOf" srcId="{79C1096E-104A-4D7F-B41F-94587089873A}" destId="{364C70AB-BCC6-4D7A-BCF7-7A84417AAC77}" srcOrd="0" destOrd="0" presId="urn:microsoft.com/office/officeart/2005/8/layout/chevron2"/>
    <dgm:cxn modelId="{D5430FEF-DB83-4878-8F8F-F704B3BB7E08}" srcId="{61221608-2991-42F7-8118-73B6F7544739}" destId="{E8CD70E0-F4C0-4782-BD3C-AC2FC6AC2163}" srcOrd="3" destOrd="0" parTransId="{6593BA87-0686-4272-AD06-ADAAF7D734AE}" sibTransId="{C448BD92-12AF-43B7-95EF-51C8C726707F}"/>
    <dgm:cxn modelId="{CAE452D5-6E32-4F2E-B080-6B8A73F5B3B3}" srcId="{0502C5BF-7AA7-4EA8-97EB-BC474F187A6C}" destId="{11FBDCAE-DA42-4E51-B259-09F762FB2CA7}" srcOrd="0" destOrd="0" parTransId="{CC858B3D-BB0C-4160-8A5B-374793484E36}" sibTransId="{89AC1ECE-97CF-4E43-971B-73A4D73D90C8}"/>
    <dgm:cxn modelId="{9963FA36-4DBA-408B-A799-C91F03531FE5}" srcId="{61221608-2991-42F7-8118-73B6F7544739}" destId="{E133D8CE-C65D-47B9-A27C-08994008BBDC}" srcOrd="6" destOrd="0" parTransId="{9065F17D-9F8A-4A96-912F-31295513C4AE}" sibTransId="{F0642F45-38B3-4932-BFBD-91292F2D1E9B}"/>
    <dgm:cxn modelId="{5E74944A-28D1-461A-B4FD-E32A002E9BEC}" srcId="{61221608-2991-42F7-8118-73B6F7544739}" destId="{1FA1174E-6FB3-4B3F-8FCE-51E323D7085A}" srcOrd="5" destOrd="0" parTransId="{4A9FB731-6B60-4689-B258-7B19AB11040B}" sibTransId="{94676C39-F9AE-41FB-B86F-F83F2EE54761}"/>
    <dgm:cxn modelId="{3B63155A-6D44-4D56-8E6D-E3471CC39011}" type="presOf" srcId="{E133D8CE-C65D-47B9-A27C-08994008BBDC}" destId="{6CF08E75-2D2B-4972-9F93-57FDE270E51D}" srcOrd="0" destOrd="0" presId="urn:microsoft.com/office/officeart/2005/8/layout/chevron2"/>
    <dgm:cxn modelId="{39229EC1-F717-43BB-A73F-E7BD5ED6737D}" srcId="{E133D8CE-C65D-47B9-A27C-08994008BBDC}" destId="{437CAB6D-3BB9-4046-8578-27A698BC26DD}" srcOrd="0" destOrd="0" parTransId="{45495F23-03C4-4A8B-B371-3A081F8B3329}" sibTransId="{6329010B-232D-4CB9-80AD-608D44A23413}"/>
    <dgm:cxn modelId="{EE54CADC-BC7E-4C11-8933-EE851B28D5DF}" type="presOf" srcId="{437CAB6D-3BB9-4046-8578-27A698BC26DD}" destId="{530C8F0F-04AB-4F0F-A850-78A9224B6A3C}" srcOrd="0" destOrd="0" presId="urn:microsoft.com/office/officeart/2005/8/layout/chevron2"/>
    <dgm:cxn modelId="{13B4BABC-5948-4777-A7B3-0E6D23251B22}" type="presOf" srcId="{0502C5BF-7AA7-4EA8-97EB-BC474F187A6C}" destId="{353AF818-179D-4F87-905B-EB545C980256}" srcOrd="0" destOrd="0" presId="urn:microsoft.com/office/officeart/2005/8/layout/chevron2"/>
    <dgm:cxn modelId="{888892A2-6424-4470-B730-CC88D02A2E26}" srcId="{1FA1174E-6FB3-4B3F-8FCE-51E323D7085A}" destId="{CE56D44A-30BA-4E3D-9A0E-798EE470EE94}" srcOrd="0" destOrd="0" parTransId="{B8AF323B-7B1E-40EB-93E6-7B7C50D4B37A}" sibTransId="{2BE8D61E-ECF4-49BE-9F9C-FA99EBBABC20}"/>
    <dgm:cxn modelId="{396A5D0E-3C26-41CF-932C-396230159AEF}" srcId="{61221608-2991-42F7-8118-73B6F7544739}" destId="{763BC43E-058E-48C2-A11F-2F8FBE6E2700}" srcOrd="4" destOrd="0" parTransId="{ABCF7801-0FD0-4E63-972F-DC8F8862DD67}" sibTransId="{F8E8B94B-056C-4E9F-8603-1A4373FAF409}"/>
    <dgm:cxn modelId="{1D23DDFC-7C07-4464-9289-F99335FC271B}" type="presOf" srcId="{54CEE914-0883-44A2-8051-2A102BD0349C}" destId="{5ED46F80-E172-47F2-8DC9-D6E69A44FDED}" srcOrd="0" destOrd="0" presId="urn:microsoft.com/office/officeart/2005/8/layout/chevron2"/>
    <dgm:cxn modelId="{25DB49CE-757E-4ABF-BA7B-9CC6F5042B7D}" srcId="{61221608-2991-42F7-8118-73B6F7544739}" destId="{0502C5BF-7AA7-4EA8-97EB-BC474F187A6C}" srcOrd="0" destOrd="0" parTransId="{85C6FA98-7EC9-4E4C-A6E7-2AED7461DB65}" sibTransId="{23A802E2-AB7F-419C-BCAA-037E71436B37}"/>
    <dgm:cxn modelId="{1641DDD8-D765-428C-A8D6-77D0C778B9AB}" srcId="{61221608-2991-42F7-8118-73B6F7544739}" destId="{54CEE914-0883-44A2-8051-2A102BD0349C}" srcOrd="1" destOrd="0" parTransId="{1F73E25D-5F29-4F57-824E-40B66C6E9871}" sibTransId="{6A3A7892-186F-4885-A2D8-62479AF89032}"/>
    <dgm:cxn modelId="{4D26A6B6-0F7D-4369-9E85-B9AECC3A75C8}" type="presOf" srcId="{F7942D7A-8925-40B5-BBBA-336C08FE986D}" destId="{CC2A22BC-BA08-4CF1-9C3C-33F1D5905FA3}" srcOrd="0" destOrd="0" presId="urn:microsoft.com/office/officeart/2005/8/layout/chevron2"/>
    <dgm:cxn modelId="{9436CF97-977D-4F92-B321-A175B446D915}" srcId="{61221608-2991-42F7-8118-73B6F7544739}" destId="{B02A5894-BE13-4F26-BE44-69CFA71BDBE7}" srcOrd="2" destOrd="0" parTransId="{0C47C6DA-4EE6-4940-AFE9-0C13510BDCD7}" sibTransId="{153DFD25-7FFA-4D49-96DE-63FE8E80563C}"/>
    <dgm:cxn modelId="{BE58F79E-9197-4315-9E05-71908B589688}" type="presOf" srcId="{61221608-2991-42F7-8118-73B6F7544739}" destId="{A6FD2449-A1E3-401D-B06D-8687AB1DA0B6}" srcOrd="0" destOrd="0" presId="urn:microsoft.com/office/officeart/2005/8/layout/chevron2"/>
    <dgm:cxn modelId="{39DE3388-2BB2-4BC6-99D2-71CA44157CE4}" type="presOf" srcId="{05DBEDED-D625-446C-ABA5-9FF15823D0C6}" destId="{9B7D18A8-FAEC-4A4F-BCCD-2EBB00D6687F}" srcOrd="0" destOrd="0" presId="urn:microsoft.com/office/officeart/2005/8/layout/chevron2"/>
    <dgm:cxn modelId="{B4FC4B76-D2A2-4113-9EBA-846715D2F146}" srcId="{B02A5894-BE13-4F26-BE44-69CFA71BDBE7}" destId="{BD692DA1-DD65-4149-996A-BD2D10623DC2}" srcOrd="0" destOrd="0" parTransId="{62EC480B-2063-4E1E-848E-5E0A8F5DF7CE}" sibTransId="{79DA1DEE-44A5-45A2-9E5E-5A70ECFE26D7}"/>
    <dgm:cxn modelId="{EF91D756-E1AD-4C2E-ACB2-09B9B304A0CA}" type="presOf" srcId="{B02A5894-BE13-4F26-BE44-69CFA71BDBE7}" destId="{1416668F-273F-43BB-A096-12199491CCEB}" srcOrd="0" destOrd="0" presId="urn:microsoft.com/office/officeart/2005/8/layout/chevron2"/>
    <dgm:cxn modelId="{297DBE8E-F7E1-4775-8DD3-373485A15BB2}" srcId="{E8CD70E0-F4C0-4782-BD3C-AC2FC6AC2163}" destId="{F7942D7A-8925-40B5-BBBA-336C08FE986D}" srcOrd="0" destOrd="0" parTransId="{0E8345E8-0899-4369-A3C5-3F06D5E312DD}" sibTransId="{0AC4AB53-5BD1-4890-99CC-A392447CFAB5}"/>
    <dgm:cxn modelId="{151A2290-473A-4FA6-89A8-82EA01042624}" type="presOf" srcId="{1FA1174E-6FB3-4B3F-8FCE-51E323D7085A}" destId="{64CAB49F-4A18-4D03-84F5-67AB4715B554}" srcOrd="0" destOrd="0" presId="urn:microsoft.com/office/officeart/2005/8/layout/chevron2"/>
    <dgm:cxn modelId="{DCD28B99-039A-4161-9503-065FA53E76B8}" type="presOf" srcId="{CE56D44A-30BA-4E3D-9A0E-798EE470EE94}" destId="{251D56FD-0A1F-4268-89DE-6E9C28E1D8D3}" srcOrd="0" destOrd="0" presId="urn:microsoft.com/office/officeart/2005/8/layout/chevron2"/>
    <dgm:cxn modelId="{7951F3FA-B943-4221-9A75-6E30FCCAD47E}" type="presOf" srcId="{763BC43E-058E-48C2-A11F-2F8FBE6E2700}" destId="{E9E6B2FE-2869-42F8-B686-CA38209A8B19}" srcOrd="0" destOrd="0" presId="urn:microsoft.com/office/officeart/2005/8/layout/chevron2"/>
    <dgm:cxn modelId="{34F3F0EB-EE5D-4B71-8229-2482FB65E191}" type="presParOf" srcId="{A6FD2449-A1E3-401D-B06D-8687AB1DA0B6}" destId="{15C6767B-8315-4278-B3F8-D950B421DB4B}" srcOrd="0" destOrd="0" presId="urn:microsoft.com/office/officeart/2005/8/layout/chevron2"/>
    <dgm:cxn modelId="{107E9830-4955-424E-9E44-318E379DD4BF}" type="presParOf" srcId="{15C6767B-8315-4278-B3F8-D950B421DB4B}" destId="{353AF818-179D-4F87-905B-EB545C980256}" srcOrd="0" destOrd="0" presId="urn:microsoft.com/office/officeart/2005/8/layout/chevron2"/>
    <dgm:cxn modelId="{97CF038B-5D75-4AD0-8BE2-5090408A21F6}" type="presParOf" srcId="{15C6767B-8315-4278-B3F8-D950B421DB4B}" destId="{0108CE0F-9DBA-4354-99A0-AA5095FEC0E4}" srcOrd="1" destOrd="0" presId="urn:microsoft.com/office/officeart/2005/8/layout/chevron2"/>
    <dgm:cxn modelId="{25D05BB4-0147-4110-A81A-6B6431DFF52F}" type="presParOf" srcId="{A6FD2449-A1E3-401D-B06D-8687AB1DA0B6}" destId="{6FF13604-E9D7-4F45-979D-FC0051F89253}" srcOrd="1" destOrd="0" presId="urn:microsoft.com/office/officeart/2005/8/layout/chevron2"/>
    <dgm:cxn modelId="{1304A620-969C-41FC-8BAD-32E2651E91F3}" type="presParOf" srcId="{A6FD2449-A1E3-401D-B06D-8687AB1DA0B6}" destId="{274290EA-5577-43A6-A75C-D89A0A0F2C39}" srcOrd="2" destOrd="0" presId="urn:microsoft.com/office/officeart/2005/8/layout/chevron2"/>
    <dgm:cxn modelId="{1DA6CAC8-0477-4979-A0F9-030A4F40FE3E}" type="presParOf" srcId="{274290EA-5577-43A6-A75C-D89A0A0F2C39}" destId="{5ED46F80-E172-47F2-8DC9-D6E69A44FDED}" srcOrd="0" destOrd="0" presId="urn:microsoft.com/office/officeart/2005/8/layout/chevron2"/>
    <dgm:cxn modelId="{F7533EA5-5FD1-4135-8FD4-794E3181CA58}" type="presParOf" srcId="{274290EA-5577-43A6-A75C-D89A0A0F2C39}" destId="{9B7D18A8-FAEC-4A4F-BCCD-2EBB00D6687F}" srcOrd="1" destOrd="0" presId="urn:microsoft.com/office/officeart/2005/8/layout/chevron2"/>
    <dgm:cxn modelId="{87010202-997C-42B2-9534-433ED1492320}" type="presParOf" srcId="{A6FD2449-A1E3-401D-B06D-8687AB1DA0B6}" destId="{CB98F292-F2A9-4B2F-B34A-057404989FB4}" srcOrd="3" destOrd="0" presId="urn:microsoft.com/office/officeart/2005/8/layout/chevron2"/>
    <dgm:cxn modelId="{8F245F23-91C1-4F55-B6B7-4182D7BC164D}" type="presParOf" srcId="{A6FD2449-A1E3-401D-B06D-8687AB1DA0B6}" destId="{D50FA889-CF29-4219-9E46-3356A18C5C4A}" srcOrd="4" destOrd="0" presId="urn:microsoft.com/office/officeart/2005/8/layout/chevron2"/>
    <dgm:cxn modelId="{551E59F0-4A9B-4253-8593-BC0FA3D8E6E6}" type="presParOf" srcId="{D50FA889-CF29-4219-9E46-3356A18C5C4A}" destId="{1416668F-273F-43BB-A096-12199491CCEB}" srcOrd="0" destOrd="0" presId="urn:microsoft.com/office/officeart/2005/8/layout/chevron2"/>
    <dgm:cxn modelId="{456D8014-96E5-4ACB-80BA-BAD0C355EE90}" type="presParOf" srcId="{D50FA889-CF29-4219-9E46-3356A18C5C4A}" destId="{0643D013-3B56-403D-BB78-7304DCA9E2C1}" srcOrd="1" destOrd="0" presId="urn:microsoft.com/office/officeart/2005/8/layout/chevron2"/>
    <dgm:cxn modelId="{AC2E59B3-9F53-4838-9715-AE98CE7EC682}" type="presParOf" srcId="{A6FD2449-A1E3-401D-B06D-8687AB1DA0B6}" destId="{4B16F149-B5AF-4A2C-8B0D-788B3EA8DC82}" srcOrd="5" destOrd="0" presId="urn:microsoft.com/office/officeart/2005/8/layout/chevron2"/>
    <dgm:cxn modelId="{9059FE70-B9A5-4877-8CFC-46B97801E375}" type="presParOf" srcId="{A6FD2449-A1E3-401D-B06D-8687AB1DA0B6}" destId="{B1CDA9D8-CDB4-4F00-B5A2-7CE645814C01}" srcOrd="6" destOrd="0" presId="urn:microsoft.com/office/officeart/2005/8/layout/chevron2"/>
    <dgm:cxn modelId="{F79A95FA-C5FB-4C12-8013-E76F0FE039CA}" type="presParOf" srcId="{B1CDA9D8-CDB4-4F00-B5A2-7CE645814C01}" destId="{92994251-3E7C-4EB8-87FE-D61B34718411}" srcOrd="0" destOrd="0" presId="urn:microsoft.com/office/officeart/2005/8/layout/chevron2"/>
    <dgm:cxn modelId="{29141035-DB3B-47ED-8A69-8EFBEB8F7950}" type="presParOf" srcId="{B1CDA9D8-CDB4-4F00-B5A2-7CE645814C01}" destId="{CC2A22BC-BA08-4CF1-9C3C-33F1D5905FA3}" srcOrd="1" destOrd="0" presId="urn:microsoft.com/office/officeart/2005/8/layout/chevron2"/>
    <dgm:cxn modelId="{6D7C2993-027C-412E-AEF4-82963DD85CB7}" type="presParOf" srcId="{A6FD2449-A1E3-401D-B06D-8687AB1DA0B6}" destId="{4DF1F320-015F-4AB4-B4B4-4F40DFEF4092}" srcOrd="7" destOrd="0" presId="urn:microsoft.com/office/officeart/2005/8/layout/chevron2"/>
    <dgm:cxn modelId="{72D4078C-F284-4C58-9F8E-9BEF231C2501}" type="presParOf" srcId="{A6FD2449-A1E3-401D-B06D-8687AB1DA0B6}" destId="{9FA9AABF-3C30-4ED8-8412-0EC23CD86DB4}" srcOrd="8" destOrd="0" presId="urn:microsoft.com/office/officeart/2005/8/layout/chevron2"/>
    <dgm:cxn modelId="{1DF794A0-E002-4C9B-96F3-584B0FA916FB}" type="presParOf" srcId="{9FA9AABF-3C30-4ED8-8412-0EC23CD86DB4}" destId="{E9E6B2FE-2869-42F8-B686-CA38209A8B19}" srcOrd="0" destOrd="0" presId="urn:microsoft.com/office/officeart/2005/8/layout/chevron2"/>
    <dgm:cxn modelId="{6FD30B2E-AF16-44B7-A5EB-07C681DA9344}" type="presParOf" srcId="{9FA9AABF-3C30-4ED8-8412-0EC23CD86DB4}" destId="{364C70AB-BCC6-4D7A-BCF7-7A84417AAC77}" srcOrd="1" destOrd="0" presId="urn:microsoft.com/office/officeart/2005/8/layout/chevron2"/>
    <dgm:cxn modelId="{718F3537-2310-4AA2-98BF-B805A09CA582}" type="presParOf" srcId="{A6FD2449-A1E3-401D-B06D-8687AB1DA0B6}" destId="{2CE30750-6F53-473E-B7A9-B7B107F3F78E}" srcOrd="9" destOrd="0" presId="urn:microsoft.com/office/officeart/2005/8/layout/chevron2"/>
    <dgm:cxn modelId="{CE9B6DE1-F2C8-4EB3-83DF-47A9155043C0}" type="presParOf" srcId="{A6FD2449-A1E3-401D-B06D-8687AB1DA0B6}" destId="{F0F1DB2E-D328-4FCC-B791-1253D089EF18}" srcOrd="10" destOrd="0" presId="urn:microsoft.com/office/officeart/2005/8/layout/chevron2"/>
    <dgm:cxn modelId="{8610ABDF-3A90-43DC-BC8E-71D360A4C3F8}" type="presParOf" srcId="{F0F1DB2E-D328-4FCC-B791-1253D089EF18}" destId="{64CAB49F-4A18-4D03-84F5-67AB4715B554}" srcOrd="0" destOrd="0" presId="urn:microsoft.com/office/officeart/2005/8/layout/chevron2"/>
    <dgm:cxn modelId="{3A8F0DA6-0BA3-42CE-990A-D3ADF847D691}" type="presParOf" srcId="{F0F1DB2E-D328-4FCC-B791-1253D089EF18}" destId="{251D56FD-0A1F-4268-89DE-6E9C28E1D8D3}" srcOrd="1" destOrd="0" presId="urn:microsoft.com/office/officeart/2005/8/layout/chevron2"/>
    <dgm:cxn modelId="{8278528E-77CB-4040-AD43-976C9B9C666B}" type="presParOf" srcId="{A6FD2449-A1E3-401D-B06D-8687AB1DA0B6}" destId="{141F61A7-8405-474B-B1FF-1434BBB56534}" srcOrd="11" destOrd="0" presId="urn:microsoft.com/office/officeart/2005/8/layout/chevron2"/>
    <dgm:cxn modelId="{920F7641-D6F4-43A6-BC7E-A89152F59357}" type="presParOf" srcId="{A6FD2449-A1E3-401D-B06D-8687AB1DA0B6}" destId="{580E6508-FEA9-4FE0-858D-93FB5DD77A1F}" srcOrd="12" destOrd="0" presId="urn:microsoft.com/office/officeart/2005/8/layout/chevron2"/>
    <dgm:cxn modelId="{16AB0380-F953-4069-A498-7B18E6CB61A6}" type="presParOf" srcId="{580E6508-FEA9-4FE0-858D-93FB5DD77A1F}" destId="{6CF08E75-2D2B-4972-9F93-57FDE270E51D}" srcOrd="0" destOrd="0" presId="urn:microsoft.com/office/officeart/2005/8/layout/chevron2"/>
    <dgm:cxn modelId="{1E8B6B7B-103E-4119-BF47-E219F8CD6A7E}" type="presParOf" srcId="{580E6508-FEA9-4FE0-858D-93FB5DD77A1F}" destId="{530C8F0F-04AB-4F0F-A850-78A9224B6A3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C50C49-D3B8-4F3A-9E0E-614C65B23D8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GT"/>
        </a:p>
      </dgm:t>
    </dgm:pt>
    <dgm:pt modelId="{782A18A5-23A6-475F-8DC2-4D487BD3716F}">
      <dgm:prSet phldrT="[Texto]" custT="1"/>
      <dgm:spPr/>
      <dgm:t>
        <a:bodyPr/>
        <a:lstStyle/>
        <a:p>
          <a:r>
            <a:rPr lang="es-GT" sz="3200" b="1" dirty="0" smtClean="0">
              <a:latin typeface="Arial" pitchFamily="34" charset="0"/>
              <a:cs typeface="Arial" pitchFamily="34" charset="0"/>
            </a:rPr>
            <a:t>1</a:t>
          </a:r>
          <a:endParaRPr lang="es-GT" sz="3200" b="1" dirty="0">
            <a:latin typeface="Arial" pitchFamily="34" charset="0"/>
            <a:cs typeface="Arial" pitchFamily="34" charset="0"/>
          </a:endParaRPr>
        </a:p>
      </dgm:t>
    </dgm:pt>
    <dgm:pt modelId="{18983394-DF86-40DD-A594-930C7CCD5EAB}" type="parTrans" cxnId="{6EF318A3-C991-4925-9A45-686B0EAAF86B}">
      <dgm:prSet/>
      <dgm:spPr/>
      <dgm:t>
        <a:bodyPr/>
        <a:lstStyle/>
        <a:p>
          <a:endParaRPr lang="es-GT">
            <a:latin typeface="Arial" pitchFamily="34" charset="0"/>
            <a:cs typeface="Arial" pitchFamily="34" charset="0"/>
          </a:endParaRPr>
        </a:p>
      </dgm:t>
    </dgm:pt>
    <dgm:pt modelId="{E65FE323-24AB-43A9-9B61-24177AAC6BE0}" type="sibTrans" cxnId="{6EF318A3-C991-4925-9A45-686B0EAAF86B}">
      <dgm:prSet/>
      <dgm:spPr/>
      <dgm:t>
        <a:bodyPr/>
        <a:lstStyle/>
        <a:p>
          <a:endParaRPr lang="es-GT">
            <a:latin typeface="Arial" pitchFamily="34" charset="0"/>
            <a:cs typeface="Arial" pitchFamily="34" charset="0"/>
          </a:endParaRPr>
        </a:p>
      </dgm:t>
    </dgm:pt>
    <dgm:pt modelId="{6C4B1019-14C9-4B3E-A78D-1360DEABFAEA}">
      <dgm:prSet phldrT="[Texto]"/>
      <dgm:spPr>
        <a:solidFill>
          <a:schemeClr val="accent1">
            <a:alpha val="90000"/>
          </a:schemeClr>
        </a:solidFill>
      </dgm:spPr>
      <dgm:t>
        <a:bodyPr/>
        <a:lstStyle/>
        <a:p>
          <a:r>
            <a:rPr lang="es-GT" dirty="0" smtClean="0">
              <a:latin typeface="Arial" pitchFamily="34" charset="0"/>
              <a:cs typeface="Arial" pitchFamily="34" charset="0"/>
            </a:rPr>
            <a:t>PLANIFICACIÓN</a:t>
          </a:r>
          <a:endParaRPr lang="es-GT" dirty="0">
            <a:latin typeface="Arial" pitchFamily="34" charset="0"/>
            <a:cs typeface="Arial" pitchFamily="34" charset="0"/>
          </a:endParaRPr>
        </a:p>
      </dgm:t>
    </dgm:pt>
    <dgm:pt modelId="{8FE761E2-7145-4490-99BC-152C72BE9E2F}" type="parTrans" cxnId="{9B3574BB-FF88-4762-9B50-FF9707841D8A}">
      <dgm:prSet/>
      <dgm:spPr/>
      <dgm:t>
        <a:bodyPr/>
        <a:lstStyle/>
        <a:p>
          <a:endParaRPr lang="es-GT">
            <a:latin typeface="Arial" pitchFamily="34" charset="0"/>
            <a:cs typeface="Arial" pitchFamily="34" charset="0"/>
          </a:endParaRPr>
        </a:p>
      </dgm:t>
    </dgm:pt>
    <dgm:pt modelId="{4CA48F3C-B125-4278-B452-D4B49D78FB5D}" type="sibTrans" cxnId="{9B3574BB-FF88-4762-9B50-FF9707841D8A}">
      <dgm:prSet/>
      <dgm:spPr/>
      <dgm:t>
        <a:bodyPr/>
        <a:lstStyle/>
        <a:p>
          <a:endParaRPr lang="es-GT">
            <a:latin typeface="Arial" pitchFamily="34" charset="0"/>
            <a:cs typeface="Arial" pitchFamily="34" charset="0"/>
          </a:endParaRPr>
        </a:p>
      </dgm:t>
    </dgm:pt>
    <dgm:pt modelId="{F384D6A7-7E66-421F-ABCD-698BDD3506D8}" type="pres">
      <dgm:prSet presAssocID="{56C50C49-D3B8-4F3A-9E0E-614C65B23D8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18DABD0-C70C-4F0D-9BDC-F997FA4C4188}" type="pres">
      <dgm:prSet presAssocID="{782A18A5-23A6-475F-8DC2-4D487BD3716F}" presName="composite" presStyleCnt="0"/>
      <dgm:spPr/>
    </dgm:pt>
    <dgm:pt modelId="{098F9AFA-9FD9-40F2-9E6E-24C8728E8A0B}" type="pres">
      <dgm:prSet presAssocID="{782A18A5-23A6-475F-8DC2-4D487BD3716F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A80F724-AE18-48B0-911A-28572A8C4124}" type="pres">
      <dgm:prSet presAssocID="{782A18A5-23A6-475F-8DC2-4D487BD3716F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</dgm:ptLst>
  <dgm:cxnLst>
    <dgm:cxn modelId="{6EF318A3-C991-4925-9A45-686B0EAAF86B}" srcId="{56C50C49-D3B8-4F3A-9E0E-614C65B23D82}" destId="{782A18A5-23A6-475F-8DC2-4D487BD3716F}" srcOrd="0" destOrd="0" parTransId="{18983394-DF86-40DD-A594-930C7CCD5EAB}" sibTransId="{E65FE323-24AB-43A9-9B61-24177AAC6BE0}"/>
    <dgm:cxn modelId="{E0252C5E-E2EA-4033-91CE-D164F0230AC4}" type="presOf" srcId="{6C4B1019-14C9-4B3E-A78D-1360DEABFAEA}" destId="{6A80F724-AE18-48B0-911A-28572A8C4124}" srcOrd="0" destOrd="0" presId="urn:microsoft.com/office/officeart/2005/8/layout/chevron2"/>
    <dgm:cxn modelId="{9B3574BB-FF88-4762-9B50-FF9707841D8A}" srcId="{782A18A5-23A6-475F-8DC2-4D487BD3716F}" destId="{6C4B1019-14C9-4B3E-A78D-1360DEABFAEA}" srcOrd="0" destOrd="0" parTransId="{8FE761E2-7145-4490-99BC-152C72BE9E2F}" sibTransId="{4CA48F3C-B125-4278-B452-D4B49D78FB5D}"/>
    <dgm:cxn modelId="{66190BEA-39AD-4BAB-A892-195FCB11C077}" type="presOf" srcId="{782A18A5-23A6-475F-8DC2-4D487BD3716F}" destId="{098F9AFA-9FD9-40F2-9E6E-24C8728E8A0B}" srcOrd="0" destOrd="0" presId="urn:microsoft.com/office/officeart/2005/8/layout/chevron2"/>
    <dgm:cxn modelId="{89A3914B-DE95-4C3F-9A4C-2B612B232A54}" type="presOf" srcId="{56C50C49-D3B8-4F3A-9E0E-614C65B23D82}" destId="{F384D6A7-7E66-421F-ABCD-698BDD3506D8}" srcOrd="0" destOrd="0" presId="urn:microsoft.com/office/officeart/2005/8/layout/chevron2"/>
    <dgm:cxn modelId="{DF88A066-AFAE-4AEB-90A4-063F5DAC52CC}" type="presParOf" srcId="{F384D6A7-7E66-421F-ABCD-698BDD3506D8}" destId="{918DABD0-C70C-4F0D-9BDC-F997FA4C4188}" srcOrd="0" destOrd="0" presId="urn:microsoft.com/office/officeart/2005/8/layout/chevron2"/>
    <dgm:cxn modelId="{067320E0-DB37-460F-BCFF-560A7A59F088}" type="presParOf" srcId="{918DABD0-C70C-4F0D-9BDC-F997FA4C4188}" destId="{098F9AFA-9FD9-40F2-9E6E-24C8728E8A0B}" srcOrd="0" destOrd="0" presId="urn:microsoft.com/office/officeart/2005/8/layout/chevron2"/>
    <dgm:cxn modelId="{74E6FF97-9B9A-436A-BE6B-0B2D96512A0A}" type="presParOf" srcId="{918DABD0-C70C-4F0D-9BDC-F997FA4C4188}" destId="{6A80F724-AE18-48B0-911A-28572A8C412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4FC4CF3-2B99-4042-996C-3FF8CAC6863C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GT"/>
        </a:p>
      </dgm:t>
    </dgm:pt>
    <dgm:pt modelId="{135E0DAD-4287-49C6-BE2A-306141DBCB89}">
      <dgm:prSet phldrT="[Texto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s-GT" sz="4000" dirty="0" smtClean="0">
              <a:latin typeface="Arial" pitchFamily="34" charset="0"/>
              <a:cs typeface="Arial" pitchFamily="34" charset="0"/>
            </a:rPr>
            <a:t>i</a:t>
          </a:r>
          <a:endParaRPr lang="es-GT" sz="4000" dirty="0">
            <a:latin typeface="Arial" pitchFamily="34" charset="0"/>
            <a:cs typeface="Arial" pitchFamily="34" charset="0"/>
          </a:endParaRPr>
        </a:p>
      </dgm:t>
    </dgm:pt>
    <dgm:pt modelId="{4E5C24E0-67C6-42DF-8F58-1E7586CACE43}" type="parTrans" cxnId="{031E853D-D656-40F2-BE71-E138B134FD6B}">
      <dgm:prSet/>
      <dgm:spPr/>
      <dgm:t>
        <a:bodyPr/>
        <a:lstStyle/>
        <a:p>
          <a:endParaRPr lang="es-GT" sz="3200">
            <a:latin typeface="Arial" pitchFamily="34" charset="0"/>
            <a:cs typeface="Arial" pitchFamily="34" charset="0"/>
          </a:endParaRPr>
        </a:p>
      </dgm:t>
    </dgm:pt>
    <dgm:pt modelId="{C669D98B-B453-401E-8B96-DE6CF3043CAE}" type="sibTrans" cxnId="{031E853D-D656-40F2-BE71-E138B134FD6B}">
      <dgm:prSet/>
      <dgm:spPr/>
      <dgm:t>
        <a:bodyPr/>
        <a:lstStyle/>
        <a:p>
          <a:endParaRPr lang="es-GT" sz="3200">
            <a:latin typeface="Arial" pitchFamily="34" charset="0"/>
            <a:cs typeface="Arial" pitchFamily="34" charset="0"/>
          </a:endParaRPr>
        </a:p>
      </dgm:t>
    </dgm:pt>
    <dgm:pt modelId="{025747E9-7A0A-40AE-AFE1-C355D07F9601}">
      <dgm:prSet phldrT="[Texto]" custT="1"/>
      <dgm:spPr/>
      <dgm:t>
        <a:bodyPr/>
        <a:lstStyle/>
        <a:p>
          <a:r>
            <a:rPr lang="es-GT" sz="1800" dirty="0" smtClean="0">
              <a:latin typeface="Arial" pitchFamily="34" charset="0"/>
              <a:cs typeface="Arial" pitchFamily="34" charset="0"/>
            </a:rPr>
            <a:t>Publicación Normas SNIP</a:t>
          </a:r>
          <a:endParaRPr lang="es-GT" sz="1800" dirty="0">
            <a:latin typeface="Arial" pitchFamily="34" charset="0"/>
            <a:cs typeface="Arial" pitchFamily="34" charset="0"/>
          </a:endParaRPr>
        </a:p>
      </dgm:t>
    </dgm:pt>
    <dgm:pt modelId="{D2F44B4B-459E-49BB-BB3C-5098EBEED9BC}" type="parTrans" cxnId="{A7CA28C1-2430-4BBB-B92A-06A2190A54EA}">
      <dgm:prSet/>
      <dgm:spPr/>
      <dgm:t>
        <a:bodyPr/>
        <a:lstStyle/>
        <a:p>
          <a:endParaRPr lang="es-GT" sz="3200">
            <a:latin typeface="Arial" pitchFamily="34" charset="0"/>
            <a:cs typeface="Arial" pitchFamily="34" charset="0"/>
          </a:endParaRPr>
        </a:p>
      </dgm:t>
    </dgm:pt>
    <dgm:pt modelId="{78C3DD0B-3AF5-4C68-BEE6-EC4DC654592F}" type="sibTrans" cxnId="{A7CA28C1-2430-4BBB-B92A-06A2190A54EA}">
      <dgm:prSet/>
      <dgm:spPr/>
      <dgm:t>
        <a:bodyPr/>
        <a:lstStyle/>
        <a:p>
          <a:endParaRPr lang="es-GT" sz="3200">
            <a:latin typeface="Arial" pitchFamily="34" charset="0"/>
            <a:cs typeface="Arial" pitchFamily="34" charset="0"/>
          </a:endParaRPr>
        </a:p>
      </dgm:t>
    </dgm:pt>
    <dgm:pt modelId="{863A119A-3F7A-4855-9ABF-FB53B24CF727}">
      <dgm:prSet phldrT="[Texto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s-GT" sz="4000" dirty="0" smtClean="0">
              <a:latin typeface="Arial" pitchFamily="34" charset="0"/>
              <a:cs typeface="Arial" pitchFamily="34" charset="0"/>
            </a:rPr>
            <a:t>ii</a:t>
          </a:r>
          <a:endParaRPr lang="es-GT" sz="4000" dirty="0">
            <a:latin typeface="Arial" pitchFamily="34" charset="0"/>
            <a:cs typeface="Arial" pitchFamily="34" charset="0"/>
          </a:endParaRPr>
        </a:p>
      </dgm:t>
    </dgm:pt>
    <dgm:pt modelId="{E3BF6FE7-3005-4906-8CA2-49673241521D}" type="parTrans" cxnId="{474B2598-308A-4EDA-888C-9813AF3BA079}">
      <dgm:prSet/>
      <dgm:spPr/>
      <dgm:t>
        <a:bodyPr/>
        <a:lstStyle/>
        <a:p>
          <a:endParaRPr lang="es-GT" sz="3200">
            <a:latin typeface="Arial" pitchFamily="34" charset="0"/>
            <a:cs typeface="Arial" pitchFamily="34" charset="0"/>
          </a:endParaRPr>
        </a:p>
      </dgm:t>
    </dgm:pt>
    <dgm:pt modelId="{37FBD4B0-E48B-45DA-B3E8-FA6AC8D939E2}" type="sibTrans" cxnId="{474B2598-308A-4EDA-888C-9813AF3BA079}">
      <dgm:prSet/>
      <dgm:spPr/>
      <dgm:t>
        <a:bodyPr/>
        <a:lstStyle/>
        <a:p>
          <a:endParaRPr lang="es-GT" sz="3200">
            <a:latin typeface="Arial" pitchFamily="34" charset="0"/>
            <a:cs typeface="Arial" pitchFamily="34" charset="0"/>
          </a:endParaRPr>
        </a:p>
      </dgm:t>
    </dgm:pt>
    <dgm:pt modelId="{F509A476-6E77-4452-828B-F008ED0B108D}">
      <dgm:prSet phldrT="[Texto]" custT="1"/>
      <dgm:spPr/>
      <dgm:t>
        <a:bodyPr/>
        <a:lstStyle/>
        <a:p>
          <a:r>
            <a:rPr lang="es-GT" sz="1800" dirty="0" smtClean="0">
              <a:latin typeface="Arial" pitchFamily="34" charset="0"/>
              <a:cs typeface="Arial" pitchFamily="34" charset="0"/>
            </a:rPr>
            <a:t>Publicación Normas de formulación (Abril 2017)</a:t>
          </a:r>
          <a:endParaRPr lang="es-GT" sz="1800" dirty="0">
            <a:latin typeface="Arial" pitchFamily="34" charset="0"/>
            <a:cs typeface="Arial" pitchFamily="34" charset="0"/>
          </a:endParaRPr>
        </a:p>
      </dgm:t>
    </dgm:pt>
    <dgm:pt modelId="{F458F49F-29DC-4CFF-A7F4-7CFAAEFE083E}" type="parTrans" cxnId="{3BF7ABA6-ECE1-46EC-971C-4B7ED15F2727}">
      <dgm:prSet/>
      <dgm:spPr/>
      <dgm:t>
        <a:bodyPr/>
        <a:lstStyle/>
        <a:p>
          <a:endParaRPr lang="es-GT" sz="3200">
            <a:latin typeface="Arial" pitchFamily="34" charset="0"/>
            <a:cs typeface="Arial" pitchFamily="34" charset="0"/>
          </a:endParaRPr>
        </a:p>
      </dgm:t>
    </dgm:pt>
    <dgm:pt modelId="{EB7BB04F-A886-4204-8707-4FDB7001284A}" type="sibTrans" cxnId="{3BF7ABA6-ECE1-46EC-971C-4B7ED15F2727}">
      <dgm:prSet/>
      <dgm:spPr/>
      <dgm:t>
        <a:bodyPr/>
        <a:lstStyle/>
        <a:p>
          <a:endParaRPr lang="es-GT" sz="3200">
            <a:latin typeface="Arial" pitchFamily="34" charset="0"/>
            <a:cs typeface="Arial" pitchFamily="34" charset="0"/>
          </a:endParaRPr>
        </a:p>
      </dgm:t>
    </dgm:pt>
    <dgm:pt modelId="{91CC03EC-0FEF-45F6-BDDE-506D5AB6BF89}">
      <dgm:prSet phldrT="[Texto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s-GT" sz="4000" dirty="0" smtClean="0">
              <a:latin typeface="Arial" pitchFamily="34" charset="0"/>
              <a:cs typeface="Arial" pitchFamily="34" charset="0"/>
            </a:rPr>
            <a:t>iii</a:t>
          </a:r>
          <a:endParaRPr lang="es-GT" sz="4000" dirty="0">
            <a:latin typeface="Arial" pitchFamily="34" charset="0"/>
            <a:cs typeface="Arial" pitchFamily="34" charset="0"/>
          </a:endParaRPr>
        </a:p>
      </dgm:t>
    </dgm:pt>
    <dgm:pt modelId="{8858DBE3-E886-41D8-B619-3119AFC94992}" type="parTrans" cxnId="{31848969-DDBA-4CDE-B1F9-0F8B622A6D2B}">
      <dgm:prSet/>
      <dgm:spPr/>
      <dgm:t>
        <a:bodyPr/>
        <a:lstStyle/>
        <a:p>
          <a:endParaRPr lang="es-GT" sz="3200">
            <a:latin typeface="Arial" pitchFamily="34" charset="0"/>
            <a:cs typeface="Arial" pitchFamily="34" charset="0"/>
          </a:endParaRPr>
        </a:p>
      </dgm:t>
    </dgm:pt>
    <dgm:pt modelId="{59993FC5-A90E-4D80-9B80-81DC603FB947}" type="sibTrans" cxnId="{31848969-DDBA-4CDE-B1F9-0F8B622A6D2B}">
      <dgm:prSet/>
      <dgm:spPr/>
      <dgm:t>
        <a:bodyPr/>
        <a:lstStyle/>
        <a:p>
          <a:endParaRPr lang="es-GT" sz="3200">
            <a:latin typeface="Arial" pitchFamily="34" charset="0"/>
            <a:cs typeface="Arial" pitchFamily="34" charset="0"/>
          </a:endParaRPr>
        </a:p>
      </dgm:t>
    </dgm:pt>
    <dgm:pt modelId="{2E190814-425F-463D-B05C-3A00C92E4570}">
      <dgm:prSet phldrT="[Texto]" custT="1"/>
      <dgm:spPr/>
      <dgm:t>
        <a:bodyPr/>
        <a:lstStyle/>
        <a:p>
          <a:r>
            <a:rPr lang="es-GT" sz="1800" dirty="0" smtClean="0">
              <a:latin typeface="Arial" pitchFamily="34" charset="0"/>
              <a:cs typeface="Arial" pitchFamily="34" charset="0"/>
            </a:rPr>
            <a:t>Presentación de POAS a SEGEPLAN (30 de abril)</a:t>
          </a:r>
          <a:endParaRPr lang="es-GT" sz="1800" dirty="0">
            <a:latin typeface="Arial" pitchFamily="34" charset="0"/>
            <a:cs typeface="Arial" pitchFamily="34" charset="0"/>
          </a:endParaRPr>
        </a:p>
      </dgm:t>
    </dgm:pt>
    <dgm:pt modelId="{181E143C-9B00-434F-B11B-05FE50AE1E28}" type="parTrans" cxnId="{5695F54E-C06A-4D37-B8EA-FB4360BB77F6}">
      <dgm:prSet/>
      <dgm:spPr/>
      <dgm:t>
        <a:bodyPr/>
        <a:lstStyle/>
        <a:p>
          <a:endParaRPr lang="es-GT" sz="3200">
            <a:latin typeface="Arial" pitchFamily="34" charset="0"/>
            <a:cs typeface="Arial" pitchFamily="34" charset="0"/>
          </a:endParaRPr>
        </a:p>
      </dgm:t>
    </dgm:pt>
    <dgm:pt modelId="{EA230A15-59F9-4233-9D69-30A3D705F60B}" type="sibTrans" cxnId="{5695F54E-C06A-4D37-B8EA-FB4360BB77F6}">
      <dgm:prSet/>
      <dgm:spPr/>
      <dgm:t>
        <a:bodyPr/>
        <a:lstStyle/>
        <a:p>
          <a:endParaRPr lang="es-GT" sz="3200">
            <a:latin typeface="Arial" pitchFamily="34" charset="0"/>
            <a:cs typeface="Arial" pitchFamily="34" charset="0"/>
          </a:endParaRPr>
        </a:p>
      </dgm:t>
    </dgm:pt>
    <dgm:pt modelId="{8C1FDE08-4CB2-4B60-BB5F-BC81A4DACBB7}">
      <dgm:prSet phldrT="[Texto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s-GT" sz="4000" dirty="0" smtClean="0">
              <a:latin typeface="Arial" pitchFamily="34" charset="0"/>
              <a:cs typeface="Arial" pitchFamily="34" charset="0"/>
            </a:rPr>
            <a:t>iv</a:t>
          </a:r>
          <a:endParaRPr lang="es-GT" sz="4000" dirty="0">
            <a:latin typeface="Arial" pitchFamily="34" charset="0"/>
            <a:cs typeface="Arial" pitchFamily="34" charset="0"/>
          </a:endParaRPr>
        </a:p>
      </dgm:t>
    </dgm:pt>
    <dgm:pt modelId="{C69B6D96-4CF4-4572-9271-5B25321F5526}" type="parTrans" cxnId="{C0D66008-FB28-4ECE-81CF-8476EE056E84}">
      <dgm:prSet/>
      <dgm:spPr/>
      <dgm:t>
        <a:bodyPr/>
        <a:lstStyle/>
        <a:p>
          <a:endParaRPr lang="es-GT" sz="3200">
            <a:latin typeface="Arial" pitchFamily="34" charset="0"/>
            <a:cs typeface="Arial" pitchFamily="34" charset="0"/>
          </a:endParaRPr>
        </a:p>
      </dgm:t>
    </dgm:pt>
    <dgm:pt modelId="{27267CF6-1638-4BAF-AC38-E93A3AC1F585}" type="sibTrans" cxnId="{C0D66008-FB28-4ECE-81CF-8476EE056E84}">
      <dgm:prSet/>
      <dgm:spPr/>
      <dgm:t>
        <a:bodyPr/>
        <a:lstStyle/>
        <a:p>
          <a:endParaRPr lang="es-GT" sz="3200">
            <a:latin typeface="Arial" pitchFamily="34" charset="0"/>
            <a:cs typeface="Arial" pitchFamily="34" charset="0"/>
          </a:endParaRPr>
        </a:p>
      </dgm:t>
    </dgm:pt>
    <dgm:pt modelId="{1998ED2A-592A-4C1B-9951-F6641036A00B}">
      <dgm:prSet phldrT="[Texto]" custT="1"/>
      <dgm:spPr/>
      <dgm:t>
        <a:bodyPr/>
        <a:lstStyle/>
        <a:p>
          <a:r>
            <a:rPr lang="es-GT" sz="1800" dirty="0" smtClean="0">
              <a:latin typeface="Arial" pitchFamily="34" charset="0"/>
              <a:cs typeface="Arial" pitchFamily="34" charset="0"/>
            </a:rPr>
            <a:t>Acuerdos globales </a:t>
          </a:r>
          <a:endParaRPr lang="es-GT" sz="1800" dirty="0">
            <a:latin typeface="Arial" pitchFamily="34" charset="0"/>
            <a:cs typeface="Arial" pitchFamily="34" charset="0"/>
          </a:endParaRPr>
        </a:p>
      </dgm:t>
    </dgm:pt>
    <dgm:pt modelId="{E8663B14-934A-44E3-8839-DFDA96B5BD99}" type="parTrans" cxnId="{A694D56F-C8F6-4402-A4E2-1E60787F81DA}">
      <dgm:prSet/>
      <dgm:spPr/>
      <dgm:t>
        <a:bodyPr/>
        <a:lstStyle/>
        <a:p>
          <a:endParaRPr lang="es-GT" sz="3200">
            <a:latin typeface="Arial" pitchFamily="34" charset="0"/>
            <a:cs typeface="Arial" pitchFamily="34" charset="0"/>
          </a:endParaRPr>
        </a:p>
      </dgm:t>
    </dgm:pt>
    <dgm:pt modelId="{3BEF51DC-793B-4763-A7AF-F1452B8D87CF}" type="sibTrans" cxnId="{A694D56F-C8F6-4402-A4E2-1E60787F81DA}">
      <dgm:prSet/>
      <dgm:spPr/>
      <dgm:t>
        <a:bodyPr/>
        <a:lstStyle/>
        <a:p>
          <a:endParaRPr lang="es-GT" sz="3200">
            <a:latin typeface="Arial" pitchFamily="34" charset="0"/>
            <a:cs typeface="Arial" pitchFamily="34" charset="0"/>
          </a:endParaRPr>
        </a:p>
      </dgm:t>
    </dgm:pt>
    <dgm:pt modelId="{121EFDD2-7939-4063-A38D-B28BE99492B1}">
      <dgm:prSet custT="1"/>
      <dgm:spPr/>
      <dgm:t>
        <a:bodyPr/>
        <a:lstStyle/>
        <a:p>
          <a:r>
            <a:rPr lang="es-GT" sz="1200" dirty="0" smtClean="0">
              <a:latin typeface="Arial" pitchFamily="34" charset="0"/>
              <a:cs typeface="Arial" pitchFamily="34" charset="0"/>
            </a:rPr>
            <a:t>Plan Nacional de Desarrollo: </a:t>
          </a:r>
          <a:r>
            <a:rPr lang="es-GT" sz="1200" dirty="0" err="1" smtClean="0">
              <a:latin typeface="Arial" pitchFamily="34" charset="0"/>
              <a:cs typeface="Arial" pitchFamily="34" charset="0"/>
            </a:rPr>
            <a:t>K´atun</a:t>
          </a:r>
          <a:r>
            <a:rPr lang="es-GT" sz="1200" dirty="0" smtClean="0">
              <a:latin typeface="Arial" pitchFamily="34" charset="0"/>
              <a:cs typeface="Arial" pitchFamily="34" charset="0"/>
            </a:rPr>
            <a:t> 2032</a:t>
          </a:r>
        </a:p>
      </dgm:t>
    </dgm:pt>
    <dgm:pt modelId="{1FF43B2E-DA91-4083-B8C8-5100F02AE3D9}" type="parTrans" cxnId="{D603160A-2A53-48B2-99EB-D02D556FCFF9}">
      <dgm:prSet/>
      <dgm:spPr/>
      <dgm:t>
        <a:bodyPr/>
        <a:lstStyle/>
        <a:p>
          <a:endParaRPr lang="es-GT" sz="3200">
            <a:latin typeface="Arial" pitchFamily="34" charset="0"/>
            <a:cs typeface="Arial" pitchFamily="34" charset="0"/>
          </a:endParaRPr>
        </a:p>
      </dgm:t>
    </dgm:pt>
    <dgm:pt modelId="{7176CBAF-E6C8-48B7-9D1E-EF0A02A02C93}" type="sibTrans" cxnId="{D603160A-2A53-48B2-99EB-D02D556FCFF9}">
      <dgm:prSet/>
      <dgm:spPr/>
      <dgm:t>
        <a:bodyPr/>
        <a:lstStyle/>
        <a:p>
          <a:endParaRPr lang="es-GT" sz="3200">
            <a:latin typeface="Arial" pitchFamily="34" charset="0"/>
            <a:cs typeface="Arial" pitchFamily="34" charset="0"/>
          </a:endParaRPr>
        </a:p>
      </dgm:t>
    </dgm:pt>
    <dgm:pt modelId="{3890C5AE-6750-47F4-9F08-2F7A756271AF}">
      <dgm:prSet custT="1"/>
      <dgm:spPr/>
      <dgm:t>
        <a:bodyPr/>
        <a:lstStyle/>
        <a:p>
          <a:r>
            <a:rPr lang="es-GT" sz="1200" dirty="0" smtClean="0">
              <a:latin typeface="Arial" pitchFamily="34" charset="0"/>
              <a:cs typeface="Arial" pitchFamily="34" charset="0"/>
            </a:rPr>
            <a:t>Plan de la Alianza para la Prosperidad del Triángulo Norte</a:t>
          </a:r>
        </a:p>
      </dgm:t>
    </dgm:pt>
    <dgm:pt modelId="{645B2D89-3EB3-4233-BF45-B36E38DE4A72}" type="parTrans" cxnId="{AB707F5C-3DB6-488D-8F5D-CFB07ED67FA6}">
      <dgm:prSet/>
      <dgm:spPr/>
      <dgm:t>
        <a:bodyPr/>
        <a:lstStyle/>
        <a:p>
          <a:endParaRPr lang="es-GT" sz="3200">
            <a:latin typeface="Arial" pitchFamily="34" charset="0"/>
            <a:cs typeface="Arial" pitchFamily="34" charset="0"/>
          </a:endParaRPr>
        </a:p>
      </dgm:t>
    </dgm:pt>
    <dgm:pt modelId="{81919DA5-313F-4E9D-8526-2BC2AE47B6E6}" type="sibTrans" cxnId="{AB707F5C-3DB6-488D-8F5D-CFB07ED67FA6}">
      <dgm:prSet/>
      <dgm:spPr/>
      <dgm:t>
        <a:bodyPr/>
        <a:lstStyle/>
        <a:p>
          <a:endParaRPr lang="es-GT" sz="3200">
            <a:latin typeface="Arial" pitchFamily="34" charset="0"/>
            <a:cs typeface="Arial" pitchFamily="34" charset="0"/>
          </a:endParaRPr>
        </a:p>
      </dgm:t>
    </dgm:pt>
    <dgm:pt modelId="{C8E37ACE-898E-429D-A120-0FB5EB3ACF96}">
      <dgm:prSet custT="1"/>
      <dgm:spPr/>
      <dgm:t>
        <a:bodyPr/>
        <a:lstStyle/>
        <a:p>
          <a:r>
            <a:rPr lang="es-GT" sz="1200" dirty="0" smtClean="0">
              <a:latin typeface="Arial" pitchFamily="34" charset="0"/>
              <a:cs typeface="Arial" pitchFamily="34" charset="0"/>
            </a:rPr>
            <a:t>Política General de Gobierno </a:t>
          </a:r>
        </a:p>
      </dgm:t>
    </dgm:pt>
    <dgm:pt modelId="{13329328-CE8E-41D5-9E3A-3A8982271B36}" type="parTrans" cxnId="{070374E8-33F0-4B62-8434-F4A457A936EC}">
      <dgm:prSet/>
      <dgm:spPr/>
      <dgm:t>
        <a:bodyPr/>
        <a:lstStyle/>
        <a:p>
          <a:endParaRPr lang="es-GT" sz="3200">
            <a:latin typeface="Arial" pitchFamily="34" charset="0"/>
            <a:cs typeface="Arial" pitchFamily="34" charset="0"/>
          </a:endParaRPr>
        </a:p>
      </dgm:t>
    </dgm:pt>
    <dgm:pt modelId="{121167D7-9F8B-453E-8B16-5CF6E339D8A7}" type="sibTrans" cxnId="{070374E8-33F0-4B62-8434-F4A457A936EC}">
      <dgm:prSet/>
      <dgm:spPr/>
      <dgm:t>
        <a:bodyPr/>
        <a:lstStyle/>
        <a:p>
          <a:endParaRPr lang="es-GT" sz="3200">
            <a:latin typeface="Arial" pitchFamily="34" charset="0"/>
            <a:cs typeface="Arial" pitchFamily="34" charset="0"/>
          </a:endParaRPr>
        </a:p>
      </dgm:t>
    </dgm:pt>
    <dgm:pt modelId="{1CC01DF0-3627-446E-8FC7-B632F08C62C2}" type="pres">
      <dgm:prSet presAssocID="{94FC4CF3-2B99-4042-996C-3FF8CAC6863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65EA60D-50D1-4AF0-870B-0CE3597B52D8}" type="pres">
      <dgm:prSet presAssocID="{135E0DAD-4287-49C6-BE2A-306141DBCB89}" presName="composite" presStyleCnt="0"/>
      <dgm:spPr/>
    </dgm:pt>
    <dgm:pt modelId="{3195ECB3-41BF-45FA-A5D4-BE2144194D95}" type="pres">
      <dgm:prSet presAssocID="{135E0DAD-4287-49C6-BE2A-306141DBCB89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5322E593-A3C7-4451-B8AF-717D704A29A3}" type="pres">
      <dgm:prSet presAssocID="{135E0DAD-4287-49C6-BE2A-306141DBCB89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D2FB1EC7-EABB-4F5E-9095-D8912323F369}" type="pres">
      <dgm:prSet presAssocID="{C669D98B-B453-401E-8B96-DE6CF3043CAE}" presName="sp" presStyleCnt="0"/>
      <dgm:spPr/>
    </dgm:pt>
    <dgm:pt modelId="{541F4C73-F15E-4961-B4A1-5FD573149604}" type="pres">
      <dgm:prSet presAssocID="{863A119A-3F7A-4855-9ABF-FB53B24CF727}" presName="composite" presStyleCnt="0"/>
      <dgm:spPr/>
    </dgm:pt>
    <dgm:pt modelId="{92E460CB-B5B0-4158-A79B-61A9BECC2B91}" type="pres">
      <dgm:prSet presAssocID="{863A119A-3F7A-4855-9ABF-FB53B24CF727}" presName="parentText" presStyleLbl="alignNode1" presStyleIdx="1" presStyleCnt="4" custLinFactNeighborY="-1487">
        <dgm:presLayoutVars>
          <dgm:chMax val="1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E3D05A2E-57AB-439B-A345-4324580D081D}" type="pres">
      <dgm:prSet presAssocID="{863A119A-3F7A-4855-9ABF-FB53B24CF727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8C408C2A-2824-4B80-BD51-012AF974F7AC}" type="pres">
      <dgm:prSet presAssocID="{37FBD4B0-E48B-45DA-B3E8-FA6AC8D939E2}" presName="sp" presStyleCnt="0"/>
      <dgm:spPr/>
    </dgm:pt>
    <dgm:pt modelId="{8712D057-A88F-4EDF-B0B1-944DF9D7867A}" type="pres">
      <dgm:prSet presAssocID="{91CC03EC-0FEF-45F6-BDDE-506D5AB6BF89}" presName="composite" presStyleCnt="0"/>
      <dgm:spPr/>
    </dgm:pt>
    <dgm:pt modelId="{D39ED827-4F5E-4144-9CE0-ED3517218D50}" type="pres">
      <dgm:prSet presAssocID="{91CC03EC-0FEF-45F6-BDDE-506D5AB6BF89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455FE7F6-6F69-4282-860A-100879511B2D}" type="pres">
      <dgm:prSet presAssocID="{91CC03EC-0FEF-45F6-BDDE-506D5AB6BF89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CAFC48B7-2EFC-4C75-8815-A9FD2738102B}" type="pres">
      <dgm:prSet presAssocID="{59993FC5-A90E-4D80-9B80-81DC603FB947}" presName="sp" presStyleCnt="0"/>
      <dgm:spPr/>
    </dgm:pt>
    <dgm:pt modelId="{95D91A49-FF9A-42BE-BD6A-0A2C29A04B6D}" type="pres">
      <dgm:prSet presAssocID="{8C1FDE08-4CB2-4B60-BB5F-BC81A4DACBB7}" presName="composite" presStyleCnt="0"/>
      <dgm:spPr/>
    </dgm:pt>
    <dgm:pt modelId="{3BAE3A21-5CFE-4962-9CD0-C5EE45E66236}" type="pres">
      <dgm:prSet presAssocID="{8C1FDE08-4CB2-4B60-BB5F-BC81A4DACBB7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BD0A5E72-86C3-4FCF-A599-F5B9218CDE4F}" type="pres">
      <dgm:prSet presAssocID="{8C1FDE08-4CB2-4B60-BB5F-BC81A4DACBB7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</dgm:ptLst>
  <dgm:cxnLst>
    <dgm:cxn modelId="{9F2645E4-D6F4-429A-8D17-8F19B9CA8F2C}" type="presOf" srcId="{1998ED2A-592A-4C1B-9951-F6641036A00B}" destId="{BD0A5E72-86C3-4FCF-A599-F5B9218CDE4F}" srcOrd="0" destOrd="0" presId="urn:microsoft.com/office/officeart/2005/8/layout/chevron2"/>
    <dgm:cxn modelId="{B5719487-FBAB-4C59-BF84-FC493A45717A}" type="presOf" srcId="{8C1FDE08-4CB2-4B60-BB5F-BC81A4DACBB7}" destId="{3BAE3A21-5CFE-4962-9CD0-C5EE45E66236}" srcOrd="0" destOrd="0" presId="urn:microsoft.com/office/officeart/2005/8/layout/chevron2"/>
    <dgm:cxn modelId="{BDD793B2-3D74-4014-9469-405E86C7A907}" type="presOf" srcId="{F509A476-6E77-4452-828B-F008ED0B108D}" destId="{E3D05A2E-57AB-439B-A345-4324580D081D}" srcOrd="0" destOrd="0" presId="urn:microsoft.com/office/officeart/2005/8/layout/chevron2"/>
    <dgm:cxn modelId="{31848969-DDBA-4CDE-B1F9-0F8B622A6D2B}" srcId="{94FC4CF3-2B99-4042-996C-3FF8CAC6863C}" destId="{91CC03EC-0FEF-45F6-BDDE-506D5AB6BF89}" srcOrd="2" destOrd="0" parTransId="{8858DBE3-E886-41D8-B619-3119AFC94992}" sibTransId="{59993FC5-A90E-4D80-9B80-81DC603FB947}"/>
    <dgm:cxn modelId="{5695F54E-C06A-4D37-B8EA-FB4360BB77F6}" srcId="{91CC03EC-0FEF-45F6-BDDE-506D5AB6BF89}" destId="{2E190814-425F-463D-B05C-3A00C92E4570}" srcOrd="0" destOrd="0" parTransId="{181E143C-9B00-434F-B11B-05FE50AE1E28}" sibTransId="{EA230A15-59F9-4233-9D69-30A3D705F60B}"/>
    <dgm:cxn modelId="{A4A84970-87B7-47EA-AE5F-0C60AF70631A}" type="presOf" srcId="{94FC4CF3-2B99-4042-996C-3FF8CAC6863C}" destId="{1CC01DF0-3627-446E-8FC7-B632F08C62C2}" srcOrd="0" destOrd="0" presId="urn:microsoft.com/office/officeart/2005/8/layout/chevron2"/>
    <dgm:cxn modelId="{A7CA28C1-2430-4BBB-B92A-06A2190A54EA}" srcId="{135E0DAD-4287-49C6-BE2A-306141DBCB89}" destId="{025747E9-7A0A-40AE-AFE1-C355D07F9601}" srcOrd="0" destOrd="0" parTransId="{D2F44B4B-459E-49BB-BB3C-5098EBEED9BC}" sibTransId="{78C3DD0B-3AF5-4C68-BEE6-EC4DC654592F}"/>
    <dgm:cxn modelId="{2E489DED-FF1C-4301-9102-A3EC9D81AD29}" type="presOf" srcId="{863A119A-3F7A-4855-9ABF-FB53B24CF727}" destId="{92E460CB-B5B0-4158-A79B-61A9BECC2B91}" srcOrd="0" destOrd="0" presId="urn:microsoft.com/office/officeart/2005/8/layout/chevron2"/>
    <dgm:cxn modelId="{E71A9B88-0554-472A-B0E0-CEE06992C034}" type="presOf" srcId="{2E190814-425F-463D-B05C-3A00C92E4570}" destId="{455FE7F6-6F69-4282-860A-100879511B2D}" srcOrd="0" destOrd="0" presId="urn:microsoft.com/office/officeart/2005/8/layout/chevron2"/>
    <dgm:cxn modelId="{031E853D-D656-40F2-BE71-E138B134FD6B}" srcId="{94FC4CF3-2B99-4042-996C-3FF8CAC6863C}" destId="{135E0DAD-4287-49C6-BE2A-306141DBCB89}" srcOrd="0" destOrd="0" parTransId="{4E5C24E0-67C6-42DF-8F58-1E7586CACE43}" sibTransId="{C669D98B-B453-401E-8B96-DE6CF3043CAE}"/>
    <dgm:cxn modelId="{A694D56F-C8F6-4402-A4E2-1E60787F81DA}" srcId="{8C1FDE08-4CB2-4B60-BB5F-BC81A4DACBB7}" destId="{1998ED2A-592A-4C1B-9951-F6641036A00B}" srcOrd="0" destOrd="0" parTransId="{E8663B14-934A-44E3-8839-DFDA96B5BD99}" sibTransId="{3BEF51DC-793B-4763-A7AF-F1452B8D87CF}"/>
    <dgm:cxn modelId="{67015BD1-C163-49ED-9C1A-9D422A71E5C5}" type="presOf" srcId="{135E0DAD-4287-49C6-BE2A-306141DBCB89}" destId="{3195ECB3-41BF-45FA-A5D4-BE2144194D95}" srcOrd="0" destOrd="0" presId="urn:microsoft.com/office/officeart/2005/8/layout/chevron2"/>
    <dgm:cxn modelId="{474B2598-308A-4EDA-888C-9813AF3BA079}" srcId="{94FC4CF3-2B99-4042-996C-3FF8CAC6863C}" destId="{863A119A-3F7A-4855-9ABF-FB53B24CF727}" srcOrd="1" destOrd="0" parTransId="{E3BF6FE7-3005-4906-8CA2-49673241521D}" sibTransId="{37FBD4B0-E48B-45DA-B3E8-FA6AC8D939E2}"/>
    <dgm:cxn modelId="{D866E681-7E68-4C44-AB52-E4CA62A22B5D}" type="presOf" srcId="{025747E9-7A0A-40AE-AFE1-C355D07F9601}" destId="{5322E593-A3C7-4451-B8AF-717D704A29A3}" srcOrd="0" destOrd="0" presId="urn:microsoft.com/office/officeart/2005/8/layout/chevron2"/>
    <dgm:cxn modelId="{3EA3470C-2A99-4349-AFC5-91E848552F71}" type="presOf" srcId="{C8E37ACE-898E-429D-A120-0FB5EB3ACF96}" destId="{BD0A5E72-86C3-4FCF-A599-F5B9218CDE4F}" srcOrd="0" destOrd="3" presId="urn:microsoft.com/office/officeart/2005/8/layout/chevron2"/>
    <dgm:cxn modelId="{37BC35D2-C60A-4F1C-8A03-98FE3ED4AF23}" type="presOf" srcId="{3890C5AE-6750-47F4-9F08-2F7A756271AF}" destId="{BD0A5E72-86C3-4FCF-A599-F5B9218CDE4F}" srcOrd="0" destOrd="2" presId="urn:microsoft.com/office/officeart/2005/8/layout/chevron2"/>
    <dgm:cxn modelId="{CCF0AB8C-EF64-4A1D-A420-EB5DB9C4B4E9}" type="presOf" srcId="{91CC03EC-0FEF-45F6-BDDE-506D5AB6BF89}" destId="{D39ED827-4F5E-4144-9CE0-ED3517218D50}" srcOrd="0" destOrd="0" presId="urn:microsoft.com/office/officeart/2005/8/layout/chevron2"/>
    <dgm:cxn modelId="{D603160A-2A53-48B2-99EB-D02D556FCFF9}" srcId="{1998ED2A-592A-4C1B-9951-F6641036A00B}" destId="{121EFDD2-7939-4063-A38D-B28BE99492B1}" srcOrd="0" destOrd="0" parTransId="{1FF43B2E-DA91-4083-B8C8-5100F02AE3D9}" sibTransId="{7176CBAF-E6C8-48B7-9D1E-EF0A02A02C93}"/>
    <dgm:cxn modelId="{230988F9-000C-4CA0-A072-81A03C6642BA}" type="presOf" srcId="{121EFDD2-7939-4063-A38D-B28BE99492B1}" destId="{BD0A5E72-86C3-4FCF-A599-F5B9218CDE4F}" srcOrd="0" destOrd="1" presId="urn:microsoft.com/office/officeart/2005/8/layout/chevron2"/>
    <dgm:cxn modelId="{AB707F5C-3DB6-488D-8F5D-CFB07ED67FA6}" srcId="{1998ED2A-592A-4C1B-9951-F6641036A00B}" destId="{3890C5AE-6750-47F4-9F08-2F7A756271AF}" srcOrd="1" destOrd="0" parTransId="{645B2D89-3EB3-4233-BF45-B36E38DE4A72}" sibTransId="{81919DA5-313F-4E9D-8526-2BC2AE47B6E6}"/>
    <dgm:cxn modelId="{C0D66008-FB28-4ECE-81CF-8476EE056E84}" srcId="{94FC4CF3-2B99-4042-996C-3FF8CAC6863C}" destId="{8C1FDE08-4CB2-4B60-BB5F-BC81A4DACBB7}" srcOrd="3" destOrd="0" parTransId="{C69B6D96-4CF4-4572-9271-5B25321F5526}" sibTransId="{27267CF6-1638-4BAF-AC38-E93A3AC1F585}"/>
    <dgm:cxn modelId="{3BF7ABA6-ECE1-46EC-971C-4B7ED15F2727}" srcId="{863A119A-3F7A-4855-9ABF-FB53B24CF727}" destId="{F509A476-6E77-4452-828B-F008ED0B108D}" srcOrd="0" destOrd="0" parTransId="{F458F49F-29DC-4CFF-A7F4-7CFAAEFE083E}" sibTransId="{EB7BB04F-A886-4204-8707-4FDB7001284A}"/>
    <dgm:cxn modelId="{070374E8-33F0-4B62-8434-F4A457A936EC}" srcId="{1998ED2A-592A-4C1B-9951-F6641036A00B}" destId="{C8E37ACE-898E-429D-A120-0FB5EB3ACF96}" srcOrd="2" destOrd="0" parTransId="{13329328-CE8E-41D5-9E3A-3A8982271B36}" sibTransId="{121167D7-9F8B-453E-8B16-5CF6E339D8A7}"/>
    <dgm:cxn modelId="{DB77ACF4-3196-4138-8A69-DE3DDCD3D18C}" type="presParOf" srcId="{1CC01DF0-3627-446E-8FC7-B632F08C62C2}" destId="{465EA60D-50D1-4AF0-870B-0CE3597B52D8}" srcOrd="0" destOrd="0" presId="urn:microsoft.com/office/officeart/2005/8/layout/chevron2"/>
    <dgm:cxn modelId="{CD795DE7-3C40-4293-AACB-7D4D83E6E4DE}" type="presParOf" srcId="{465EA60D-50D1-4AF0-870B-0CE3597B52D8}" destId="{3195ECB3-41BF-45FA-A5D4-BE2144194D95}" srcOrd="0" destOrd="0" presId="urn:microsoft.com/office/officeart/2005/8/layout/chevron2"/>
    <dgm:cxn modelId="{626DB029-1C07-4DBD-8892-D72B7D116765}" type="presParOf" srcId="{465EA60D-50D1-4AF0-870B-0CE3597B52D8}" destId="{5322E593-A3C7-4451-B8AF-717D704A29A3}" srcOrd="1" destOrd="0" presId="urn:microsoft.com/office/officeart/2005/8/layout/chevron2"/>
    <dgm:cxn modelId="{9D306BE1-A12F-4083-834A-21E3E2815655}" type="presParOf" srcId="{1CC01DF0-3627-446E-8FC7-B632F08C62C2}" destId="{D2FB1EC7-EABB-4F5E-9095-D8912323F369}" srcOrd="1" destOrd="0" presId="urn:microsoft.com/office/officeart/2005/8/layout/chevron2"/>
    <dgm:cxn modelId="{200C121E-5B12-480A-A2A3-7C14A3F19A49}" type="presParOf" srcId="{1CC01DF0-3627-446E-8FC7-B632F08C62C2}" destId="{541F4C73-F15E-4961-B4A1-5FD573149604}" srcOrd="2" destOrd="0" presId="urn:microsoft.com/office/officeart/2005/8/layout/chevron2"/>
    <dgm:cxn modelId="{1A3BB913-352C-4F88-BD59-EA17A42FE827}" type="presParOf" srcId="{541F4C73-F15E-4961-B4A1-5FD573149604}" destId="{92E460CB-B5B0-4158-A79B-61A9BECC2B91}" srcOrd="0" destOrd="0" presId="urn:microsoft.com/office/officeart/2005/8/layout/chevron2"/>
    <dgm:cxn modelId="{4FF62F09-63AF-43C2-825B-A8EB3E949143}" type="presParOf" srcId="{541F4C73-F15E-4961-B4A1-5FD573149604}" destId="{E3D05A2E-57AB-439B-A345-4324580D081D}" srcOrd="1" destOrd="0" presId="urn:microsoft.com/office/officeart/2005/8/layout/chevron2"/>
    <dgm:cxn modelId="{BD52182B-52D2-4827-8591-6FF2F8D9BBAD}" type="presParOf" srcId="{1CC01DF0-3627-446E-8FC7-B632F08C62C2}" destId="{8C408C2A-2824-4B80-BD51-012AF974F7AC}" srcOrd="3" destOrd="0" presId="urn:microsoft.com/office/officeart/2005/8/layout/chevron2"/>
    <dgm:cxn modelId="{DD3320B9-B282-43C1-90F5-2974A71FE85A}" type="presParOf" srcId="{1CC01DF0-3627-446E-8FC7-B632F08C62C2}" destId="{8712D057-A88F-4EDF-B0B1-944DF9D7867A}" srcOrd="4" destOrd="0" presId="urn:microsoft.com/office/officeart/2005/8/layout/chevron2"/>
    <dgm:cxn modelId="{C911D7C6-3982-41F2-A3D6-71356EF3D709}" type="presParOf" srcId="{8712D057-A88F-4EDF-B0B1-944DF9D7867A}" destId="{D39ED827-4F5E-4144-9CE0-ED3517218D50}" srcOrd="0" destOrd="0" presId="urn:microsoft.com/office/officeart/2005/8/layout/chevron2"/>
    <dgm:cxn modelId="{13890958-E8D4-4D76-B691-EF56F4ACEC7B}" type="presParOf" srcId="{8712D057-A88F-4EDF-B0B1-944DF9D7867A}" destId="{455FE7F6-6F69-4282-860A-100879511B2D}" srcOrd="1" destOrd="0" presId="urn:microsoft.com/office/officeart/2005/8/layout/chevron2"/>
    <dgm:cxn modelId="{976DEC3A-04AE-42A9-83FA-173A2ABCCA03}" type="presParOf" srcId="{1CC01DF0-3627-446E-8FC7-B632F08C62C2}" destId="{CAFC48B7-2EFC-4C75-8815-A9FD2738102B}" srcOrd="5" destOrd="0" presId="urn:microsoft.com/office/officeart/2005/8/layout/chevron2"/>
    <dgm:cxn modelId="{C045471B-8FF5-4CE3-A658-2B912444A404}" type="presParOf" srcId="{1CC01DF0-3627-446E-8FC7-B632F08C62C2}" destId="{95D91A49-FF9A-42BE-BD6A-0A2C29A04B6D}" srcOrd="6" destOrd="0" presId="urn:microsoft.com/office/officeart/2005/8/layout/chevron2"/>
    <dgm:cxn modelId="{28E8ED9A-80DE-48C6-A3DB-14C749256408}" type="presParOf" srcId="{95D91A49-FF9A-42BE-BD6A-0A2C29A04B6D}" destId="{3BAE3A21-5CFE-4962-9CD0-C5EE45E66236}" srcOrd="0" destOrd="0" presId="urn:microsoft.com/office/officeart/2005/8/layout/chevron2"/>
    <dgm:cxn modelId="{012C7F85-8ADA-463D-977D-02D56C7A824E}" type="presParOf" srcId="{95D91A49-FF9A-42BE-BD6A-0A2C29A04B6D}" destId="{BD0A5E72-86C3-4FCF-A599-F5B9218CDE4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1221608-2991-42F7-8118-73B6F754473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GT"/>
        </a:p>
      </dgm:t>
    </dgm:pt>
    <dgm:pt modelId="{0502C5BF-7AA7-4EA8-97EB-BC474F187A6C}">
      <dgm:prSet phldrT="[Texto]" custT="1"/>
      <dgm:spPr/>
      <dgm:t>
        <a:bodyPr/>
        <a:lstStyle/>
        <a:p>
          <a:r>
            <a:rPr lang="es-GT" sz="1400" dirty="0" smtClean="0">
              <a:latin typeface="Arial" pitchFamily="34" charset="0"/>
              <a:cs typeface="Arial" pitchFamily="34" charset="0"/>
            </a:rPr>
            <a:t>1</a:t>
          </a:r>
          <a:endParaRPr lang="es-GT" sz="1400" dirty="0">
            <a:latin typeface="Arial" pitchFamily="34" charset="0"/>
            <a:cs typeface="Arial" pitchFamily="34" charset="0"/>
          </a:endParaRPr>
        </a:p>
      </dgm:t>
    </dgm:pt>
    <dgm:pt modelId="{85C6FA98-7EC9-4E4C-A6E7-2AED7461DB65}" type="parTrans" cxnId="{25DB49CE-757E-4ABF-BA7B-9CC6F5042B7D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23A802E2-AB7F-419C-BCAA-037E71436B37}" type="sibTrans" cxnId="{25DB49CE-757E-4ABF-BA7B-9CC6F5042B7D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11FBDCAE-DA42-4E51-B259-09F762FB2CA7}">
      <dgm:prSet phldrT="[Texto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s-GT" sz="2400" dirty="0" smtClean="0">
              <a:latin typeface="Arial" pitchFamily="34" charset="0"/>
              <a:cs typeface="Arial" pitchFamily="34" charset="0"/>
            </a:rPr>
            <a:t>Planificación</a:t>
          </a:r>
          <a:endParaRPr lang="es-GT" sz="2400" dirty="0">
            <a:latin typeface="Arial" pitchFamily="34" charset="0"/>
            <a:cs typeface="Arial" pitchFamily="34" charset="0"/>
          </a:endParaRPr>
        </a:p>
      </dgm:t>
    </dgm:pt>
    <dgm:pt modelId="{CC858B3D-BB0C-4160-8A5B-374793484E36}" type="parTrans" cxnId="{CAE452D5-6E32-4F2E-B080-6B8A73F5B3B3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89AC1ECE-97CF-4E43-971B-73A4D73D90C8}" type="sibTrans" cxnId="{CAE452D5-6E32-4F2E-B080-6B8A73F5B3B3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54CEE914-0883-44A2-8051-2A102BD0349C}">
      <dgm:prSet phldrT="[Texto]" custT="1"/>
      <dgm:spPr/>
      <dgm:t>
        <a:bodyPr/>
        <a:lstStyle/>
        <a:p>
          <a:r>
            <a:rPr lang="es-GT" sz="1400" dirty="0" smtClean="0">
              <a:latin typeface="Arial" pitchFamily="34" charset="0"/>
              <a:cs typeface="Arial" pitchFamily="34" charset="0"/>
            </a:rPr>
            <a:t>2</a:t>
          </a:r>
          <a:endParaRPr lang="es-GT" sz="1400" dirty="0">
            <a:latin typeface="Arial" pitchFamily="34" charset="0"/>
            <a:cs typeface="Arial" pitchFamily="34" charset="0"/>
          </a:endParaRPr>
        </a:p>
      </dgm:t>
    </dgm:pt>
    <dgm:pt modelId="{1F73E25D-5F29-4F57-824E-40B66C6E9871}" type="parTrans" cxnId="{1641DDD8-D765-428C-A8D6-77D0C778B9AB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6A3A7892-186F-4885-A2D8-62479AF89032}" type="sibTrans" cxnId="{1641DDD8-D765-428C-A8D6-77D0C778B9AB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05DBEDED-D625-446C-ABA5-9FF15823D0C6}">
      <dgm:prSet phldrT="[Texto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s-GT" sz="2400" dirty="0" smtClean="0">
              <a:latin typeface="Arial" pitchFamily="34" charset="0"/>
              <a:cs typeface="Arial" pitchFamily="34" charset="0"/>
            </a:rPr>
            <a:t>Formulación</a:t>
          </a:r>
          <a:endParaRPr lang="es-GT" sz="2400" dirty="0">
            <a:latin typeface="Arial" pitchFamily="34" charset="0"/>
            <a:cs typeface="Arial" pitchFamily="34" charset="0"/>
          </a:endParaRPr>
        </a:p>
      </dgm:t>
    </dgm:pt>
    <dgm:pt modelId="{A2495D1E-C28E-4EAA-A4F8-AD56712E749A}" type="parTrans" cxnId="{49AE9FCD-A420-453F-8EA4-E5BD5A351729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487086F2-53D8-4455-8D5D-859E78D55BCC}" type="sibTrans" cxnId="{49AE9FCD-A420-453F-8EA4-E5BD5A351729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B02A5894-BE13-4F26-BE44-69CFA71BDBE7}">
      <dgm:prSet phldrT="[Texto]" custT="1"/>
      <dgm:spPr/>
      <dgm:t>
        <a:bodyPr/>
        <a:lstStyle/>
        <a:p>
          <a:r>
            <a:rPr lang="es-GT" sz="1400" dirty="0" smtClean="0">
              <a:latin typeface="Arial" pitchFamily="34" charset="0"/>
              <a:cs typeface="Arial" pitchFamily="34" charset="0"/>
            </a:rPr>
            <a:t>3</a:t>
          </a:r>
          <a:endParaRPr lang="es-GT" sz="1400" dirty="0">
            <a:latin typeface="Arial" pitchFamily="34" charset="0"/>
            <a:cs typeface="Arial" pitchFamily="34" charset="0"/>
          </a:endParaRPr>
        </a:p>
      </dgm:t>
    </dgm:pt>
    <dgm:pt modelId="{0C47C6DA-4EE6-4940-AFE9-0C13510BDCD7}" type="parTrans" cxnId="{9436CF97-977D-4F92-B321-A175B446D915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153DFD25-7FFA-4D49-96DE-63FE8E80563C}" type="sibTrans" cxnId="{9436CF97-977D-4F92-B321-A175B446D915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BD692DA1-DD65-4149-996A-BD2D10623DC2}">
      <dgm:prSet phldrT="[Texto]" custT="1"/>
      <dgm:spPr/>
      <dgm:t>
        <a:bodyPr/>
        <a:lstStyle/>
        <a:p>
          <a:r>
            <a:rPr lang="es-GT" sz="2400" dirty="0" smtClean="0">
              <a:latin typeface="Arial" pitchFamily="34" charset="0"/>
              <a:cs typeface="Arial" pitchFamily="34" charset="0"/>
            </a:rPr>
            <a:t>Presentación</a:t>
          </a:r>
          <a:endParaRPr lang="es-GT" sz="2400" dirty="0">
            <a:latin typeface="Arial" pitchFamily="34" charset="0"/>
            <a:cs typeface="Arial" pitchFamily="34" charset="0"/>
          </a:endParaRPr>
        </a:p>
      </dgm:t>
    </dgm:pt>
    <dgm:pt modelId="{62EC480B-2063-4E1E-848E-5E0A8F5DF7CE}" type="parTrans" cxnId="{B4FC4B76-D2A2-4113-9EBA-846715D2F146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79DA1DEE-44A5-45A2-9E5E-5A70ECFE26D7}" type="sibTrans" cxnId="{B4FC4B76-D2A2-4113-9EBA-846715D2F146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E8CD70E0-F4C0-4782-BD3C-AC2FC6AC2163}">
      <dgm:prSet phldrT="[Texto]" custT="1"/>
      <dgm:spPr/>
      <dgm:t>
        <a:bodyPr/>
        <a:lstStyle/>
        <a:p>
          <a:r>
            <a:rPr lang="es-GT" sz="1400" dirty="0" smtClean="0">
              <a:latin typeface="Arial" pitchFamily="34" charset="0"/>
              <a:cs typeface="Arial" pitchFamily="34" charset="0"/>
            </a:rPr>
            <a:t>4</a:t>
          </a:r>
          <a:endParaRPr lang="es-GT" sz="1400" dirty="0">
            <a:latin typeface="Arial" pitchFamily="34" charset="0"/>
            <a:cs typeface="Arial" pitchFamily="34" charset="0"/>
          </a:endParaRPr>
        </a:p>
      </dgm:t>
    </dgm:pt>
    <dgm:pt modelId="{6593BA87-0686-4272-AD06-ADAAF7D734AE}" type="parTrans" cxnId="{D5430FEF-DB83-4878-8F8F-F704B3BB7E08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C448BD92-12AF-43B7-95EF-51C8C726707F}" type="sibTrans" cxnId="{D5430FEF-DB83-4878-8F8F-F704B3BB7E08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F7942D7A-8925-40B5-BBBA-336C08FE986D}">
      <dgm:prSet phldrT="[Texto]" custT="1"/>
      <dgm:spPr/>
      <dgm:t>
        <a:bodyPr/>
        <a:lstStyle/>
        <a:p>
          <a:r>
            <a:rPr lang="es-GT" sz="2400" dirty="0" smtClean="0">
              <a:latin typeface="Arial" pitchFamily="34" charset="0"/>
              <a:cs typeface="Arial" pitchFamily="34" charset="0"/>
            </a:rPr>
            <a:t>Aprobación</a:t>
          </a:r>
          <a:endParaRPr lang="es-GT" sz="2400" dirty="0">
            <a:latin typeface="Arial" pitchFamily="34" charset="0"/>
            <a:cs typeface="Arial" pitchFamily="34" charset="0"/>
          </a:endParaRPr>
        </a:p>
      </dgm:t>
    </dgm:pt>
    <dgm:pt modelId="{0E8345E8-0899-4369-A3C5-3F06D5E312DD}" type="parTrans" cxnId="{297DBE8E-F7E1-4775-8DD3-373485A15BB2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0AC4AB53-5BD1-4890-99CC-A392447CFAB5}" type="sibTrans" cxnId="{297DBE8E-F7E1-4775-8DD3-373485A15BB2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763BC43E-058E-48C2-A11F-2F8FBE6E2700}">
      <dgm:prSet phldrT="[Texto]" custT="1"/>
      <dgm:spPr/>
      <dgm:t>
        <a:bodyPr/>
        <a:lstStyle/>
        <a:p>
          <a:r>
            <a:rPr lang="es-GT" sz="1400" dirty="0" smtClean="0">
              <a:latin typeface="Arial" pitchFamily="34" charset="0"/>
              <a:cs typeface="Arial" pitchFamily="34" charset="0"/>
            </a:rPr>
            <a:t>5</a:t>
          </a:r>
          <a:endParaRPr lang="es-GT" sz="1400" dirty="0">
            <a:latin typeface="Arial" pitchFamily="34" charset="0"/>
            <a:cs typeface="Arial" pitchFamily="34" charset="0"/>
          </a:endParaRPr>
        </a:p>
      </dgm:t>
    </dgm:pt>
    <dgm:pt modelId="{ABCF7801-0FD0-4E63-972F-DC8F8862DD67}" type="parTrans" cxnId="{396A5D0E-3C26-41CF-932C-396230159AEF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F8E8B94B-056C-4E9F-8603-1A4373FAF409}" type="sibTrans" cxnId="{396A5D0E-3C26-41CF-932C-396230159AEF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79C1096E-104A-4D7F-B41F-94587089873A}">
      <dgm:prSet phldrT="[Texto]" custT="1"/>
      <dgm:spPr/>
      <dgm:t>
        <a:bodyPr/>
        <a:lstStyle/>
        <a:p>
          <a:r>
            <a:rPr lang="es-GT" sz="2400" dirty="0" smtClean="0">
              <a:latin typeface="Arial" pitchFamily="34" charset="0"/>
              <a:cs typeface="Arial" pitchFamily="34" charset="0"/>
            </a:rPr>
            <a:t>Ejecución</a:t>
          </a:r>
          <a:endParaRPr lang="es-GT" sz="2400" dirty="0">
            <a:latin typeface="Arial" pitchFamily="34" charset="0"/>
            <a:cs typeface="Arial" pitchFamily="34" charset="0"/>
          </a:endParaRPr>
        </a:p>
      </dgm:t>
    </dgm:pt>
    <dgm:pt modelId="{60EEC9A3-4764-4EA5-B93A-520A3AD51724}" type="parTrans" cxnId="{EEF08929-8B5C-4DA0-872B-20144A339995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D9DB07CC-44B7-453A-AACB-C3DA22AFDDCD}" type="sibTrans" cxnId="{EEF08929-8B5C-4DA0-872B-20144A339995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1FA1174E-6FB3-4B3F-8FCE-51E323D7085A}">
      <dgm:prSet phldrT="[Texto]" custT="1"/>
      <dgm:spPr/>
      <dgm:t>
        <a:bodyPr/>
        <a:lstStyle/>
        <a:p>
          <a:r>
            <a:rPr lang="es-GT" sz="1400" dirty="0" smtClean="0">
              <a:latin typeface="Arial" pitchFamily="34" charset="0"/>
              <a:cs typeface="Arial" pitchFamily="34" charset="0"/>
            </a:rPr>
            <a:t>6</a:t>
          </a:r>
          <a:endParaRPr lang="es-GT" sz="1400" dirty="0">
            <a:latin typeface="Arial" pitchFamily="34" charset="0"/>
            <a:cs typeface="Arial" pitchFamily="34" charset="0"/>
          </a:endParaRPr>
        </a:p>
      </dgm:t>
    </dgm:pt>
    <dgm:pt modelId="{4A9FB731-6B60-4689-B258-7B19AB11040B}" type="parTrans" cxnId="{5E74944A-28D1-461A-B4FD-E32A002E9BEC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94676C39-F9AE-41FB-B86F-F83F2EE54761}" type="sibTrans" cxnId="{5E74944A-28D1-461A-B4FD-E32A002E9BEC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CE56D44A-30BA-4E3D-9A0E-798EE470EE94}">
      <dgm:prSet phldrT="[Texto]" custT="1"/>
      <dgm:spPr/>
      <dgm:t>
        <a:bodyPr/>
        <a:lstStyle/>
        <a:p>
          <a:r>
            <a:rPr lang="es-GT" sz="2400" dirty="0" smtClean="0">
              <a:latin typeface="Arial" pitchFamily="34" charset="0"/>
              <a:cs typeface="Arial" pitchFamily="34" charset="0"/>
            </a:rPr>
            <a:t>Seguimiento y Evaluación</a:t>
          </a:r>
          <a:endParaRPr lang="es-GT" sz="2400" dirty="0">
            <a:latin typeface="Arial" pitchFamily="34" charset="0"/>
            <a:cs typeface="Arial" pitchFamily="34" charset="0"/>
          </a:endParaRPr>
        </a:p>
      </dgm:t>
    </dgm:pt>
    <dgm:pt modelId="{B8AF323B-7B1E-40EB-93E6-7B7C50D4B37A}" type="parTrans" cxnId="{888892A2-6424-4470-B730-CC88D02A2E26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2BE8D61E-ECF4-49BE-9F9C-FA99EBBABC20}" type="sibTrans" cxnId="{888892A2-6424-4470-B730-CC88D02A2E26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E133D8CE-C65D-47B9-A27C-08994008BBDC}">
      <dgm:prSet phldrT="[Texto]" custT="1"/>
      <dgm:spPr/>
      <dgm:t>
        <a:bodyPr/>
        <a:lstStyle/>
        <a:p>
          <a:r>
            <a:rPr lang="es-GT" sz="1400" dirty="0" smtClean="0">
              <a:latin typeface="Arial" pitchFamily="34" charset="0"/>
              <a:cs typeface="Arial" pitchFamily="34" charset="0"/>
            </a:rPr>
            <a:t>7</a:t>
          </a:r>
          <a:endParaRPr lang="es-GT" sz="1400" dirty="0">
            <a:latin typeface="Arial" pitchFamily="34" charset="0"/>
            <a:cs typeface="Arial" pitchFamily="34" charset="0"/>
          </a:endParaRPr>
        </a:p>
      </dgm:t>
    </dgm:pt>
    <dgm:pt modelId="{9065F17D-9F8A-4A96-912F-31295513C4AE}" type="parTrans" cxnId="{9963FA36-4DBA-408B-A799-C91F03531FE5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F0642F45-38B3-4932-BFBD-91292F2D1E9B}" type="sibTrans" cxnId="{9963FA36-4DBA-408B-A799-C91F03531FE5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437CAB6D-3BB9-4046-8578-27A698BC26DD}">
      <dgm:prSet phldrT="[Texto]" custT="1"/>
      <dgm:spPr/>
      <dgm:t>
        <a:bodyPr/>
        <a:lstStyle/>
        <a:p>
          <a:r>
            <a:rPr lang="es-GT" sz="2400" dirty="0" smtClean="0">
              <a:latin typeface="Arial" pitchFamily="34" charset="0"/>
              <a:cs typeface="Arial" pitchFamily="34" charset="0"/>
            </a:rPr>
            <a:t>Liquidación y Rendición</a:t>
          </a:r>
          <a:endParaRPr lang="es-GT" sz="2400" dirty="0">
            <a:latin typeface="Arial" pitchFamily="34" charset="0"/>
            <a:cs typeface="Arial" pitchFamily="34" charset="0"/>
          </a:endParaRPr>
        </a:p>
      </dgm:t>
    </dgm:pt>
    <dgm:pt modelId="{45495F23-03C4-4A8B-B371-3A081F8B3329}" type="parTrans" cxnId="{39229EC1-F717-43BB-A73F-E7BD5ED6737D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6329010B-232D-4CB9-80AD-608D44A23413}" type="sibTrans" cxnId="{39229EC1-F717-43BB-A73F-E7BD5ED6737D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A6FD2449-A1E3-401D-B06D-8687AB1DA0B6}" type="pres">
      <dgm:prSet presAssocID="{61221608-2991-42F7-8118-73B6F754473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GT"/>
        </a:p>
      </dgm:t>
    </dgm:pt>
    <dgm:pt modelId="{15C6767B-8315-4278-B3F8-D950B421DB4B}" type="pres">
      <dgm:prSet presAssocID="{0502C5BF-7AA7-4EA8-97EB-BC474F187A6C}" presName="composite" presStyleCnt="0"/>
      <dgm:spPr/>
    </dgm:pt>
    <dgm:pt modelId="{353AF818-179D-4F87-905B-EB545C980256}" type="pres">
      <dgm:prSet presAssocID="{0502C5BF-7AA7-4EA8-97EB-BC474F187A6C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0108CE0F-9DBA-4354-99A0-AA5095FEC0E4}" type="pres">
      <dgm:prSet presAssocID="{0502C5BF-7AA7-4EA8-97EB-BC474F187A6C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6FF13604-E9D7-4F45-979D-FC0051F89253}" type="pres">
      <dgm:prSet presAssocID="{23A802E2-AB7F-419C-BCAA-037E71436B37}" presName="sp" presStyleCnt="0"/>
      <dgm:spPr/>
    </dgm:pt>
    <dgm:pt modelId="{274290EA-5577-43A6-A75C-D89A0A0F2C39}" type="pres">
      <dgm:prSet presAssocID="{54CEE914-0883-44A2-8051-2A102BD0349C}" presName="composite" presStyleCnt="0"/>
      <dgm:spPr/>
    </dgm:pt>
    <dgm:pt modelId="{5ED46F80-E172-47F2-8DC9-D6E69A44FDED}" type="pres">
      <dgm:prSet presAssocID="{54CEE914-0883-44A2-8051-2A102BD0349C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9B7D18A8-FAEC-4A4F-BCCD-2EBB00D6687F}" type="pres">
      <dgm:prSet presAssocID="{54CEE914-0883-44A2-8051-2A102BD0349C}" presName="descendantText" presStyleLbl="alignAcc1" presStyleIdx="1" presStyleCnt="7" custLinFactNeighborX="866" custLinFactNeighborY="2288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CB98F292-F2A9-4B2F-B34A-057404989FB4}" type="pres">
      <dgm:prSet presAssocID="{6A3A7892-186F-4885-A2D8-62479AF89032}" presName="sp" presStyleCnt="0"/>
      <dgm:spPr/>
    </dgm:pt>
    <dgm:pt modelId="{D50FA889-CF29-4219-9E46-3356A18C5C4A}" type="pres">
      <dgm:prSet presAssocID="{B02A5894-BE13-4F26-BE44-69CFA71BDBE7}" presName="composite" presStyleCnt="0"/>
      <dgm:spPr/>
    </dgm:pt>
    <dgm:pt modelId="{1416668F-273F-43BB-A096-12199491CCEB}" type="pres">
      <dgm:prSet presAssocID="{B02A5894-BE13-4F26-BE44-69CFA71BDBE7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0643D013-3B56-403D-BB78-7304DCA9E2C1}" type="pres">
      <dgm:prSet presAssocID="{B02A5894-BE13-4F26-BE44-69CFA71BDBE7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4B16F149-B5AF-4A2C-8B0D-788B3EA8DC82}" type="pres">
      <dgm:prSet presAssocID="{153DFD25-7FFA-4D49-96DE-63FE8E80563C}" presName="sp" presStyleCnt="0"/>
      <dgm:spPr/>
    </dgm:pt>
    <dgm:pt modelId="{B1CDA9D8-CDB4-4F00-B5A2-7CE645814C01}" type="pres">
      <dgm:prSet presAssocID="{E8CD70E0-F4C0-4782-BD3C-AC2FC6AC2163}" presName="composite" presStyleCnt="0"/>
      <dgm:spPr/>
    </dgm:pt>
    <dgm:pt modelId="{92994251-3E7C-4EB8-87FE-D61B34718411}" type="pres">
      <dgm:prSet presAssocID="{E8CD70E0-F4C0-4782-BD3C-AC2FC6AC2163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CC2A22BC-BA08-4CF1-9C3C-33F1D5905FA3}" type="pres">
      <dgm:prSet presAssocID="{E8CD70E0-F4C0-4782-BD3C-AC2FC6AC2163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4DF1F320-015F-4AB4-B4B4-4F40DFEF4092}" type="pres">
      <dgm:prSet presAssocID="{C448BD92-12AF-43B7-95EF-51C8C726707F}" presName="sp" presStyleCnt="0"/>
      <dgm:spPr/>
    </dgm:pt>
    <dgm:pt modelId="{9FA9AABF-3C30-4ED8-8412-0EC23CD86DB4}" type="pres">
      <dgm:prSet presAssocID="{763BC43E-058E-48C2-A11F-2F8FBE6E2700}" presName="composite" presStyleCnt="0"/>
      <dgm:spPr/>
    </dgm:pt>
    <dgm:pt modelId="{E9E6B2FE-2869-42F8-B686-CA38209A8B19}" type="pres">
      <dgm:prSet presAssocID="{763BC43E-058E-48C2-A11F-2F8FBE6E2700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364C70AB-BCC6-4D7A-BCF7-7A84417AAC77}" type="pres">
      <dgm:prSet presAssocID="{763BC43E-058E-48C2-A11F-2F8FBE6E2700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2CE30750-6F53-473E-B7A9-B7B107F3F78E}" type="pres">
      <dgm:prSet presAssocID="{F8E8B94B-056C-4E9F-8603-1A4373FAF409}" presName="sp" presStyleCnt="0"/>
      <dgm:spPr/>
    </dgm:pt>
    <dgm:pt modelId="{F0F1DB2E-D328-4FCC-B791-1253D089EF18}" type="pres">
      <dgm:prSet presAssocID="{1FA1174E-6FB3-4B3F-8FCE-51E323D7085A}" presName="composite" presStyleCnt="0"/>
      <dgm:spPr/>
    </dgm:pt>
    <dgm:pt modelId="{64CAB49F-4A18-4D03-84F5-67AB4715B554}" type="pres">
      <dgm:prSet presAssocID="{1FA1174E-6FB3-4B3F-8FCE-51E323D7085A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251D56FD-0A1F-4268-89DE-6E9C28E1D8D3}" type="pres">
      <dgm:prSet presAssocID="{1FA1174E-6FB3-4B3F-8FCE-51E323D7085A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141F61A7-8405-474B-B1FF-1434BBB56534}" type="pres">
      <dgm:prSet presAssocID="{94676C39-F9AE-41FB-B86F-F83F2EE54761}" presName="sp" presStyleCnt="0"/>
      <dgm:spPr/>
    </dgm:pt>
    <dgm:pt modelId="{580E6508-FEA9-4FE0-858D-93FB5DD77A1F}" type="pres">
      <dgm:prSet presAssocID="{E133D8CE-C65D-47B9-A27C-08994008BBDC}" presName="composite" presStyleCnt="0"/>
      <dgm:spPr/>
    </dgm:pt>
    <dgm:pt modelId="{6CF08E75-2D2B-4972-9F93-57FDE270E51D}" type="pres">
      <dgm:prSet presAssocID="{E133D8CE-C65D-47B9-A27C-08994008BBDC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530C8F0F-04AB-4F0F-A850-78A9224B6A3C}" type="pres">
      <dgm:prSet presAssocID="{E133D8CE-C65D-47B9-A27C-08994008BBDC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</dgm:ptLst>
  <dgm:cxnLst>
    <dgm:cxn modelId="{C0006BAF-5E01-455F-AAE2-D8F9037BDCDA}" type="presOf" srcId="{1FA1174E-6FB3-4B3F-8FCE-51E323D7085A}" destId="{64CAB49F-4A18-4D03-84F5-67AB4715B554}" srcOrd="0" destOrd="0" presId="urn:microsoft.com/office/officeart/2005/8/layout/chevron2"/>
    <dgm:cxn modelId="{EEF08929-8B5C-4DA0-872B-20144A339995}" srcId="{763BC43E-058E-48C2-A11F-2F8FBE6E2700}" destId="{79C1096E-104A-4D7F-B41F-94587089873A}" srcOrd="0" destOrd="0" parTransId="{60EEC9A3-4764-4EA5-B93A-520A3AD51724}" sibTransId="{D9DB07CC-44B7-453A-AACB-C3DA22AFDDCD}"/>
    <dgm:cxn modelId="{DB115E2C-BFEB-40E3-B108-3A4387259860}" type="presOf" srcId="{E133D8CE-C65D-47B9-A27C-08994008BBDC}" destId="{6CF08E75-2D2B-4972-9F93-57FDE270E51D}" srcOrd="0" destOrd="0" presId="urn:microsoft.com/office/officeart/2005/8/layout/chevron2"/>
    <dgm:cxn modelId="{49AE9FCD-A420-453F-8EA4-E5BD5A351729}" srcId="{54CEE914-0883-44A2-8051-2A102BD0349C}" destId="{05DBEDED-D625-446C-ABA5-9FF15823D0C6}" srcOrd="0" destOrd="0" parTransId="{A2495D1E-C28E-4EAA-A4F8-AD56712E749A}" sibTransId="{487086F2-53D8-4455-8D5D-859E78D55BCC}"/>
    <dgm:cxn modelId="{0AE751E4-F256-47EB-B085-B7847DC4344F}" type="presOf" srcId="{79C1096E-104A-4D7F-B41F-94587089873A}" destId="{364C70AB-BCC6-4D7A-BCF7-7A84417AAC77}" srcOrd="0" destOrd="0" presId="urn:microsoft.com/office/officeart/2005/8/layout/chevron2"/>
    <dgm:cxn modelId="{B3F78473-EA64-4A34-ABF7-817228850FE4}" type="presOf" srcId="{437CAB6D-3BB9-4046-8578-27A698BC26DD}" destId="{530C8F0F-04AB-4F0F-A850-78A9224B6A3C}" srcOrd="0" destOrd="0" presId="urn:microsoft.com/office/officeart/2005/8/layout/chevron2"/>
    <dgm:cxn modelId="{D5430FEF-DB83-4878-8F8F-F704B3BB7E08}" srcId="{61221608-2991-42F7-8118-73B6F7544739}" destId="{E8CD70E0-F4C0-4782-BD3C-AC2FC6AC2163}" srcOrd="3" destOrd="0" parTransId="{6593BA87-0686-4272-AD06-ADAAF7D734AE}" sibTransId="{C448BD92-12AF-43B7-95EF-51C8C726707F}"/>
    <dgm:cxn modelId="{6081A332-D37E-441A-959E-0F3D12983372}" type="presOf" srcId="{05DBEDED-D625-446C-ABA5-9FF15823D0C6}" destId="{9B7D18A8-FAEC-4A4F-BCCD-2EBB00D6687F}" srcOrd="0" destOrd="0" presId="urn:microsoft.com/office/officeart/2005/8/layout/chevron2"/>
    <dgm:cxn modelId="{CAE452D5-6E32-4F2E-B080-6B8A73F5B3B3}" srcId="{0502C5BF-7AA7-4EA8-97EB-BC474F187A6C}" destId="{11FBDCAE-DA42-4E51-B259-09F762FB2CA7}" srcOrd="0" destOrd="0" parTransId="{CC858B3D-BB0C-4160-8A5B-374793484E36}" sibTransId="{89AC1ECE-97CF-4E43-971B-73A4D73D90C8}"/>
    <dgm:cxn modelId="{9963FA36-4DBA-408B-A799-C91F03531FE5}" srcId="{61221608-2991-42F7-8118-73B6F7544739}" destId="{E133D8CE-C65D-47B9-A27C-08994008BBDC}" srcOrd="6" destOrd="0" parTransId="{9065F17D-9F8A-4A96-912F-31295513C4AE}" sibTransId="{F0642F45-38B3-4932-BFBD-91292F2D1E9B}"/>
    <dgm:cxn modelId="{65A2E2DD-D716-4313-9124-73311F3B7D4B}" type="presOf" srcId="{763BC43E-058E-48C2-A11F-2F8FBE6E2700}" destId="{E9E6B2FE-2869-42F8-B686-CA38209A8B19}" srcOrd="0" destOrd="0" presId="urn:microsoft.com/office/officeart/2005/8/layout/chevron2"/>
    <dgm:cxn modelId="{5E74944A-28D1-461A-B4FD-E32A002E9BEC}" srcId="{61221608-2991-42F7-8118-73B6F7544739}" destId="{1FA1174E-6FB3-4B3F-8FCE-51E323D7085A}" srcOrd="5" destOrd="0" parTransId="{4A9FB731-6B60-4689-B258-7B19AB11040B}" sibTransId="{94676C39-F9AE-41FB-B86F-F83F2EE54761}"/>
    <dgm:cxn modelId="{39229EC1-F717-43BB-A73F-E7BD5ED6737D}" srcId="{E133D8CE-C65D-47B9-A27C-08994008BBDC}" destId="{437CAB6D-3BB9-4046-8578-27A698BC26DD}" srcOrd="0" destOrd="0" parTransId="{45495F23-03C4-4A8B-B371-3A081F8B3329}" sibTransId="{6329010B-232D-4CB9-80AD-608D44A23413}"/>
    <dgm:cxn modelId="{477F0D53-11BA-4D7C-9D91-C1A0831F881B}" type="presOf" srcId="{11FBDCAE-DA42-4E51-B259-09F762FB2CA7}" destId="{0108CE0F-9DBA-4354-99A0-AA5095FEC0E4}" srcOrd="0" destOrd="0" presId="urn:microsoft.com/office/officeart/2005/8/layout/chevron2"/>
    <dgm:cxn modelId="{8B5162DE-32A1-4D89-9904-B4992DAD0D51}" type="presOf" srcId="{CE56D44A-30BA-4E3D-9A0E-798EE470EE94}" destId="{251D56FD-0A1F-4268-89DE-6E9C28E1D8D3}" srcOrd="0" destOrd="0" presId="urn:microsoft.com/office/officeart/2005/8/layout/chevron2"/>
    <dgm:cxn modelId="{A9AE731D-50F4-4806-95AC-FAF236712914}" type="presOf" srcId="{61221608-2991-42F7-8118-73B6F7544739}" destId="{A6FD2449-A1E3-401D-B06D-8687AB1DA0B6}" srcOrd="0" destOrd="0" presId="urn:microsoft.com/office/officeart/2005/8/layout/chevron2"/>
    <dgm:cxn modelId="{DAF2F539-B0A3-4821-AEE0-3D11555A2BDB}" type="presOf" srcId="{BD692DA1-DD65-4149-996A-BD2D10623DC2}" destId="{0643D013-3B56-403D-BB78-7304DCA9E2C1}" srcOrd="0" destOrd="0" presId="urn:microsoft.com/office/officeart/2005/8/layout/chevron2"/>
    <dgm:cxn modelId="{888892A2-6424-4470-B730-CC88D02A2E26}" srcId="{1FA1174E-6FB3-4B3F-8FCE-51E323D7085A}" destId="{CE56D44A-30BA-4E3D-9A0E-798EE470EE94}" srcOrd="0" destOrd="0" parTransId="{B8AF323B-7B1E-40EB-93E6-7B7C50D4B37A}" sibTransId="{2BE8D61E-ECF4-49BE-9F9C-FA99EBBABC20}"/>
    <dgm:cxn modelId="{396A5D0E-3C26-41CF-932C-396230159AEF}" srcId="{61221608-2991-42F7-8118-73B6F7544739}" destId="{763BC43E-058E-48C2-A11F-2F8FBE6E2700}" srcOrd="4" destOrd="0" parTransId="{ABCF7801-0FD0-4E63-972F-DC8F8862DD67}" sibTransId="{F8E8B94B-056C-4E9F-8603-1A4373FAF409}"/>
    <dgm:cxn modelId="{40375713-BF68-48B9-9482-1BC4CBB76254}" type="presOf" srcId="{F7942D7A-8925-40B5-BBBA-336C08FE986D}" destId="{CC2A22BC-BA08-4CF1-9C3C-33F1D5905FA3}" srcOrd="0" destOrd="0" presId="urn:microsoft.com/office/officeart/2005/8/layout/chevron2"/>
    <dgm:cxn modelId="{4E841BCF-2306-4877-AF79-8A7F54509316}" type="presOf" srcId="{0502C5BF-7AA7-4EA8-97EB-BC474F187A6C}" destId="{353AF818-179D-4F87-905B-EB545C980256}" srcOrd="0" destOrd="0" presId="urn:microsoft.com/office/officeart/2005/8/layout/chevron2"/>
    <dgm:cxn modelId="{25DB49CE-757E-4ABF-BA7B-9CC6F5042B7D}" srcId="{61221608-2991-42F7-8118-73B6F7544739}" destId="{0502C5BF-7AA7-4EA8-97EB-BC474F187A6C}" srcOrd="0" destOrd="0" parTransId="{85C6FA98-7EC9-4E4C-A6E7-2AED7461DB65}" sibTransId="{23A802E2-AB7F-419C-BCAA-037E71436B37}"/>
    <dgm:cxn modelId="{1641DDD8-D765-428C-A8D6-77D0C778B9AB}" srcId="{61221608-2991-42F7-8118-73B6F7544739}" destId="{54CEE914-0883-44A2-8051-2A102BD0349C}" srcOrd="1" destOrd="0" parTransId="{1F73E25D-5F29-4F57-824E-40B66C6E9871}" sibTransId="{6A3A7892-186F-4885-A2D8-62479AF89032}"/>
    <dgm:cxn modelId="{9436CF97-977D-4F92-B321-A175B446D915}" srcId="{61221608-2991-42F7-8118-73B6F7544739}" destId="{B02A5894-BE13-4F26-BE44-69CFA71BDBE7}" srcOrd="2" destOrd="0" parTransId="{0C47C6DA-4EE6-4940-AFE9-0C13510BDCD7}" sibTransId="{153DFD25-7FFA-4D49-96DE-63FE8E80563C}"/>
    <dgm:cxn modelId="{4BAE6806-1273-482A-90FC-62CF4BF10CE8}" type="presOf" srcId="{B02A5894-BE13-4F26-BE44-69CFA71BDBE7}" destId="{1416668F-273F-43BB-A096-12199491CCEB}" srcOrd="0" destOrd="0" presId="urn:microsoft.com/office/officeart/2005/8/layout/chevron2"/>
    <dgm:cxn modelId="{B4FC4B76-D2A2-4113-9EBA-846715D2F146}" srcId="{B02A5894-BE13-4F26-BE44-69CFA71BDBE7}" destId="{BD692DA1-DD65-4149-996A-BD2D10623DC2}" srcOrd="0" destOrd="0" parTransId="{62EC480B-2063-4E1E-848E-5E0A8F5DF7CE}" sibTransId="{79DA1DEE-44A5-45A2-9E5E-5A70ECFE26D7}"/>
    <dgm:cxn modelId="{297DBE8E-F7E1-4775-8DD3-373485A15BB2}" srcId="{E8CD70E0-F4C0-4782-BD3C-AC2FC6AC2163}" destId="{F7942D7A-8925-40B5-BBBA-336C08FE986D}" srcOrd="0" destOrd="0" parTransId="{0E8345E8-0899-4369-A3C5-3F06D5E312DD}" sibTransId="{0AC4AB53-5BD1-4890-99CC-A392447CFAB5}"/>
    <dgm:cxn modelId="{CF6F4B76-3372-4822-B7BD-C3DA9483A5F3}" type="presOf" srcId="{E8CD70E0-F4C0-4782-BD3C-AC2FC6AC2163}" destId="{92994251-3E7C-4EB8-87FE-D61B34718411}" srcOrd="0" destOrd="0" presId="urn:microsoft.com/office/officeart/2005/8/layout/chevron2"/>
    <dgm:cxn modelId="{D01D8E83-FFF5-456B-A874-421E37CA78F2}" type="presOf" srcId="{54CEE914-0883-44A2-8051-2A102BD0349C}" destId="{5ED46F80-E172-47F2-8DC9-D6E69A44FDED}" srcOrd="0" destOrd="0" presId="urn:microsoft.com/office/officeart/2005/8/layout/chevron2"/>
    <dgm:cxn modelId="{B5AA313A-A386-4248-8541-2B970E0EF9CF}" type="presParOf" srcId="{A6FD2449-A1E3-401D-B06D-8687AB1DA0B6}" destId="{15C6767B-8315-4278-B3F8-D950B421DB4B}" srcOrd="0" destOrd="0" presId="urn:microsoft.com/office/officeart/2005/8/layout/chevron2"/>
    <dgm:cxn modelId="{70452C40-9235-452A-AD28-4ED8ED91AB1F}" type="presParOf" srcId="{15C6767B-8315-4278-B3F8-D950B421DB4B}" destId="{353AF818-179D-4F87-905B-EB545C980256}" srcOrd="0" destOrd="0" presId="urn:microsoft.com/office/officeart/2005/8/layout/chevron2"/>
    <dgm:cxn modelId="{8A1F8755-5E82-4A43-93CE-1B12E519AC7B}" type="presParOf" srcId="{15C6767B-8315-4278-B3F8-D950B421DB4B}" destId="{0108CE0F-9DBA-4354-99A0-AA5095FEC0E4}" srcOrd="1" destOrd="0" presId="urn:microsoft.com/office/officeart/2005/8/layout/chevron2"/>
    <dgm:cxn modelId="{C36641CA-9295-4E41-9F18-7F6E60EAAD3F}" type="presParOf" srcId="{A6FD2449-A1E3-401D-B06D-8687AB1DA0B6}" destId="{6FF13604-E9D7-4F45-979D-FC0051F89253}" srcOrd="1" destOrd="0" presId="urn:microsoft.com/office/officeart/2005/8/layout/chevron2"/>
    <dgm:cxn modelId="{3629AD56-FB58-43B3-9CFD-3C805ADE2545}" type="presParOf" srcId="{A6FD2449-A1E3-401D-B06D-8687AB1DA0B6}" destId="{274290EA-5577-43A6-A75C-D89A0A0F2C39}" srcOrd="2" destOrd="0" presId="urn:microsoft.com/office/officeart/2005/8/layout/chevron2"/>
    <dgm:cxn modelId="{80D21FA5-1180-44AD-BF33-2056DE689B26}" type="presParOf" srcId="{274290EA-5577-43A6-A75C-D89A0A0F2C39}" destId="{5ED46F80-E172-47F2-8DC9-D6E69A44FDED}" srcOrd="0" destOrd="0" presId="urn:microsoft.com/office/officeart/2005/8/layout/chevron2"/>
    <dgm:cxn modelId="{03F44BBD-CBC4-4621-BE4B-CFC61C38F16D}" type="presParOf" srcId="{274290EA-5577-43A6-A75C-D89A0A0F2C39}" destId="{9B7D18A8-FAEC-4A4F-BCCD-2EBB00D6687F}" srcOrd="1" destOrd="0" presId="urn:microsoft.com/office/officeart/2005/8/layout/chevron2"/>
    <dgm:cxn modelId="{7D0C3EA3-DB62-4774-8531-C2925724E9EB}" type="presParOf" srcId="{A6FD2449-A1E3-401D-B06D-8687AB1DA0B6}" destId="{CB98F292-F2A9-4B2F-B34A-057404989FB4}" srcOrd="3" destOrd="0" presId="urn:microsoft.com/office/officeart/2005/8/layout/chevron2"/>
    <dgm:cxn modelId="{5C5EDACB-72E3-46F2-AABB-EAE8C293765F}" type="presParOf" srcId="{A6FD2449-A1E3-401D-B06D-8687AB1DA0B6}" destId="{D50FA889-CF29-4219-9E46-3356A18C5C4A}" srcOrd="4" destOrd="0" presId="urn:microsoft.com/office/officeart/2005/8/layout/chevron2"/>
    <dgm:cxn modelId="{8ED96E06-60D2-45E4-B902-EA4F01A0F302}" type="presParOf" srcId="{D50FA889-CF29-4219-9E46-3356A18C5C4A}" destId="{1416668F-273F-43BB-A096-12199491CCEB}" srcOrd="0" destOrd="0" presId="urn:microsoft.com/office/officeart/2005/8/layout/chevron2"/>
    <dgm:cxn modelId="{C8D49957-C0F5-445F-9F7C-5C482E06F36D}" type="presParOf" srcId="{D50FA889-CF29-4219-9E46-3356A18C5C4A}" destId="{0643D013-3B56-403D-BB78-7304DCA9E2C1}" srcOrd="1" destOrd="0" presId="urn:microsoft.com/office/officeart/2005/8/layout/chevron2"/>
    <dgm:cxn modelId="{5CC7F1CB-AE5C-41CC-8419-68C066E66010}" type="presParOf" srcId="{A6FD2449-A1E3-401D-B06D-8687AB1DA0B6}" destId="{4B16F149-B5AF-4A2C-8B0D-788B3EA8DC82}" srcOrd="5" destOrd="0" presId="urn:microsoft.com/office/officeart/2005/8/layout/chevron2"/>
    <dgm:cxn modelId="{6012AA19-D3E1-4B73-BA3C-C8B9EBB98EB8}" type="presParOf" srcId="{A6FD2449-A1E3-401D-B06D-8687AB1DA0B6}" destId="{B1CDA9D8-CDB4-4F00-B5A2-7CE645814C01}" srcOrd="6" destOrd="0" presId="urn:microsoft.com/office/officeart/2005/8/layout/chevron2"/>
    <dgm:cxn modelId="{5FE0D961-AABF-459D-AFAA-B08005EB07AE}" type="presParOf" srcId="{B1CDA9D8-CDB4-4F00-B5A2-7CE645814C01}" destId="{92994251-3E7C-4EB8-87FE-D61B34718411}" srcOrd="0" destOrd="0" presId="urn:microsoft.com/office/officeart/2005/8/layout/chevron2"/>
    <dgm:cxn modelId="{FE3FBB75-E224-4873-AA15-875BDD0B72AE}" type="presParOf" srcId="{B1CDA9D8-CDB4-4F00-B5A2-7CE645814C01}" destId="{CC2A22BC-BA08-4CF1-9C3C-33F1D5905FA3}" srcOrd="1" destOrd="0" presId="urn:microsoft.com/office/officeart/2005/8/layout/chevron2"/>
    <dgm:cxn modelId="{9F4EC18B-CB4F-4BA4-BA82-8A1F3EF23755}" type="presParOf" srcId="{A6FD2449-A1E3-401D-B06D-8687AB1DA0B6}" destId="{4DF1F320-015F-4AB4-B4B4-4F40DFEF4092}" srcOrd="7" destOrd="0" presId="urn:microsoft.com/office/officeart/2005/8/layout/chevron2"/>
    <dgm:cxn modelId="{7FD4643B-D9E3-4415-9A0E-D783B86305C3}" type="presParOf" srcId="{A6FD2449-A1E3-401D-B06D-8687AB1DA0B6}" destId="{9FA9AABF-3C30-4ED8-8412-0EC23CD86DB4}" srcOrd="8" destOrd="0" presId="urn:microsoft.com/office/officeart/2005/8/layout/chevron2"/>
    <dgm:cxn modelId="{16D50714-71FA-469B-A444-BA8D316F127C}" type="presParOf" srcId="{9FA9AABF-3C30-4ED8-8412-0EC23CD86DB4}" destId="{E9E6B2FE-2869-42F8-B686-CA38209A8B19}" srcOrd="0" destOrd="0" presId="urn:microsoft.com/office/officeart/2005/8/layout/chevron2"/>
    <dgm:cxn modelId="{1C3BAC3B-964F-4817-B871-7E1A01AA554E}" type="presParOf" srcId="{9FA9AABF-3C30-4ED8-8412-0EC23CD86DB4}" destId="{364C70AB-BCC6-4D7A-BCF7-7A84417AAC77}" srcOrd="1" destOrd="0" presId="urn:microsoft.com/office/officeart/2005/8/layout/chevron2"/>
    <dgm:cxn modelId="{A4DDF781-8011-46AD-A071-6E43900331A2}" type="presParOf" srcId="{A6FD2449-A1E3-401D-B06D-8687AB1DA0B6}" destId="{2CE30750-6F53-473E-B7A9-B7B107F3F78E}" srcOrd="9" destOrd="0" presId="urn:microsoft.com/office/officeart/2005/8/layout/chevron2"/>
    <dgm:cxn modelId="{471ECC51-C39A-4865-ABB1-D5F57C929E42}" type="presParOf" srcId="{A6FD2449-A1E3-401D-B06D-8687AB1DA0B6}" destId="{F0F1DB2E-D328-4FCC-B791-1253D089EF18}" srcOrd="10" destOrd="0" presId="urn:microsoft.com/office/officeart/2005/8/layout/chevron2"/>
    <dgm:cxn modelId="{441C8AE8-4B71-4DAF-9278-2569A7374EBD}" type="presParOf" srcId="{F0F1DB2E-D328-4FCC-B791-1253D089EF18}" destId="{64CAB49F-4A18-4D03-84F5-67AB4715B554}" srcOrd="0" destOrd="0" presId="urn:microsoft.com/office/officeart/2005/8/layout/chevron2"/>
    <dgm:cxn modelId="{1A069C28-457A-4B7C-8628-D19CA8BE931E}" type="presParOf" srcId="{F0F1DB2E-D328-4FCC-B791-1253D089EF18}" destId="{251D56FD-0A1F-4268-89DE-6E9C28E1D8D3}" srcOrd="1" destOrd="0" presId="urn:microsoft.com/office/officeart/2005/8/layout/chevron2"/>
    <dgm:cxn modelId="{D5521AE9-3609-4FCC-8C43-5E5B71FF4256}" type="presParOf" srcId="{A6FD2449-A1E3-401D-B06D-8687AB1DA0B6}" destId="{141F61A7-8405-474B-B1FF-1434BBB56534}" srcOrd="11" destOrd="0" presId="urn:microsoft.com/office/officeart/2005/8/layout/chevron2"/>
    <dgm:cxn modelId="{5D3EC07F-9F4F-4ACA-A509-AC8AA335E1B9}" type="presParOf" srcId="{A6FD2449-A1E3-401D-B06D-8687AB1DA0B6}" destId="{580E6508-FEA9-4FE0-858D-93FB5DD77A1F}" srcOrd="12" destOrd="0" presId="urn:microsoft.com/office/officeart/2005/8/layout/chevron2"/>
    <dgm:cxn modelId="{5AF5DC4A-AC79-4243-AFFF-140F6893643B}" type="presParOf" srcId="{580E6508-FEA9-4FE0-858D-93FB5DD77A1F}" destId="{6CF08E75-2D2B-4972-9F93-57FDE270E51D}" srcOrd="0" destOrd="0" presId="urn:microsoft.com/office/officeart/2005/8/layout/chevron2"/>
    <dgm:cxn modelId="{F1966BB7-40D1-41E0-8F0F-990A221B9DE2}" type="presParOf" srcId="{580E6508-FEA9-4FE0-858D-93FB5DD77A1F}" destId="{530C8F0F-04AB-4F0F-A850-78A9224B6A3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6C50C49-D3B8-4F3A-9E0E-614C65B23D8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GT"/>
        </a:p>
      </dgm:t>
    </dgm:pt>
    <dgm:pt modelId="{782A18A5-23A6-475F-8DC2-4D487BD3716F}">
      <dgm:prSet phldrT="[Texto]" custT="1"/>
      <dgm:spPr/>
      <dgm:t>
        <a:bodyPr/>
        <a:lstStyle/>
        <a:p>
          <a:r>
            <a:rPr lang="es-GT" sz="2800" b="1" dirty="0" smtClean="0"/>
            <a:t>2</a:t>
          </a:r>
          <a:endParaRPr lang="es-GT" sz="2800" b="1" dirty="0"/>
        </a:p>
      </dgm:t>
    </dgm:pt>
    <dgm:pt modelId="{18983394-DF86-40DD-A594-930C7CCD5EAB}" type="parTrans" cxnId="{6EF318A3-C991-4925-9A45-686B0EAAF86B}">
      <dgm:prSet/>
      <dgm:spPr/>
      <dgm:t>
        <a:bodyPr/>
        <a:lstStyle/>
        <a:p>
          <a:endParaRPr lang="es-GT"/>
        </a:p>
      </dgm:t>
    </dgm:pt>
    <dgm:pt modelId="{E65FE323-24AB-43A9-9B61-24177AAC6BE0}" type="sibTrans" cxnId="{6EF318A3-C991-4925-9A45-686B0EAAF86B}">
      <dgm:prSet/>
      <dgm:spPr/>
      <dgm:t>
        <a:bodyPr/>
        <a:lstStyle/>
        <a:p>
          <a:endParaRPr lang="es-GT"/>
        </a:p>
      </dgm:t>
    </dgm:pt>
    <dgm:pt modelId="{6C4B1019-14C9-4B3E-A78D-1360DEABFAEA}">
      <dgm:prSet phldrT="[Texto]" custT="1"/>
      <dgm:spPr/>
      <dgm:t>
        <a:bodyPr/>
        <a:lstStyle/>
        <a:p>
          <a:r>
            <a:rPr lang="es-GT" sz="3200" dirty="0" smtClean="0">
              <a:latin typeface="Arial" pitchFamily="34" charset="0"/>
              <a:cs typeface="Arial" pitchFamily="34" charset="0"/>
            </a:rPr>
            <a:t>FORMULACIÓN  </a:t>
          </a:r>
          <a:endParaRPr lang="es-GT" sz="3200" dirty="0">
            <a:latin typeface="Arial" pitchFamily="34" charset="0"/>
            <a:cs typeface="Arial" pitchFamily="34" charset="0"/>
          </a:endParaRPr>
        </a:p>
      </dgm:t>
    </dgm:pt>
    <dgm:pt modelId="{8FE761E2-7145-4490-99BC-152C72BE9E2F}" type="parTrans" cxnId="{9B3574BB-FF88-4762-9B50-FF9707841D8A}">
      <dgm:prSet/>
      <dgm:spPr/>
      <dgm:t>
        <a:bodyPr/>
        <a:lstStyle/>
        <a:p>
          <a:endParaRPr lang="es-GT"/>
        </a:p>
      </dgm:t>
    </dgm:pt>
    <dgm:pt modelId="{4CA48F3C-B125-4278-B452-D4B49D78FB5D}" type="sibTrans" cxnId="{9B3574BB-FF88-4762-9B50-FF9707841D8A}">
      <dgm:prSet/>
      <dgm:spPr/>
      <dgm:t>
        <a:bodyPr/>
        <a:lstStyle/>
        <a:p>
          <a:endParaRPr lang="es-GT"/>
        </a:p>
      </dgm:t>
    </dgm:pt>
    <dgm:pt modelId="{F384D6A7-7E66-421F-ABCD-698BDD3506D8}" type="pres">
      <dgm:prSet presAssocID="{56C50C49-D3B8-4F3A-9E0E-614C65B23D8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18DABD0-C70C-4F0D-9BDC-F997FA4C4188}" type="pres">
      <dgm:prSet presAssocID="{782A18A5-23A6-475F-8DC2-4D487BD3716F}" presName="composite" presStyleCnt="0"/>
      <dgm:spPr/>
    </dgm:pt>
    <dgm:pt modelId="{098F9AFA-9FD9-40F2-9E6E-24C8728E8A0B}" type="pres">
      <dgm:prSet presAssocID="{782A18A5-23A6-475F-8DC2-4D487BD3716F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6A80F724-AE18-48B0-911A-28572A8C4124}" type="pres">
      <dgm:prSet presAssocID="{782A18A5-23A6-475F-8DC2-4D487BD3716F}" presName="descendantText" presStyleLbl="alignAcc1" presStyleIdx="0" presStyleCnt="1" custLinFactNeighborY="-7109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</dgm:ptLst>
  <dgm:cxnLst>
    <dgm:cxn modelId="{AC907C49-EB9C-4014-ADE1-C92E86F2178D}" type="presOf" srcId="{782A18A5-23A6-475F-8DC2-4D487BD3716F}" destId="{098F9AFA-9FD9-40F2-9E6E-24C8728E8A0B}" srcOrd="0" destOrd="0" presId="urn:microsoft.com/office/officeart/2005/8/layout/chevron2"/>
    <dgm:cxn modelId="{6EF318A3-C991-4925-9A45-686B0EAAF86B}" srcId="{56C50C49-D3B8-4F3A-9E0E-614C65B23D82}" destId="{782A18A5-23A6-475F-8DC2-4D487BD3716F}" srcOrd="0" destOrd="0" parTransId="{18983394-DF86-40DD-A594-930C7CCD5EAB}" sibTransId="{E65FE323-24AB-43A9-9B61-24177AAC6BE0}"/>
    <dgm:cxn modelId="{9B3574BB-FF88-4762-9B50-FF9707841D8A}" srcId="{782A18A5-23A6-475F-8DC2-4D487BD3716F}" destId="{6C4B1019-14C9-4B3E-A78D-1360DEABFAEA}" srcOrd="0" destOrd="0" parTransId="{8FE761E2-7145-4490-99BC-152C72BE9E2F}" sibTransId="{4CA48F3C-B125-4278-B452-D4B49D78FB5D}"/>
    <dgm:cxn modelId="{CA27D164-1AAD-4D48-A41B-687D8C107ABA}" type="presOf" srcId="{56C50C49-D3B8-4F3A-9E0E-614C65B23D82}" destId="{F384D6A7-7E66-421F-ABCD-698BDD3506D8}" srcOrd="0" destOrd="0" presId="urn:microsoft.com/office/officeart/2005/8/layout/chevron2"/>
    <dgm:cxn modelId="{CD9F08AC-D179-4977-B6B0-F5E211ABC1C1}" type="presOf" srcId="{6C4B1019-14C9-4B3E-A78D-1360DEABFAEA}" destId="{6A80F724-AE18-48B0-911A-28572A8C4124}" srcOrd="0" destOrd="0" presId="urn:microsoft.com/office/officeart/2005/8/layout/chevron2"/>
    <dgm:cxn modelId="{3100B1A0-7848-4E3C-8CA9-C78831AE571A}" type="presParOf" srcId="{F384D6A7-7E66-421F-ABCD-698BDD3506D8}" destId="{918DABD0-C70C-4F0D-9BDC-F997FA4C4188}" srcOrd="0" destOrd="0" presId="urn:microsoft.com/office/officeart/2005/8/layout/chevron2"/>
    <dgm:cxn modelId="{9785A3CE-025B-480B-B4A8-40CA7AA8DCEB}" type="presParOf" srcId="{918DABD0-C70C-4F0D-9BDC-F997FA4C4188}" destId="{098F9AFA-9FD9-40F2-9E6E-24C8728E8A0B}" srcOrd="0" destOrd="0" presId="urn:microsoft.com/office/officeart/2005/8/layout/chevron2"/>
    <dgm:cxn modelId="{156ECC96-EBC8-4D91-9296-E993695F2A1D}" type="presParOf" srcId="{918DABD0-C70C-4F0D-9BDC-F997FA4C4188}" destId="{6A80F724-AE18-48B0-911A-28572A8C412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4FC4CF3-2B99-4042-996C-3FF8CAC6863C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GT"/>
        </a:p>
      </dgm:t>
    </dgm:pt>
    <dgm:pt modelId="{135E0DAD-4287-49C6-BE2A-306141DBCB89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s-GT" sz="2000" dirty="0" smtClean="0">
              <a:latin typeface="Arial" pitchFamily="34" charset="0"/>
              <a:cs typeface="Arial" pitchFamily="34" charset="0"/>
            </a:rPr>
            <a:t>i</a:t>
          </a:r>
          <a:endParaRPr lang="es-GT" sz="2000" dirty="0">
            <a:latin typeface="Arial" pitchFamily="34" charset="0"/>
            <a:cs typeface="Arial" pitchFamily="34" charset="0"/>
          </a:endParaRPr>
        </a:p>
      </dgm:t>
    </dgm:pt>
    <dgm:pt modelId="{4E5C24E0-67C6-42DF-8F58-1E7586CACE43}" type="parTrans" cxnId="{031E853D-D656-40F2-BE71-E138B134FD6B}">
      <dgm:prSet/>
      <dgm:spPr/>
      <dgm:t>
        <a:bodyPr/>
        <a:lstStyle/>
        <a:p>
          <a:endParaRPr lang="es-GT" sz="2400">
            <a:latin typeface="Arial" pitchFamily="34" charset="0"/>
            <a:cs typeface="Arial" pitchFamily="34" charset="0"/>
          </a:endParaRPr>
        </a:p>
      </dgm:t>
    </dgm:pt>
    <dgm:pt modelId="{C669D98B-B453-401E-8B96-DE6CF3043CAE}" type="sibTrans" cxnId="{031E853D-D656-40F2-BE71-E138B134FD6B}">
      <dgm:prSet/>
      <dgm:spPr/>
      <dgm:t>
        <a:bodyPr/>
        <a:lstStyle/>
        <a:p>
          <a:endParaRPr lang="es-GT" sz="2400">
            <a:latin typeface="Arial" pitchFamily="34" charset="0"/>
            <a:cs typeface="Arial" pitchFamily="34" charset="0"/>
          </a:endParaRPr>
        </a:p>
      </dgm:t>
    </dgm:pt>
    <dgm:pt modelId="{025747E9-7A0A-40AE-AFE1-C355D07F9601}">
      <dgm:prSet phldrT="[Texto]" custT="1"/>
      <dgm:spPr/>
      <dgm:t>
        <a:bodyPr/>
        <a:lstStyle/>
        <a:p>
          <a:r>
            <a:rPr lang="es-GT" sz="1400" dirty="0" smtClean="0">
              <a:latin typeface="Arial" pitchFamily="34" charset="0"/>
              <a:cs typeface="Arial" pitchFamily="34" charset="0"/>
            </a:rPr>
            <a:t>Definición de escenario macro fiscal – </a:t>
          </a:r>
          <a:r>
            <a:rPr lang="es-GT" sz="1400" b="1" dirty="0" smtClean="0">
              <a:latin typeface="Arial" pitchFamily="34" charset="0"/>
              <a:cs typeface="Arial" pitchFamily="34" charset="0"/>
            </a:rPr>
            <a:t>Exposición de supuestos </a:t>
          </a:r>
          <a:r>
            <a:rPr lang="es-GT" sz="1400" b="1" dirty="0" err="1" smtClean="0">
              <a:latin typeface="Arial" pitchFamily="34" charset="0"/>
              <a:cs typeface="Arial" pitchFamily="34" charset="0"/>
            </a:rPr>
            <a:t>Banguat</a:t>
          </a:r>
          <a:r>
            <a:rPr lang="es-GT" sz="1400" b="1" dirty="0" smtClean="0">
              <a:latin typeface="Arial" pitchFamily="34" charset="0"/>
              <a:cs typeface="Arial" pitchFamily="34" charset="0"/>
            </a:rPr>
            <a:t>-SAT – 11 de mayo</a:t>
          </a:r>
          <a:endParaRPr lang="es-GT" sz="1400" b="1" dirty="0">
            <a:latin typeface="Arial" pitchFamily="34" charset="0"/>
            <a:cs typeface="Arial" pitchFamily="34" charset="0"/>
          </a:endParaRPr>
        </a:p>
      </dgm:t>
    </dgm:pt>
    <dgm:pt modelId="{D2F44B4B-459E-49BB-BB3C-5098EBEED9BC}" type="parTrans" cxnId="{A7CA28C1-2430-4BBB-B92A-06A2190A54EA}">
      <dgm:prSet/>
      <dgm:spPr/>
      <dgm:t>
        <a:bodyPr/>
        <a:lstStyle/>
        <a:p>
          <a:endParaRPr lang="es-GT" sz="2400">
            <a:latin typeface="Arial" pitchFamily="34" charset="0"/>
            <a:cs typeface="Arial" pitchFamily="34" charset="0"/>
          </a:endParaRPr>
        </a:p>
      </dgm:t>
    </dgm:pt>
    <dgm:pt modelId="{78C3DD0B-3AF5-4C68-BEE6-EC4DC654592F}" type="sibTrans" cxnId="{A7CA28C1-2430-4BBB-B92A-06A2190A54EA}">
      <dgm:prSet/>
      <dgm:spPr/>
      <dgm:t>
        <a:bodyPr/>
        <a:lstStyle/>
        <a:p>
          <a:endParaRPr lang="es-GT" sz="2400">
            <a:latin typeface="Arial" pitchFamily="34" charset="0"/>
            <a:cs typeface="Arial" pitchFamily="34" charset="0"/>
          </a:endParaRPr>
        </a:p>
      </dgm:t>
    </dgm:pt>
    <dgm:pt modelId="{863A119A-3F7A-4855-9ABF-FB53B24CF727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s-GT" sz="2000" dirty="0" smtClean="0">
              <a:latin typeface="Arial" pitchFamily="34" charset="0"/>
              <a:cs typeface="Arial" pitchFamily="34" charset="0"/>
            </a:rPr>
            <a:t>iii</a:t>
          </a:r>
          <a:endParaRPr lang="es-GT" sz="2000" dirty="0">
            <a:latin typeface="Arial" pitchFamily="34" charset="0"/>
            <a:cs typeface="Arial" pitchFamily="34" charset="0"/>
          </a:endParaRPr>
        </a:p>
      </dgm:t>
    </dgm:pt>
    <dgm:pt modelId="{E3BF6FE7-3005-4906-8CA2-49673241521D}" type="parTrans" cxnId="{474B2598-308A-4EDA-888C-9813AF3BA079}">
      <dgm:prSet/>
      <dgm:spPr/>
      <dgm:t>
        <a:bodyPr/>
        <a:lstStyle/>
        <a:p>
          <a:endParaRPr lang="es-GT" sz="2400">
            <a:latin typeface="Arial" pitchFamily="34" charset="0"/>
            <a:cs typeface="Arial" pitchFamily="34" charset="0"/>
          </a:endParaRPr>
        </a:p>
      </dgm:t>
    </dgm:pt>
    <dgm:pt modelId="{37FBD4B0-E48B-45DA-B3E8-FA6AC8D939E2}" type="sibTrans" cxnId="{474B2598-308A-4EDA-888C-9813AF3BA079}">
      <dgm:prSet/>
      <dgm:spPr/>
      <dgm:t>
        <a:bodyPr/>
        <a:lstStyle/>
        <a:p>
          <a:endParaRPr lang="es-GT" sz="2400">
            <a:latin typeface="Arial" pitchFamily="34" charset="0"/>
            <a:cs typeface="Arial" pitchFamily="34" charset="0"/>
          </a:endParaRPr>
        </a:p>
      </dgm:t>
    </dgm:pt>
    <dgm:pt modelId="{F509A476-6E77-4452-828B-F008ED0B108D}">
      <dgm:prSet phldrT="[Texto]" custT="1"/>
      <dgm:spPr/>
      <dgm:t>
        <a:bodyPr/>
        <a:lstStyle/>
        <a:p>
          <a:r>
            <a:rPr lang="es-GT" sz="1400" dirty="0" smtClean="0">
              <a:latin typeface="Arial" pitchFamily="34" charset="0"/>
              <a:cs typeface="Arial" pitchFamily="34" charset="0"/>
            </a:rPr>
            <a:t>Talleres Sectoriales con Expertos – </a:t>
          </a:r>
          <a:r>
            <a:rPr lang="es-GT" sz="1400" b="1" dirty="0" smtClean="0">
              <a:latin typeface="Arial" pitchFamily="34" charset="0"/>
              <a:cs typeface="Arial" pitchFamily="34" charset="0"/>
            </a:rPr>
            <a:t>Diagnóstico de seis sectores priorizados del 17 al 19 de mayo</a:t>
          </a:r>
          <a:endParaRPr lang="es-GT" sz="1400" b="1" dirty="0">
            <a:latin typeface="Arial" pitchFamily="34" charset="0"/>
            <a:cs typeface="Arial" pitchFamily="34" charset="0"/>
          </a:endParaRPr>
        </a:p>
      </dgm:t>
    </dgm:pt>
    <dgm:pt modelId="{F458F49F-29DC-4CFF-A7F4-7CFAAEFE083E}" type="parTrans" cxnId="{3BF7ABA6-ECE1-46EC-971C-4B7ED15F2727}">
      <dgm:prSet/>
      <dgm:spPr/>
      <dgm:t>
        <a:bodyPr/>
        <a:lstStyle/>
        <a:p>
          <a:endParaRPr lang="es-GT" sz="2400">
            <a:latin typeface="Arial" pitchFamily="34" charset="0"/>
            <a:cs typeface="Arial" pitchFamily="34" charset="0"/>
          </a:endParaRPr>
        </a:p>
      </dgm:t>
    </dgm:pt>
    <dgm:pt modelId="{EB7BB04F-A886-4204-8707-4FDB7001284A}" type="sibTrans" cxnId="{3BF7ABA6-ECE1-46EC-971C-4B7ED15F2727}">
      <dgm:prSet/>
      <dgm:spPr/>
      <dgm:t>
        <a:bodyPr/>
        <a:lstStyle/>
        <a:p>
          <a:endParaRPr lang="es-GT" sz="2400">
            <a:latin typeface="Arial" pitchFamily="34" charset="0"/>
            <a:cs typeface="Arial" pitchFamily="34" charset="0"/>
          </a:endParaRPr>
        </a:p>
      </dgm:t>
    </dgm:pt>
    <dgm:pt modelId="{91CC03EC-0FEF-45F6-BDDE-506D5AB6BF89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s-GT" sz="2000" dirty="0" smtClean="0">
              <a:latin typeface="Arial" pitchFamily="34" charset="0"/>
              <a:cs typeface="Arial" pitchFamily="34" charset="0"/>
            </a:rPr>
            <a:t>iv</a:t>
          </a:r>
          <a:endParaRPr lang="es-GT" sz="2000" dirty="0">
            <a:latin typeface="Arial" pitchFamily="34" charset="0"/>
            <a:cs typeface="Arial" pitchFamily="34" charset="0"/>
          </a:endParaRPr>
        </a:p>
      </dgm:t>
    </dgm:pt>
    <dgm:pt modelId="{8858DBE3-E886-41D8-B619-3119AFC94992}" type="parTrans" cxnId="{31848969-DDBA-4CDE-B1F9-0F8B622A6D2B}">
      <dgm:prSet/>
      <dgm:spPr/>
      <dgm:t>
        <a:bodyPr/>
        <a:lstStyle/>
        <a:p>
          <a:endParaRPr lang="es-GT" sz="2400">
            <a:latin typeface="Arial" pitchFamily="34" charset="0"/>
            <a:cs typeface="Arial" pitchFamily="34" charset="0"/>
          </a:endParaRPr>
        </a:p>
      </dgm:t>
    </dgm:pt>
    <dgm:pt modelId="{59993FC5-A90E-4D80-9B80-81DC603FB947}" type="sibTrans" cxnId="{31848969-DDBA-4CDE-B1F9-0F8B622A6D2B}">
      <dgm:prSet/>
      <dgm:spPr/>
      <dgm:t>
        <a:bodyPr/>
        <a:lstStyle/>
        <a:p>
          <a:endParaRPr lang="es-GT" sz="2400">
            <a:latin typeface="Arial" pitchFamily="34" charset="0"/>
            <a:cs typeface="Arial" pitchFamily="34" charset="0"/>
          </a:endParaRPr>
        </a:p>
      </dgm:t>
    </dgm:pt>
    <dgm:pt modelId="{2E190814-425F-463D-B05C-3A00C92E4570}">
      <dgm:prSet phldrT="[Texto]" custT="1"/>
      <dgm:spPr/>
      <dgm:t>
        <a:bodyPr/>
        <a:lstStyle/>
        <a:p>
          <a:r>
            <a:rPr lang="es-GT" sz="1400" dirty="0" smtClean="0">
              <a:latin typeface="Arial" pitchFamily="34" charset="0"/>
              <a:cs typeface="Arial" pitchFamily="34" charset="0"/>
            </a:rPr>
            <a:t>Definición de techos presupuestarios – </a:t>
          </a:r>
          <a:r>
            <a:rPr lang="es-GT" sz="1400" b="1" dirty="0" smtClean="0">
              <a:latin typeface="Arial" pitchFamily="34" charset="0"/>
              <a:cs typeface="Arial" pitchFamily="34" charset="0"/>
            </a:rPr>
            <a:t>Talleres de Presupuesto Abierto del 22 de mayo al 07 de junio</a:t>
          </a:r>
          <a:endParaRPr lang="es-GT" sz="1400" dirty="0">
            <a:latin typeface="Arial" pitchFamily="34" charset="0"/>
            <a:cs typeface="Arial" pitchFamily="34" charset="0"/>
          </a:endParaRPr>
        </a:p>
      </dgm:t>
    </dgm:pt>
    <dgm:pt modelId="{181E143C-9B00-434F-B11B-05FE50AE1E28}" type="parTrans" cxnId="{5695F54E-C06A-4D37-B8EA-FB4360BB77F6}">
      <dgm:prSet/>
      <dgm:spPr/>
      <dgm:t>
        <a:bodyPr/>
        <a:lstStyle/>
        <a:p>
          <a:endParaRPr lang="es-GT" sz="2400">
            <a:latin typeface="Arial" pitchFamily="34" charset="0"/>
            <a:cs typeface="Arial" pitchFamily="34" charset="0"/>
          </a:endParaRPr>
        </a:p>
      </dgm:t>
    </dgm:pt>
    <dgm:pt modelId="{EA230A15-59F9-4233-9D69-30A3D705F60B}" type="sibTrans" cxnId="{5695F54E-C06A-4D37-B8EA-FB4360BB77F6}">
      <dgm:prSet/>
      <dgm:spPr/>
      <dgm:t>
        <a:bodyPr/>
        <a:lstStyle/>
        <a:p>
          <a:endParaRPr lang="es-GT" sz="2400">
            <a:latin typeface="Arial" pitchFamily="34" charset="0"/>
            <a:cs typeface="Arial" pitchFamily="34" charset="0"/>
          </a:endParaRPr>
        </a:p>
      </dgm:t>
    </dgm:pt>
    <dgm:pt modelId="{8C1FDE08-4CB2-4B60-BB5F-BC81A4DACBB7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s-GT" sz="2000" dirty="0" smtClean="0">
              <a:latin typeface="Arial" pitchFamily="34" charset="0"/>
              <a:cs typeface="Arial" pitchFamily="34" charset="0"/>
            </a:rPr>
            <a:t>v</a:t>
          </a:r>
          <a:endParaRPr lang="es-GT" sz="2000" dirty="0">
            <a:latin typeface="Arial" pitchFamily="34" charset="0"/>
            <a:cs typeface="Arial" pitchFamily="34" charset="0"/>
          </a:endParaRPr>
        </a:p>
      </dgm:t>
    </dgm:pt>
    <dgm:pt modelId="{C69B6D96-4CF4-4572-9271-5B25321F5526}" type="parTrans" cxnId="{C0D66008-FB28-4ECE-81CF-8476EE056E84}">
      <dgm:prSet/>
      <dgm:spPr/>
      <dgm:t>
        <a:bodyPr/>
        <a:lstStyle/>
        <a:p>
          <a:endParaRPr lang="es-GT" sz="2400">
            <a:latin typeface="Arial" pitchFamily="34" charset="0"/>
            <a:cs typeface="Arial" pitchFamily="34" charset="0"/>
          </a:endParaRPr>
        </a:p>
      </dgm:t>
    </dgm:pt>
    <dgm:pt modelId="{27267CF6-1638-4BAF-AC38-E93A3AC1F585}" type="sibTrans" cxnId="{C0D66008-FB28-4ECE-81CF-8476EE056E84}">
      <dgm:prSet/>
      <dgm:spPr/>
      <dgm:t>
        <a:bodyPr/>
        <a:lstStyle/>
        <a:p>
          <a:endParaRPr lang="es-GT" sz="2400">
            <a:latin typeface="Arial" pitchFamily="34" charset="0"/>
            <a:cs typeface="Arial" pitchFamily="34" charset="0"/>
          </a:endParaRPr>
        </a:p>
      </dgm:t>
    </dgm:pt>
    <dgm:pt modelId="{1998ED2A-592A-4C1B-9951-F6641036A00B}">
      <dgm:prSet phldrT="[Texto]" custT="1"/>
      <dgm:spPr/>
      <dgm:t>
        <a:bodyPr/>
        <a:lstStyle/>
        <a:p>
          <a:r>
            <a:rPr lang="es-GT" sz="1400" dirty="0" smtClean="0">
              <a:latin typeface="Arial" pitchFamily="34" charset="0"/>
              <a:cs typeface="Arial" pitchFamily="34" charset="0"/>
            </a:rPr>
            <a:t>Anteproyectos de presupuesto - </a:t>
          </a:r>
          <a:r>
            <a:rPr lang="es-GT" sz="1400" b="1" dirty="0" smtClean="0">
              <a:latin typeface="Arial" pitchFamily="34" charset="0"/>
              <a:cs typeface="Arial" pitchFamily="34" charset="0"/>
            </a:rPr>
            <a:t>15 julio</a:t>
          </a:r>
          <a:endParaRPr lang="es-GT" sz="1400" b="1" dirty="0">
            <a:latin typeface="Arial" pitchFamily="34" charset="0"/>
            <a:cs typeface="Arial" pitchFamily="34" charset="0"/>
          </a:endParaRPr>
        </a:p>
      </dgm:t>
    </dgm:pt>
    <dgm:pt modelId="{E8663B14-934A-44E3-8839-DFDA96B5BD99}" type="parTrans" cxnId="{A694D56F-C8F6-4402-A4E2-1E60787F81DA}">
      <dgm:prSet/>
      <dgm:spPr/>
      <dgm:t>
        <a:bodyPr/>
        <a:lstStyle/>
        <a:p>
          <a:endParaRPr lang="es-GT" sz="2400">
            <a:latin typeface="Arial" pitchFamily="34" charset="0"/>
            <a:cs typeface="Arial" pitchFamily="34" charset="0"/>
          </a:endParaRPr>
        </a:p>
      </dgm:t>
    </dgm:pt>
    <dgm:pt modelId="{3BEF51DC-793B-4763-A7AF-F1452B8D87CF}" type="sibTrans" cxnId="{A694D56F-C8F6-4402-A4E2-1E60787F81DA}">
      <dgm:prSet/>
      <dgm:spPr/>
      <dgm:t>
        <a:bodyPr/>
        <a:lstStyle/>
        <a:p>
          <a:endParaRPr lang="es-GT" sz="2400">
            <a:latin typeface="Arial" pitchFamily="34" charset="0"/>
            <a:cs typeface="Arial" pitchFamily="34" charset="0"/>
          </a:endParaRPr>
        </a:p>
      </dgm:t>
    </dgm:pt>
    <dgm:pt modelId="{B570D85D-501C-4DC2-A6DD-52C80C1755D4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bg1">
            <a:lumMod val="65000"/>
          </a:schemeClr>
        </a:solidFill>
      </dgm:spPr>
      <dgm:t>
        <a:bodyPr anchor="t"/>
        <a:lstStyle/>
        <a:p>
          <a:r>
            <a:rPr lang="es-GT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ii</a:t>
          </a:r>
          <a:endParaRPr lang="es-GT" sz="20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5273E469-3CDF-4D41-8E54-8F101ADAA192}" type="parTrans" cxnId="{F85EC860-AEFD-4F90-A1C1-E8516EF1D1A9}">
      <dgm:prSet/>
      <dgm:spPr/>
      <dgm:t>
        <a:bodyPr/>
        <a:lstStyle/>
        <a:p>
          <a:endParaRPr lang="es-GT"/>
        </a:p>
      </dgm:t>
    </dgm:pt>
    <dgm:pt modelId="{DC4F86C7-3A2D-496C-95A4-E86897891182}" type="sibTrans" cxnId="{F85EC860-AEFD-4F90-A1C1-E8516EF1D1A9}">
      <dgm:prSet/>
      <dgm:spPr/>
      <dgm:t>
        <a:bodyPr/>
        <a:lstStyle/>
        <a:p>
          <a:endParaRPr lang="es-GT"/>
        </a:p>
      </dgm:t>
    </dgm:pt>
    <dgm:pt modelId="{39DE5594-FA26-4CBC-9B48-64EDCA78C567}">
      <dgm:prSet custT="1"/>
      <dgm:spPr/>
      <dgm:t>
        <a:bodyPr/>
        <a:lstStyle/>
        <a:p>
          <a:r>
            <a:rPr lang="es-GT" sz="1400" dirty="0" smtClean="0">
              <a:latin typeface="Arial" pitchFamily="34" charset="0"/>
              <a:cs typeface="Arial" pitchFamily="34" charset="0"/>
            </a:rPr>
            <a:t>Talleres de </a:t>
          </a:r>
          <a:r>
            <a:rPr lang="es-GT" sz="1400" dirty="0" err="1" smtClean="0">
              <a:latin typeface="Arial" pitchFamily="34" charset="0"/>
              <a:cs typeface="Arial" pitchFamily="34" charset="0"/>
            </a:rPr>
            <a:t>Microsimulaciones</a:t>
          </a:r>
          <a:r>
            <a:rPr lang="es-GT" sz="1400" dirty="0" smtClean="0">
              <a:latin typeface="Arial" pitchFamily="34" charset="0"/>
              <a:cs typeface="Arial" pitchFamily="34" charset="0"/>
            </a:rPr>
            <a:t> –</a:t>
          </a:r>
          <a:r>
            <a:rPr lang="es-GT" sz="1400" b="1" dirty="0" smtClean="0">
              <a:latin typeface="Arial" pitchFamily="34" charset="0"/>
              <a:cs typeface="Arial" pitchFamily="34" charset="0"/>
            </a:rPr>
            <a:t> Apoyo de Cooperación Internacional, del 24 de abril al 05 de mayo</a:t>
          </a:r>
          <a:endParaRPr lang="es-GT" sz="1400" b="1" dirty="0">
            <a:latin typeface="Arial" pitchFamily="34" charset="0"/>
            <a:cs typeface="Arial" pitchFamily="34" charset="0"/>
          </a:endParaRPr>
        </a:p>
      </dgm:t>
    </dgm:pt>
    <dgm:pt modelId="{F1194ACD-E2EF-430B-BEE1-7E7659C43F93}" type="parTrans" cxnId="{A100CEDB-86A2-4404-8567-3A68A8867186}">
      <dgm:prSet/>
      <dgm:spPr/>
      <dgm:t>
        <a:bodyPr/>
        <a:lstStyle/>
        <a:p>
          <a:endParaRPr lang="es-GT"/>
        </a:p>
      </dgm:t>
    </dgm:pt>
    <dgm:pt modelId="{73326A4D-3CDA-4ABE-8A4C-866EA2CF345D}" type="sibTrans" cxnId="{A100CEDB-86A2-4404-8567-3A68A8867186}">
      <dgm:prSet/>
      <dgm:spPr/>
      <dgm:t>
        <a:bodyPr/>
        <a:lstStyle/>
        <a:p>
          <a:endParaRPr lang="es-GT"/>
        </a:p>
      </dgm:t>
    </dgm:pt>
    <dgm:pt modelId="{907C9F53-5E41-4F39-A492-337F8AE9F045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s-GT" sz="2000" dirty="0" smtClean="0">
              <a:latin typeface="Arial" pitchFamily="34" charset="0"/>
              <a:cs typeface="Arial" pitchFamily="34" charset="0"/>
            </a:rPr>
            <a:t>vi</a:t>
          </a:r>
          <a:endParaRPr lang="es-GT" sz="2000" dirty="0">
            <a:latin typeface="Arial" pitchFamily="34" charset="0"/>
            <a:cs typeface="Arial" pitchFamily="34" charset="0"/>
          </a:endParaRPr>
        </a:p>
      </dgm:t>
    </dgm:pt>
    <dgm:pt modelId="{0236188F-64BB-467C-9873-91793886CC2B}" type="sibTrans" cxnId="{13C897EF-EF9A-4144-8FDB-F42A65E40360}">
      <dgm:prSet/>
      <dgm:spPr/>
      <dgm:t>
        <a:bodyPr/>
        <a:lstStyle/>
        <a:p>
          <a:endParaRPr lang="es-GT" sz="1400">
            <a:latin typeface="Arial" pitchFamily="34" charset="0"/>
            <a:cs typeface="Arial" pitchFamily="34" charset="0"/>
          </a:endParaRPr>
        </a:p>
      </dgm:t>
    </dgm:pt>
    <dgm:pt modelId="{6BD3A3F3-490F-4B85-B842-80D88948381D}" type="parTrans" cxnId="{13C897EF-EF9A-4144-8FDB-F42A65E40360}">
      <dgm:prSet/>
      <dgm:spPr/>
      <dgm:t>
        <a:bodyPr/>
        <a:lstStyle/>
        <a:p>
          <a:endParaRPr lang="es-GT" sz="1400">
            <a:latin typeface="Arial" pitchFamily="34" charset="0"/>
            <a:cs typeface="Arial" pitchFamily="34" charset="0"/>
          </a:endParaRPr>
        </a:p>
      </dgm:t>
    </dgm:pt>
    <dgm:pt modelId="{287A19E1-5C80-4E50-9A75-43A6FBE598D1}">
      <dgm:prSet custT="1"/>
      <dgm:spPr/>
      <dgm:t>
        <a:bodyPr/>
        <a:lstStyle/>
        <a:p>
          <a:r>
            <a:rPr lang="es-GT" sz="1400" dirty="0" smtClean="0">
              <a:latin typeface="Arial" pitchFamily="34" charset="0"/>
              <a:cs typeface="Arial" pitchFamily="34" charset="0"/>
            </a:rPr>
            <a:t>Talleres de </a:t>
          </a:r>
          <a:r>
            <a:rPr lang="es-GT" sz="1400" dirty="0" err="1" smtClean="0">
              <a:latin typeface="Arial" pitchFamily="34" charset="0"/>
              <a:cs typeface="Arial" pitchFamily="34" charset="0"/>
            </a:rPr>
            <a:t>ONG’s</a:t>
          </a:r>
          <a:r>
            <a:rPr lang="es-GT" sz="1400" dirty="0" smtClean="0">
              <a:latin typeface="Arial" pitchFamily="34" charset="0"/>
              <a:cs typeface="Arial" pitchFamily="34" charset="0"/>
            </a:rPr>
            <a:t>; Listado Geográfico de Obras y Evaluación de normativa de adquisiciones y presupuestaria </a:t>
          </a:r>
          <a:r>
            <a:rPr lang="es-GT" sz="1400" b="1" dirty="0" smtClean="0">
              <a:latin typeface="Arial" pitchFamily="34" charset="0"/>
              <a:cs typeface="Arial" pitchFamily="34" charset="0"/>
            </a:rPr>
            <a:t>– Julio 2017</a:t>
          </a:r>
          <a:endParaRPr lang="es-GT" sz="1400" b="1" dirty="0">
            <a:latin typeface="Arial" pitchFamily="34" charset="0"/>
            <a:cs typeface="Arial" pitchFamily="34" charset="0"/>
          </a:endParaRPr>
        </a:p>
      </dgm:t>
    </dgm:pt>
    <dgm:pt modelId="{1B7CE185-4630-48AD-9B78-9D4D8F3671E7}" type="parTrans" cxnId="{DD89F870-9EDE-41EF-8C2E-5D0A32397645}">
      <dgm:prSet/>
      <dgm:spPr/>
      <dgm:t>
        <a:bodyPr/>
        <a:lstStyle/>
        <a:p>
          <a:endParaRPr lang="es-GT"/>
        </a:p>
      </dgm:t>
    </dgm:pt>
    <dgm:pt modelId="{EF80E39E-B4FC-41C8-A622-ACBC323366A2}" type="sibTrans" cxnId="{DD89F870-9EDE-41EF-8C2E-5D0A32397645}">
      <dgm:prSet/>
      <dgm:spPr/>
      <dgm:t>
        <a:bodyPr/>
        <a:lstStyle/>
        <a:p>
          <a:endParaRPr lang="es-GT"/>
        </a:p>
      </dgm:t>
    </dgm:pt>
    <dgm:pt modelId="{D3D951BE-D619-4919-BDFE-26DD3B295165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s-GT" sz="2000" dirty="0" smtClean="0">
              <a:latin typeface="Arial" pitchFamily="34" charset="0"/>
              <a:cs typeface="Arial" pitchFamily="34" charset="0"/>
            </a:rPr>
            <a:t>vii</a:t>
          </a:r>
          <a:endParaRPr lang="es-GT" sz="2000" dirty="0">
            <a:latin typeface="Arial" pitchFamily="34" charset="0"/>
            <a:cs typeface="Arial" pitchFamily="34" charset="0"/>
          </a:endParaRPr>
        </a:p>
      </dgm:t>
    </dgm:pt>
    <dgm:pt modelId="{2C765838-E389-4793-9355-986C8CC3FC22}" type="parTrans" cxnId="{A1F23AEF-002F-4FED-BF97-E6C0F1213EB0}">
      <dgm:prSet/>
      <dgm:spPr/>
      <dgm:t>
        <a:bodyPr/>
        <a:lstStyle/>
        <a:p>
          <a:endParaRPr lang="es-GT"/>
        </a:p>
      </dgm:t>
    </dgm:pt>
    <dgm:pt modelId="{4528F4C9-10A0-4E36-A682-9307E738A62A}" type="sibTrans" cxnId="{A1F23AEF-002F-4FED-BF97-E6C0F1213EB0}">
      <dgm:prSet/>
      <dgm:spPr/>
      <dgm:t>
        <a:bodyPr/>
        <a:lstStyle/>
        <a:p>
          <a:endParaRPr lang="es-GT"/>
        </a:p>
      </dgm:t>
    </dgm:pt>
    <dgm:pt modelId="{E095AF7A-F3A0-4E85-8F70-0D8E693D3B46}">
      <dgm:prSet custT="1"/>
      <dgm:spPr/>
      <dgm:t>
        <a:bodyPr/>
        <a:lstStyle/>
        <a:p>
          <a:r>
            <a:rPr lang="es-GT" sz="1400" dirty="0" smtClean="0">
              <a:latin typeface="Arial" pitchFamily="34" charset="0"/>
              <a:cs typeface="Arial" pitchFamily="34" charset="0"/>
            </a:rPr>
            <a:t>Análisis e integración – </a:t>
          </a:r>
          <a:r>
            <a:rPr lang="es-GT" sz="1400" b="1" dirty="0" smtClean="0">
              <a:latin typeface="Arial" pitchFamily="34" charset="0"/>
              <a:cs typeface="Arial" pitchFamily="34" charset="0"/>
            </a:rPr>
            <a:t>Normas Presupuestarias; Calidad del gasto; Riesgos Fiscales</a:t>
          </a:r>
          <a:endParaRPr lang="es-GT" sz="1400" dirty="0"/>
        </a:p>
      </dgm:t>
    </dgm:pt>
    <dgm:pt modelId="{49C7E96A-C26B-44DA-A31B-074FB9B502A7}" type="parTrans" cxnId="{516B19FF-D347-433C-8C7E-DF83D7A3DB6D}">
      <dgm:prSet/>
      <dgm:spPr/>
      <dgm:t>
        <a:bodyPr/>
        <a:lstStyle/>
        <a:p>
          <a:endParaRPr lang="es-GT"/>
        </a:p>
      </dgm:t>
    </dgm:pt>
    <dgm:pt modelId="{6C7274C0-3D4F-4D0E-8FFB-EF444496317B}" type="sibTrans" cxnId="{516B19FF-D347-433C-8C7E-DF83D7A3DB6D}">
      <dgm:prSet/>
      <dgm:spPr/>
      <dgm:t>
        <a:bodyPr/>
        <a:lstStyle/>
        <a:p>
          <a:endParaRPr lang="es-GT"/>
        </a:p>
      </dgm:t>
    </dgm:pt>
    <dgm:pt modelId="{1CC01DF0-3627-446E-8FC7-B632F08C62C2}" type="pres">
      <dgm:prSet presAssocID="{94FC4CF3-2B99-4042-996C-3FF8CAC6863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65EA60D-50D1-4AF0-870B-0CE3597B52D8}" type="pres">
      <dgm:prSet presAssocID="{135E0DAD-4287-49C6-BE2A-306141DBCB89}" presName="composite" presStyleCnt="0"/>
      <dgm:spPr/>
    </dgm:pt>
    <dgm:pt modelId="{3195ECB3-41BF-45FA-A5D4-BE2144194D95}" type="pres">
      <dgm:prSet presAssocID="{135E0DAD-4287-49C6-BE2A-306141DBCB89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5322E593-A3C7-4451-B8AF-717D704A29A3}" type="pres">
      <dgm:prSet presAssocID="{135E0DAD-4287-49C6-BE2A-306141DBCB89}" presName="descendantText" presStyleLbl="alignAcc1" presStyleIdx="0" presStyleCnt="7" custLinFactNeighborY="-13370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D2FB1EC7-EABB-4F5E-9095-D8912323F369}" type="pres">
      <dgm:prSet presAssocID="{C669D98B-B453-401E-8B96-DE6CF3043CAE}" presName="sp" presStyleCnt="0"/>
      <dgm:spPr/>
    </dgm:pt>
    <dgm:pt modelId="{864BC548-CEFD-42D6-BAC2-4F964D555C04}" type="pres">
      <dgm:prSet presAssocID="{B570D85D-501C-4DC2-A6DD-52C80C1755D4}" presName="composite" presStyleCnt="0"/>
      <dgm:spPr/>
    </dgm:pt>
    <dgm:pt modelId="{3C5D9C52-5F92-49A0-A5B6-E6D09C9B3AB5}" type="pres">
      <dgm:prSet presAssocID="{B570D85D-501C-4DC2-A6DD-52C80C1755D4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189A96AB-87DD-4959-BCFD-EB9795A46F2E}" type="pres">
      <dgm:prSet presAssocID="{B570D85D-501C-4DC2-A6DD-52C80C1755D4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BEE29AAC-380C-4C2F-BBD9-951EE17FF2EC}" type="pres">
      <dgm:prSet presAssocID="{DC4F86C7-3A2D-496C-95A4-E86897891182}" presName="sp" presStyleCnt="0"/>
      <dgm:spPr/>
    </dgm:pt>
    <dgm:pt modelId="{541F4C73-F15E-4961-B4A1-5FD573149604}" type="pres">
      <dgm:prSet presAssocID="{863A119A-3F7A-4855-9ABF-FB53B24CF727}" presName="composite" presStyleCnt="0"/>
      <dgm:spPr/>
    </dgm:pt>
    <dgm:pt modelId="{92E460CB-B5B0-4158-A79B-61A9BECC2B91}" type="pres">
      <dgm:prSet presAssocID="{863A119A-3F7A-4855-9ABF-FB53B24CF727}" presName="parentText" presStyleLbl="alignNode1" presStyleIdx="2" presStyleCnt="7" custLinFactNeighborY="-1487">
        <dgm:presLayoutVars>
          <dgm:chMax val="1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E3D05A2E-57AB-439B-A345-4324580D081D}" type="pres">
      <dgm:prSet presAssocID="{863A119A-3F7A-4855-9ABF-FB53B24CF727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8C408C2A-2824-4B80-BD51-012AF974F7AC}" type="pres">
      <dgm:prSet presAssocID="{37FBD4B0-E48B-45DA-B3E8-FA6AC8D939E2}" presName="sp" presStyleCnt="0"/>
      <dgm:spPr/>
    </dgm:pt>
    <dgm:pt modelId="{8712D057-A88F-4EDF-B0B1-944DF9D7867A}" type="pres">
      <dgm:prSet presAssocID="{91CC03EC-0FEF-45F6-BDDE-506D5AB6BF89}" presName="composite" presStyleCnt="0"/>
      <dgm:spPr/>
    </dgm:pt>
    <dgm:pt modelId="{D39ED827-4F5E-4144-9CE0-ED3517218D50}" type="pres">
      <dgm:prSet presAssocID="{91CC03EC-0FEF-45F6-BDDE-506D5AB6BF89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455FE7F6-6F69-4282-860A-100879511B2D}" type="pres">
      <dgm:prSet presAssocID="{91CC03EC-0FEF-45F6-BDDE-506D5AB6BF89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CAFC48B7-2EFC-4C75-8815-A9FD2738102B}" type="pres">
      <dgm:prSet presAssocID="{59993FC5-A90E-4D80-9B80-81DC603FB947}" presName="sp" presStyleCnt="0"/>
      <dgm:spPr/>
    </dgm:pt>
    <dgm:pt modelId="{95D91A49-FF9A-42BE-BD6A-0A2C29A04B6D}" type="pres">
      <dgm:prSet presAssocID="{8C1FDE08-4CB2-4B60-BB5F-BC81A4DACBB7}" presName="composite" presStyleCnt="0"/>
      <dgm:spPr/>
    </dgm:pt>
    <dgm:pt modelId="{3BAE3A21-5CFE-4962-9CD0-C5EE45E66236}" type="pres">
      <dgm:prSet presAssocID="{8C1FDE08-4CB2-4B60-BB5F-BC81A4DACBB7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BD0A5E72-86C3-4FCF-A599-F5B9218CDE4F}" type="pres">
      <dgm:prSet presAssocID="{8C1FDE08-4CB2-4B60-BB5F-BC81A4DACBB7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24E02AF2-49B4-419A-8680-8EE476655BEC}" type="pres">
      <dgm:prSet presAssocID="{27267CF6-1638-4BAF-AC38-E93A3AC1F585}" presName="sp" presStyleCnt="0"/>
      <dgm:spPr/>
    </dgm:pt>
    <dgm:pt modelId="{9D367BB3-8650-4A1D-9445-3100B58F86AA}" type="pres">
      <dgm:prSet presAssocID="{907C9F53-5E41-4F39-A492-337F8AE9F045}" presName="composite" presStyleCnt="0"/>
      <dgm:spPr/>
    </dgm:pt>
    <dgm:pt modelId="{8FBFB9E2-185B-4BCA-B740-BED75275A128}" type="pres">
      <dgm:prSet presAssocID="{907C9F53-5E41-4F39-A492-337F8AE9F045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CE202C2A-FC99-4F35-82C1-D26E09E6CB76}" type="pres">
      <dgm:prSet presAssocID="{907C9F53-5E41-4F39-A492-337F8AE9F045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C292CCB3-F6BE-491D-80E8-4D8427D338C2}" type="pres">
      <dgm:prSet presAssocID="{0236188F-64BB-467C-9873-91793886CC2B}" presName="sp" presStyleCnt="0"/>
      <dgm:spPr/>
    </dgm:pt>
    <dgm:pt modelId="{B03C5804-57AB-4EC3-B1A3-3E28C6DADB60}" type="pres">
      <dgm:prSet presAssocID="{D3D951BE-D619-4919-BDFE-26DD3B295165}" presName="composite" presStyleCnt="0"/>
      <dgm:spPr/>
    </dgm:pt>
    <dgm:pt modelId="{101F5637-3D6F-476D-8AA5-FFC76A415505}" type="pres">
      <dgm:prSet presAssocID="{D3D951BE-D619-4919-BDFE-26DD3B295165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BB1F82E1-3786-4586-9D19-791C2C02D007}" type="pres">
      <dgm:prSet presAssocID="{D3D951BE-D619-4919-BDFE-26DD3B295165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</dgm:ptLst>
  <dgm:cxnLst>
    <dgm:cxn modelId="{C0D66008-FB28-4ECE-81CF-8476EE056E84}" srcId="{94FC4CF3-2B99-4042-996C-3FF8CAC6863C}" destId="{8C1FDE08-4CB2-4B60-BB5F-BC81A4DACBB7}" srcOrd="4" destOrd="0" parTransId="{C69B6D96-4CF4-4572-9271-5B25321F5526}" sibTransId="{27267CF6-1638-4BAF-AC38-E93A3AC1F585}"/>
    <dgm:cxn modelId="{ACD040D7-35F4-44E5-B968-032FD418BAB5}" type="presOf" srcId="{2E190814-425F-463D-B05C-3A00C92E4570}" destId="{455FE7F6-6F69-4282-860A-100879511B2D}" srcOrd="0" destOrd="0" presId="urn:microsoft.com/office/officeart/2005/8/layout/chevron2"/>
    <dgm:cxn modelId="{C0B914ED-DC19-404A-98B4-167BAB43532F}" type="presOf" srcId="{287A19E1-5C80-4E50-9A75-43A6FBE598D1}" destId="{CE202C2A-FC99-4F35-82C1-D26E09E6CB76}" srcOrd="0" destOrd="0" presId="urn:microsoft.com/office/officeart/2005/8/layout/chevron2"/>
    <dgm:cxn modelId="{A1F23AEF-002F-4FED-BF97-E6C0F1213EB0}" srcId="{94FC4CF3-2B99-4042-996C-3FF8CAC6863C}" destId="{D3D951BE-D619-4919-BDFE-26DD3B295165}" srcOrd="6" destOrd="0" parTransId="{2C765838-E389-4793-9355-986C8CC3FC22}" sibTransId="{4528F4C9-10A0-4E36-A682-9307E738A62A}"/>
    <dgm:cxn modelId="{031E853D-D656-40F2-BE71-E138B134FD6B}" srcId="{94FC4CF3-2B99-4042-996C-3FF8CAC6863C}" destId="{135E0DAD-4287-49C6-BE2A-306141DBCB89}" srcOrd="0" destOrd="0" parTransId="{4E5C24E0-67C6-42DF-8F58-1E7586CACE43}" sibTransId="{C669D98B-B453-401E-8B96-DE6CF3043CAE}"/>
    <dgm:cxn modelId="{087F5199-1A35-425E-A7C7-555CEC9E320C}" type="presOf" srcId="{39DE5594-FA26-4CBC-9B48-64EDCA78C567}" destId="{189A96AB-87DD-4959-BCFD-EB9795A46F2E}" srcOrd="0" destOrd="0" presId="urn:microsoft.com/office/officeart/2005/8/layout/chevron2"/>
    <dgm:cxn modelId="{2F13424F-3A46-4048-88F7-F45C628E49D6}" type="presOf" srcId="{907C9F53-5E41-4F39-A492-337F8AE9F045}" destId="{8FBFB9E2-185B-4BCA-B740-BED75275A128}" srcOrd="0" destOrd="0" presId="urn:microsoft.com/office/officeart/2005/8/layout/chevron2"/>
    <dgm:cxn modelId="{46711DC2-4DF8-45BB-A00B-1A774DFDE60D}" type="presOf" srcId="{135E0DAD-4287-49C6-BE2A-306141DBCB89}" destId="{3195ECB3-41BF-45FA-A5D4-BE2144194D95}" srcOrd="0" destOrd="0" presId="urn:microsoft.com/office/officeart/2005/8/layout/chevron2"/>
    <dgm:cxn modelId="{3BF7ABA6-ECE1-46EC-971C-4B7ED15F2727}" srcId="{863A119A-3F7A-4855-9ABF-FB53B24CF727}" destId="{F509A476-6E77-4452-828B-F008ED0B108D}" srcOrd="0" destOrd="0" parTransId="{F458F49F-29DC-4CFF-A7F4-7CFAAEFE083E}" sibTransId="{EB7BB04F-A886-4204-8707-4FDB7001284A}"/>
    <dgm:cxn modelId="{C33DD418-CAA0-41BA-B1B9-BF5B722B4FF9}" type="presOf" srcId="{1998ED2A-592A-4C1B-9951-F6641036A00B}" destId="{BD0A5E72-86C3-4FCF-A599-F5B9218CDE4F}" srcOrd="0" destOrd="0" presId="urn:microsoft.com/office/officeart/2005/8/layout/chevron2"/>
    <dgm:cxn modelId="{A416F1F3-DB6D-46A0-B962-4F8A609A8771}" type="presOf" srcId="{025747E9-7A0A-40AE-AFE1-C355D07F9601}" destId="{5322E593-A3C7-4451-B8AF-717D704A29A3}" srcOrd="0" destOrd="0" presId="urn:microsoft.com/office/officeart/2005/8/layout/chevron2"/>
    <dgm:cxn modelId="{A694D56F-C8F6-4402-A4E2-1E60787F81DA}" srcId="{8C1FDE08-4CB2-4B60-BB5F-BC81A4DACBB7}" destId="{1998ED2A-592A-4C1B-9951-F6641036A00B}" srcOrd="0" destOrd="0" parTransId="{E8663B14-934A-44E3-8839-DFDA96B5BD99}" sibTransId="{3BEF51DC-793B-4763-A7AF-F1452B8D87CF}"/>
    <dgm:cxn modelId="{A7CA28C1-2430-4BBB-B92A-06A2190A54EA}" srcId="{135E0DAD-4287-49C6-BE2A-306141DBCB89}" destId="{025747E9-7A0A-40AE-AFE1-C355D07F9601}" srcOrd="0" destOrd="0" parTransId="{D2F44B4B-459E-49BB-BB3C-5098EBEED9BC}" sibTransId="{78C3DD0B-3AF5-4C68-BEE6-EC4DC654592F}"/>
    <dgm:cxn modelId="{5695F54E-C06A-4D37-B8EA-FB4360BB77F6}" srcId="{91CC03EC-0FEF-45F6-BDDE-506D5AB6BF89}" destId="{2E190814-425F-463D-B05C-3A00C92E4570}" srcOrd="0" destOrd="0" parTransId="{181E143C-9B00-434F-B11B-05FE50AE1E28}" sibTransId="{EA230A15-59F9-4233-9D69-30A3D705F60B}"/>
    <dgm:cxn modelId="{3F183FE7-BC59-4F54-9559-6FB0CAD4AD80}" type="presOf" srcId="{863A119A-3F7A-4855-9ABF-FB53B24CF727}" destId="{92E460CB-B5B0-4158-A79B-61A9BECC2B91}" srcOrd="0" destOrd="0" presId="urn:microsoft.com/office/officeart/2005/8/layout/chevron2"/>
    <dgm:cxn modelId="{5FB02E09-86BC-470E-BB02-5AC615E95E8F}" type="presOf" srcId="{8C1FDE08-4CB2-4B60-BB5F-BC81A4DACBB7}" destId="{3BAE3A21-5CFE-4962-9CD0-C5EE45E66236}" srcOrd="0" destOrd="0" presId="urn:microsoft.com/office/officeart/2005/8/layout/chevron2"/>
    <dgm:cxn modelId="{AC40C567-6815-41F9-8F49-817072FC6177}" type="presOf" srcId="{E095AF7A-F3A0-4E85-8F70-0D8E693D3B46}" destId="{BB1F82E1-3786-4586-9D19-791C2C02D007}" srcOrd="0" destOrd="0" presId="urn:microsoft.com/office/officeart/2005/8/layout/chevron2"/>
    <dgm:cxn modelId="{64EED219-0474-478C-A82E-3B8B16FFB094}" type="presOf" srcId="{F509A476-6E77-4452-828B-F008ED0B108D}" destId="{E3D05A2E-57AB-439B-A345-4324580D081D}" srcOrd="0" destOrd="0" presId="urn:microsoft.com/office/officeart/2005/8/layout/chevron2"/>
    <dgm:cxn modelId="{7DED9287-800A-48B0-B548-E7171084A875}" type="presOf" srcId="{D3D951BE-D619-4919-BDFE-26DD3B295165}" destId="{101F5637-3D6F-476D-8AA5-FFC76A415505}" srcOrd="0" destOrd="0" presId="urn:microsoft.com/office/officeart/2005/8/layout/chevron2"/>
    <dgm:cxn modelId="{C23F4358-E834-48FF-B624-B522C680D8F9}" type="presOf" srcId="{91CC03EC-0FEF-45F6-BDDE-506D5AB6BF89}" destId="{D39ED827-4F5E-4144-9CE0-ED3517218D50}" srcOrd="0" destOrd="0" presId="urn:microsoft.com/office/officeart/2005/8/layout/chevron2"/>
    <dgm:cxn modelId="{1DFBEE83-BBF9-401F-BAC6-2898921EB6F4}" type="presOf" srcId="{B570D85D-501C-4DC2-A6DD-52C80C1755D4}" destId="{3C5D9C52-5F92-49A0-A5B6-E6D09C9B3AB5}" srcOrd="0" destOrd="0" presId="urn:microsoft.com/office/officeart/2005/8/layout/chevron2"/>
    <dgm:cxn modelId="{31848969-DDBA-4CDE-B1F9-0F8B622A6D2B}" srcId="{94FC4CF3-2B99-4042-996C-3FF8CAC6863C}" destId="{91CC03EC-0FEF-45F6-BDDE-506D5AB6BF89}" srcOrd="3" destOrd="0" parTransId="{8858DBE3-E886-41D8-B619-3119AFC94992}" sibTransId="{59993FC5-A90E-4D80-9B80-81DC603FB947}"/>
    <dgm:cxn modelId="{A100CEDB-86A2-4404-8567-3A68A8867186}" srcId="{B570D85D-501C-4DC2-A6DD-52C80C1755D4}" destId="{39DE5594-FA26-4CBC-9B48-64EDCA78C567}" srcOrd="0" destOrd="0" parTransId="{F1194ACD-E2EF-430B-BEE1-7E7659C43F93}" sibTransId="{73326A4D-3CDA-4ABE-8A4C-866EA2CF345D}"/>
    <dgm:cxn modelId="{516B19FF-D347-433C-8C7E-DF83D7A3DB6D}" srcId="{D3D951BE-D619-4919-BDFE-26DD3B295165}" destId="{E095AF7A-F3A0-4E85-8F70-0D8E693D3B46}" srcOrd="0" destOrd="0" parTransId="{49C7E96A-C26B-44DA-A31B-074FB9B502A7}" sibTransId="{6C7274C0-3D4F-4D0E-8FFB-EF444496317B}"/>
    <dgm:cxn modelId="{C1B3AEB4-7E9C-4596-87A3-089CA68CB6B5}" type="presOf" srcId="{94FC4CF3-2B99-4042-996C-3FF8CAC6863C}" destId="{1CC01DF0-3627-446E-8FC7-B632F08C62C2}" srcOrd="0" destOrd="0" presId="urn:microsoft.com/office/officeart/2005/8/layout/chevron2"/>
    <dgm:cxn modelId="{13C897EF-EF9A-4144-8FDB-F42A65E40360}" srcId="{94FC4CF3-2B99-4042-996C-3FF8CAC6863C}" destId="{907C9F53-5E41-4F39-A492-337F8AE9F045}" srcOrd="5" destOrd="0" parTransId="{6BD3A3F3-490F-4B85-B842-80D88948381D}" sibTransId="{0236188F-64BB-467C-9873-91793886CC2B}"/>
    <dgm:cxn modelId="{F85EC860-AEFD-4F90-A1C1-E8516EF1D1A9}" srcId="{94FC4CF3-2B99-4042-996C-3FF8CAC6863C}" destId="{B570D85D-501C-4DC2-A6DD-52C80C1755D4}" srcOrd="1" destOrd="0" parTransId="{5273E469-3CDF-4D41-8E54-8F101ADAA192}" sibTransId="{DC4F86C7-3A2D-496C-95A4-E86897891182}"/>
    <dgm:cxn modelId="{DD89F870-9EDE-41EF-8C2E-5D0A32397645}" srcId="{907C9F53-5E41-4F39-A492-337F8AE9F045}" destId="{287A19E1-5C80-4E50-9A75-43A6FBE598D1}" srcOrd="0" destOrd="0" parTransId="{1B7CE185-4630-48AD-9B78-9D4D8F3671E7}" sibTransId="{EF80E39E-B4FC-41C8-A622-ACBC323366A2}"/>
    <dgm:cxn modelId="{474B2598-308A-4EDA-888C-9813AF3BA079}" srcId="{94FC4CF3-2B99-4042-996C-3FF8CAC6863C}" destId="{863A119A-3F7A-4855-9ABF-FB53B24CF727}" srcOrd="2" destOrd="0" parTransId="{E3BF6FE7-3005-4906-8CA2-49673241521D}" sibTransId="{37FBD4B0-E48B-45DA-B3E8-FA6AC8D939E2}"/>
    <dgm:cxn modelId="{C5F62A94-7CF4-450C-81FF-E2B65390FFFF}" type="presParOf" srcId="{1CC01DF0-3627-446E-8FC7-B632F08C62C2}" destId="{465EA60D-50D1-4AF0-870B-0CE3597B52D8}" srcOrd="0" destOrd="0" presId="urn:microsoft.com/office/officeart/2005/8/layout/chevron2"/>
    <dgm:cxn modelId="{2B99A3C7-FC7D-45FA-A565-5C561BDBA295}" type="presParOf" srcId="{465EA60D-50D1-4AF0-870B-0CE3597B52D8}" destId="{3195ECB3-41BF-45FA-A5D4-BE2144194D95}" srcOrd="0" destOrd="0" presId="urn:microsoft.com/office/officeart/2005/8/layout/chevron2"/>
    <dgm:cxn modelId="{9D54FAF8-B14F-45A3-A97C-59AFEABDDA5C}" type="presParOf" srcId="{465EA60D-50D1-4AF0-870B-0CE3597B52D8}" destId="{5322E593-A3C7-4451-B8AF-717D704A29A3}" srcOrd="1" destOrd="0" presId="urn:microsoft.com/office/officeart/2005/8/layout/chevron2"/>
    <dgm:cxn modelId="{1AE085B1-7AC6-4F8A-8C5D-89BF9678BA23}" type="presParOf" srcId="{1CC01DF0-3627-446E-8FC7-B632F08C62C2}" destId="{D2FB1EC7-EABB-4F5E-9095-D8912323F369}" srcOrd="1" destOrd="0" presId="urn:microsoft.com/office/officeart/2005/8/layout/chevron2"/>
    <dgm:cxn modelId="{7EA52FFC-A367-4685-9389-FB26DEA7779F}" type="presParOf" srcId="{1CC01DF0-3627-446E-8FC7-B632F08C62C2}" destId="{864BC548-CEFD-42D6-BAC2-4F964D555C04}" srcOrd="2" destOrd="0" presId="urn:microsoft.com/office/officeart/2005/8/layout/chevron2"/>
    <dgm:cxn modelId="{FA4C8124-B00A-49BB-9AFD-A97FDDD381E9}" type="presParOf" srcId="{864BC548-CEFD-42D6-BAC2-4F964D555C04}" destId="{3C5D9C52-5F92-49A0-A5B6-E6D09C9B3AB5}" srcOrd="0" destOrd="0" presId="urn:microsoft.com/office/officeart/2005/8/layout/chevron2"/>
    <dgm:cxn modelId="{905F2ED0-F838-412A-BA67-6163D6AF9BBF}" type="presParOf" srcId="{864BC548-CEFD-42D6-BAC2-4F964D555C04}" destId="{189A96AB-87DD-4959-BCFD-EB9795A46F2E}" srcOrd="1" destOrd="0" presId="urn:microsoft.com/office/officeart/2005/8/layout/chevron2"/>
    <dgm:cxn modelId="{7068BC22-85F1-411F-9EE1-7F684949BA8D}" type="presParOf" srcId="{1CC01DF0-3627-446E-8FC7-B632F08C62C2}" destId="{BEE29AAC-380C-4C2F-BBD9-951EE17FF2EC}" srcOrd="3" destOrd="0" presId="urn:microsoft.com/office/officeart/2005/8/layout/chevron2"/>
    <dgm:cxn modelId="{D6A32367-7CCB-4FCA-9FE6-C38B5EA224D0}" type="presParOf" srcId="{1CC01DF0-3627-446E-8FC7-B632F08C62C2}" destId="{541F4C73-F15E-4961-B4A1-5FD573149604}" srcOrd="4" destOrd="0" presId="urn:microsoft.com/office/officeart/2005/8/layout/chevron2"/>
    <dgm:cxn modelId="{387EE92A-9F79-4AC1-B7EA-5EDBCA306311}" type="presParOf" srcId="{541F4C73-F15E-4961-B4A1-5FD573149604}" destId="{92E460CB-B5B0-4158-A79B-61A9BECC2B91}" srcOrd="0" destOrd="0" presId="urn:microsoft.com/office/officeart/2005/8/layout/chevron2"/>
    <dgm:cxn modelId="{C785AC50-5BF7-4E17-99CD-735801755A7C}" type="presParOf" srcId="{541F4C73-F15E-4961-B4A1-5FD573149604}" destId="{E3D05A2E-57AB-439B-A345-4324580D081D}" srcOrd="1" destOrd="0" presId="urn:microsoft.com/office/officeart/2005/8/layout/chevron2"/>
    <dgm:cxn modelId="{1F17ADDA-E1C5-4F07-8FF4-3F722DA720A9}" type="presParOf" srcId="{1CC01DF0-3627-446E-8FC7-B632F08C62C2}" destId="{8C408C2A-2824-4B80-BD51-012AF974F7AC}" srcOrd="5" destOrd="0" presId="urn:microsoft.com/office/officeart/2005/8/layout/chevron2"/>
    <dgm:cxn modelId="{FAC0F907-A65C-4167-8690-877BDE44F0A9}" type="presParOf" srcId="{1CC01DF0-3627-446E-8FC7-B632F08C62C2}" destId="{8712D057-A88F-4EDF-B0B1-944DF9D7867A}" srcOrd="6" destOrd="0" presId="urn:microsoft.com/office/officeart/2005/8/layout/chevron2"/>
    <dgm:cxn modelId="{8F5C775C-4DD3-477B-B2B3-782446B97FB3}" type="presParOf" srcId="{8712D057-A88F-4EDF-B0B1-944DF9D7867A}" destId="{D39ED827-4F5E-4144-9CE0-ED3517218D50}" srcOrd="0" destOrd="0" presId="urn:microsoft.com/office/officeart/2005/8/layout/chevron2"/>
    <dgm:cxn modelId="{AD94FFE4-CC45-4805-B272-1C9C6A28FD0C}" type="presParOf" srcId="{8712D057-A88F-4EDF-B0B1-944DF9D7867A}" destId="{455FE7F6-6F69-4282-860A-100879511B2D}" srcOrd="1" destOrd="0" presId="urn:microsoft.com/office/officeart/2005/8/layout/chevron2"/>
    <dgm:cxn modelId="{60C9A892-6719-44C4-A837-EC664F70B479}" type="presParOf" srcId="{1CC01DF0-3627-446E-8FC7-B632F08C62C2}" destId="{CAFC48B7-2EFC-4C75-8815-A9FD2738102B}" srcOrd="7" destOrd="0" presId="urn:microsoft.com/office/officeart/2005/8/layout/chevron2"/>
    <dgm:cxn modelId="{F9AE0A18-B97F-4259-B9E0-6FC2FB4B079E}" type="presParOf" srcId="{1CC01DF0-3627-446E-8FC7-B632F08C62C2}" destId="{95D91A49-FF9A-42BE-BD6A-0A2C29A04B6D}" srcOrd="8" destOrd="0" presId="urn:microsoft.com/office/officeart/2005/8/layout/chevron2"/>
    <dgm:cxn modelId="{DE938026-DD41-4A37-9955-661B914CA8B1}" type="presParOf" srcId="{95D91A49-FF9A-42BE-BD6A-0A2C29A04B6D}" destId="{3BAE3A21-5CFE-4962-9CD0-C5EE45E66236}" srcOrd="0" destOrd="0" presId="urn:microsoft.com/office/officeart/2005/8/layout/chevron2"/>
    <dgm:cxn modelId="{1F1064EF-DBB4-4F06-8388-1F3AC3CAE271}" type="presParOf" srcId="{95D91A49-FF9A-42BE-BD6A-0A2C29A04B6D}" destId="{BD0A5E72-86C3-4FCF-A599-F5B9218CDE4F}" srcOrd="1" destOrd="0" presId="urn:microsoft.com/office/officeart/2005/8/layout/chevron2"/>
    <dgm:cxn modelId="{175775EC-4B43-4C4D-8EC8-B41833AC3250}" type="presParOf" srcId="{1CC01DF0-3627-446E-8FC7-B632F08C62C2}" destId="{24E02AF2-49B4-419A-8680-8EE476655BEC}" srcOrd="9" destOrd="0" presId="urn:microsoft.com/office/officeart/2005/8/layout/chevron2"/>
    <dgm:cxn modelId="{AC53B5D0-B685-4C7B-9A47-484824F8140B}" type="presParOf" srcId="{1CC01DF0-3627-446E-8FC7-B632F08C62C2}" destId="{9D367BB3-8650-4A1D-9445-3100B58F86AA}" srcOrd="10" destOrd="0" presId="urn:microsoft.com/office/officeart/2005/8/layout/chevron2"/>
    <dgm:cxn modelId="{6C9B5019-0E31-4CAD-8AB2-F55BC398398B}" type="presParOf" srcId="{9D367BB3-8650-4A1D-9445-3100B58F86AA}" destId="{8FBFB9E2-185B-4BCA-B740-BED75275A128}" srcOrd="0" destOrd="0" presId="urn:microsoft.com/office/officeart/2005/8/layout/chevron2"/>
    <dgm:cxn modelId="{34BC37BD-4208-42FA-9392-E299F3288327}" type="presParOf" srcId="{9D367BB3-8650-4A1D-9445-3100B58F86AA}" destId="{CE202C2A-FC99-4F35-82C1-D26E09E6CB76}" srcOrd="1" destOrd="0" presId="urn:microsoft.com/office/officeart/2005/8/layout/chevron2"/>
    <dgm:cxn modelId="{48BE62A4-3798-4A2A-9A94-C0AD542C180C}" type="presParOf" srcId="{1CC01DF0-3627-446E-8FC7-B632F08C62C2}" destId="{C292CCB3-F6BE-491D-80E8-4D8427D338C2}" srcOrd="11" destOrd="0" presId="urn:microsoft.com/office/officeart/2005/8/layout/chevron2"/>
    <dgm:cxn modelId="{B1C9C824-EC8E-454D-833E-4B8D7C65B5D8}" type="presParOf" srcId="{1CC01DF0-3627-446E-8FC7-B632F08C62C2}" destId="{B03C5804-57AB-4EC3-B1A3-3E28C6DADB60}" srcOrd="12" destOrd="0" presId="urn:microsoft.com/office/officeart/2005/8/layout/chevron2"/>
    <dgm:cxn modelId="{BE00800A-A5E9-4BC3-9964-BDB2D0EAC5F1}" type="presParOf" srcId="{B03C5804-57AB-4EC3-B1A3-3E28C6DADB60}" destId="{101F5637-3D6F-476D-8AA5-FFC76A415505}" srcOrd="0" destOrd="0" presId="urn:microsoft.com/office/officeart/2005/8/layout/chevron2"/>
    <dgm:cxn modelId="{1DFA899C-167E-4C7D-B04B-D33BD9CDE9A5}" type="presParOf" srcId="{B03C5804-57AB-4EC3-B1A3-3E28C6DADB60}" destId="{BB1F82E1-3786-4586-9D19-791C2C02D00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6C50C49-D3B8-4F3A-9E0E-614C65B23D8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GT"/>
        </a:p>
      </dgm:t>
    </dgm:pt>
    <dgm:pt modelId="{782A18A5-23A6-475F-8DC2-4D487BD3716F}">
      <dgm:prSet phldrT="[Texto]" custT="1"/>
      <dgm:spPr/>
      <dgm:t>
        <a:bodyPr/>
        <a:lstStyle/>
        <a:p>
          <a:r>
            <a:rPr lang="es-GT" sz="2400" b="1" dirty="0" smtClean="0"/>
            <a:t>2</a:t>
          </a:r>
          <a:endParaRPr lang="es-GT" sz="2400" b="1" dirty="0"/>
        </a:p>
      </dgm:t>
    </dgm:pt>
    <dgm:pt modelId="{18983394-DF86-40DD-A594-930C7CCD5EAB}" type="parTrans" cxnId="{6EF318A3-C991-4925-9A45-686B0EAAF86B}">
      <dgm:prSet/>
      <dgm:spPr/>
      <dgm:t>
        <a:bodyPr/>
        <a:lstStyle/>
        <a:p>
          <a:endParaRPr lang="es-GT" sz="1600"/>
        </a:p>
      </dgm:t>
    </dgm:pt>
    <dgm:pt modelId="{E65FE323-24AB-43A9-9B61-24177AAC6BE0}" type="sibTrans" cxnId="{6EF318A3-C991-4925-9A45-686B0EAAF86B}">
      <dgm:prSet/>
      <dgm:spPr/>
      <dgm:t>
        <a:bodyPr/>
        <a:lstStyle/>
        <a:p>
          <a:endParaRPr lang="es-GT" sz="1600"/>
        </a:p>
      </dgm:t>
    </dgm:pt>
    <dgm:pt modelId="{6C4B1019-14C9-4B3E-A78D-1360DEABFAEA}">
      <dgm:prSet phldrT="[Texto]" custT="1"/>
      <dgm:spPr/>
      <dgm:t>
        <a:bodyPr/>
        <a:lstStyle/>
        <a:p>
          <a:r>
            <a:rPr lang="es-GT" sz="3200" dirty="0" smtClean="0">
              <a:latin typeface="Arial" pitchFamily="34" charset="0"/>
              <a:cs typeface="Arial" pitchFamily="34" charset="0"/>
            </a:rPr>
            <a:t>FORMULACIÓN  </a:t>
          </a:r>
          <a:endParaRPr lang="es-GT" sz="3200" dirty="0">
            <a:latin typeface="Arial" pitchFamily="34" charset="0"/>
            <a:cs typeface="Arial" pitchFamily="34" charset="0"/>
          </a:endParaRPr>
        </a:p>
      </dgm:t>
    </dgm:pt>
    <dgm:pt modelId="{8FE761E2-7145-4490-99BC-152C72BE9E2F}" type="parTrans" cxnId="{9B3574BB-FF88-4762-9B50-FF9707841D8A}">
      <dgm:prSet/>
      <dgm:spPr/>
      <dgm:t>
        <a:bodyPr/>
        <a:lstStyle/>
        <a:p>
          <a:endParaRPr lang="es-GT" sz="1600"/>
        </a:p>
      </dgm:t>
    </dgm:pt>
    <dgm:pt modelId="{4CA48F3C-B125-4278-B452-D4B49D78FB5D}" type="sibTrans" cxnId="{9B3574BB-FF88-4762-9B50-FF9707841D8A}">
      <dgm:prSet/>
      <dgm:spPr/>
      <dgm:t>
        <a:bodyPr/>
        <a:lstStyle/>
        <a:p>
          <a:endParaRPr lang="es-GT" sz="1600"/>
        </a:p>
      </dgm:t>
    </dgm:pt>
    <dgm:pt modelId="{F384D6A7-7E66-421F-ABCD-698BDD3506D8}" type="pres">
      <dgm:prSet presAssocID="{56C50C49-D3B8-4F3A-9E0E-614C65B23D8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18DABD0-C70C-4F0D-9BDC-F997FA4C4188}" type="pres">
      <dgm:prSet presAssocID="{782A18A5-23A6-475F-8DC2-4D487BD3716F}" presName="composite" presStyleCnt="0"/>
      <dgm:spPr/>
    </dgm:pt>
    <dgm:pt modelId="{098F9AFA-9FD9-40F2-9E6E-24C8728E8A0B}" type="pres">
      <dgm:prSet presAssocID="{782A18A5-23A6-475F-8DC2-4D487BD3716F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6A80F724-AE18-48B0-911A-28572A8C4124}" type="pres">
      <dgm:prSet presAssocID="{782A18A5-23A6-475F-8DC2-4D487BD3716F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</dgm:ptLst>
  <dgm:cxnLst>
    <dgm:cxn modelId="{DAF08BA7-AA3A-4C81-AFC8-5E052B7CE2D1}" type="presOf" srcId="{782A18A5-23A6-475F-8DC2-4D487BD3716F}" destId="{098F9AFA-9FD9-40F2-9E6E-24C8728E8A0B}" srcOrd="0" destOrd="0" presId="urn:microsoft.com/office/officeart/2005/8/layout/chevron2"/>
    <dgm:cxn modelId="{6EF318A3-C991-4925-9A45-686B0EAAF86B}" srcId="{56C50C49-D3B8-4F3A-9E0E-614C65B23D82}" destId="{782A18A5-23A6-475F-8DC2-4D487BD3716F}" srcOrd="0" destOrd="0" parTransId="{18983394-DF86-40DD-A594-930C7CCD5EAB}" sibTransId="{E65FE323-24AB-43A9-9B61-24177AAC6BE0}"/>
    <dgm:cxn modelId="{9B3574BB-FF88-4762-9B50-FF9707841D8A}" srcId="{782A18A5-23A6-475F-8DC2-4D487BD3716F}" destId="{6C4B1019-14C9-4B3E-A78D-1360DEABFAEA}" srcOrd="0" destOrd="0" parTransId="{8FE761E2-7145-4490-99BC-152C72BE9E2F}" sibTransId="{4CA48F3C-B125-4278-B452-D4B49D78FB5D}"/>
    <dgm:cxn modelId="{571323E5-5A86-4869-A213-768EA3006008}" type="presOf" srcId="{56C50C49-D3B8-4F3A-9E0E-614C65B23D82}" destId="{F384D6A7-7E66-421F-ABCD-698BDD3506D8}" srcOrd="0" destOrd="0" presId="urn:microsoft.com/office/officeart/2005/8/layout/chevron2"/>
    <dgm:cxn modelId="{02674DA2-4FAD-433C-BA58-6F8211775337}" type="presOf" srcId="{6C4B1019-14C9-4B3E-A78D-1360DEABFAEA}" destId="{6A80F724-AE18-48B0-911A-28572A8C4124}" srcOrd="0" destOrd="0" presId="urn:microsoft.com/office/officeart/2005/8/layout/chevron2"/>
    <dgm:cxn modelId="{2C95459C-FFA1-4219-87FA-EBD533B8E30D}" type="presParOf" srcId="{F384D6A7-7E66-421F-ABCD-698BDD3506D8}" destId="{918DABD0-C70C-4F0D-9BDC-F997FA4C4188}" srcOrd="0" destOrd="0" presId="urn:microsoft.com/office/officeart/2005/8/layout/chevron2"/>
    <dgm:cxn modelId="{DAD18D46-AF9C-40C8-BECD-A33257680A92}" type="presParOf" srcId="{918DABD0-C70C-4F0D-9BDC-F997FA4C4188}" destId="{098F9AFA-9FD9-40F2-9E6E-24C8728E8A0B}" srcOrd="0" destOrd="0" presId="urn:microsoft.com/office/officeart/2005/8/layout/chevron2"/>
    <dgm:cxn modelId="{670EC794-0C65-460A-9F09-3F8AA81AE879}" type="presParOf" srcId="{918DABD0-C70C-4F0D-9BDC-F997FA4C4188}" destId="{6A80F724-AE18-48B0-911A-28572A8C412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4FC4CF3-2B99-4042-996C-3FF8CAC6863C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GT"/>
        </a:p>
      </dgm:t>
    </dgm:pt>
    <dgm:pt modelId="{135E0DAD-4287-49C6-BE2A-306141DBCB89}">
      <dgm:prSet phldrT="[Texto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s-GT" sz="2800" dirty="0" smtClean="0"/>
            <a:t>i</a:t>
          </a:r>
          <a:endParaRPr lang="es-GT" sz="2800" dirty="0"/>
        </a:p>
      </dgm:t>
    </dgm:pt>
    <dgm:pt modelId="{4E5C24E0-67C6-42DF-8F58-1E7586CACE43}" type="parTrans" cxnId="{031E853D-D656-40F2-BE71-E138B134FD6B}">
      <dgm:prSet/>
      <dgm:spPr/>
      <dgm:t>
        <a:bodyPr/>
        <a:lstStyle/>
        <a:p>
          <a:endParaRPr lang="es-GT" sz="3200"/>
        </a:p>
      </dgm:t>
    </dgm:pt>
    <dgm:pt modelId="{C669D98B-B453-401E-8B96-DE6CF3043CAE}" type="sibTrans" cxnId="{031E853D-D656-40F2-BE71-E138B134FD6B}">
      <dgm:prSet/>
      <dgm:spPr/>
      <dgm:t>
        <a:bodyPr/>
        <a:lstStyle/>
        <a:p>
          <a:endParaRPr lang="es-GT" sz="3200"/>
        </a:p>
      </dgm:t>
    </dgm:pt>
    <dgm:pt modelId="{025747E9-7A0A-40AE-AFE1-C355D07F9601}">
      <dgm:prSet phldrT="[Texto]" custT="1"/>
      <dgm:spPr/>
      <dgm:t>
        <a:bodyPr/>
        <a:lstStyle/>
        <a:p>
          <a:r>
            <a:rPr lang="es-GT" sz="1800" dirty="0" smtClean="0">
              <a:latin typeface="Arial" pitchFamily="34" charset="0"/>
              <a:cs typeface="Arial" pitchFamily="34" charset="0"/>
            </a:rPr>
            <a:t>Definición de escenario macro fiscal – </a:t>
          </a:r>
          <a:r>
            <a:rPr lang="es-GT" sz="1800" b="1" dirty="0" smtClean="0">
              <a:latin typeface="Arial" pitchFamily="34" charset="0"/>
              <a:cs typeface="Arial" pitchFamily="34" charset="0"/>
            </a:rPr>
            <a:t>exposición de supuestos para cinco años (2018-2022) – 11 de mayo</a:t>
          </a:r>
          <a:endParaRPr lang="es-GT" sz="1800" b="1" dirty="0">
            <a:latin typeface="Arial" pitchFamily="34" charset="0"/>
            <a:cs typeface="Arial" pitchFamily="34" charset="0"/>
          </a:endParaRPr>
        </a:p>
      </dgm:t>
    </dgm:pt>
    <dgm:pt modelId="{D2F44B4B-459E-49BB-BB3C-5098EBEED9BC}" type="parTrans" cxnId="{A7CA28C1-2430-4BBB-B92A-06A2190A54EA}">
      <dgm:prSet/>
      <dgm:spPr/>
      <dgm:t>
        <a:bodyPr/>
        <a:lstStyle/>
        <a:p>
          <a:endParaRPr lang="es-GT" sz="3200"/>
        </a:p>
      </dgm:t>
    </dgm:pt>
    <dgm:pt modelId="{78C3DD0B-3AF5-4C68-BEE6-EC4DC654592F}" type="sibTrans" cxnId="{A7CA28C1-2430-4BBB-B92A-06A2190A54EA}">
      <dgm:prSet/>
      <dgm:spPr/>
      <dgm:t>
        <a:bodyPr/>
        <a:lstStyle/>
        <a:p>
          <a:endParaRPr lang="es-GT" sz="3200"/>
        </a:p>
      </dgm:t>
    </dgm:pt>
    <dgm:pt modelId="{1CC01DF0-3627-446E-8FC7-B632F08C62C2}" type="pres">
      <dgm:prSet presAssocID="{94FC4CF3-2B99-4042-996C-3FF8CAC6863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65EA60D-50D1-4AF0-870B-0CE3597B52D8}" type="pres">
      <dgm:prSet presAssocID="{135E0DAD-4287-49C6-BE2A-306141DBCB89}" presName="composite" presStyleCnt="0"/>
      <dgm:spPr/>
    </dgm:pt>
    <dgm:pt modelId="{3195ECB3-41BF-45FA-A5D4-BE2144194D95}" type="pres">
      <dgm:prSet presAssocID="{135E0DAD-4287-49C6-BE2A-306141DBCB89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5322E593-A3C7-4451-B8AF-717D704A29A3}" type="pres">
      <dgm:prSet presAssocID="{135E0DAD-4287-49C6-BE2A-306141DBCB89}" presName="descendantText" presStyleLbl="alignAcc1" presStyleIdx="0" presStyleCnt="1" custLinFactNeighborY="-583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</dgm:ptLst>
  <dgm:cxnLst>
    <dgm:cxn modelId="{A7CA28C1-2430-4BBB-B92A-06A2190A54EA}" srcId="{135E0DAD-4287-49C6-BE2A-306141DBCB89}" destId="{025747E9-7A0A-40AE-AFE1-C355D07F9601}" srcOrd="0" destOrd="0" parTransId="{D2F44B4B-459E-49BB-BB3C-5098EBEED9BC}" sibTransId="{78C3DD0B-3AF5-4C68-BEE6-EC4DC654592F}"/>
    <dgm:cxn modelId="{3BD39766-B029-47A1-835C-EBFB144699AC}" type="presOf" srcId="{025747E9-7A0A-40AE-AFE1-C355D07F9601}" destId="{5322E593-A3C7-4451-B8AF-717D704A29A3}" srcOrd="0" destOrd="0" presId="urn:microsoft.com/office/officeart/2005/8/layout/chevron2"/>
    <dgm:cxn modelId="{031E853D-D656-40F2-BE71-E138B134FD6B}" srcId="{94FC4CF3-2B99-4042-996C-3FF8CAC6863C}" destId="{135E0DAD-4287-49C6-BE2A-306141DBCB89}" srcOrd="0" destOrd="0" parTransId="{4E5C24E0-67C6-42DF-8F58-1E7586CACE43}" sibTransId="{C669D98B-B453-401E-8B96-DE6CF3043CAE}"/>
    <dgm:cxn modelId="{516D240A-F1EB-48D1-9112-AE090E8FBDD3}" type="presOf" srcId="{94FC4CF3-2B99-4042-996C-3FF8CAC6863C}" destId="{1CC01DF0-3627-446E-8FC7-B632F08C62C2}" srcOrd="0" destOrd="0" presId="urn:microsoft.com/office/officeart/2005/8/layout/chevron2"/>
    <dgm:cxn modelId="{D7FF9922-DB8D-448B-A0FD-7E25D70AA72C}" type="presOf" srcId="{135E0DAD-4287-49C6-BE2A-306141DBCB89}" destId="{3195ECB3-41BF-45FA-A5D4-BE2144194D95}" srcOrd="0" destOrd="0" presId="urn:microsoft.com/office/officeart/2005/8/layout/chevron2"/>
    <dgm:cxn modelId="{53A68AAF-5EA9-4939-A700-662AE033B38F}" type="presParOf" srcId="{1CC01DF0-3627-446E-8FC7-B632F08C62C2}" destId="{465EA60D-50D1-4AF0-870B-0CE3597B52D8}" srcOrd="0" destOrd="0" presId="urn:microsoft.com/office/officeart/2005/8/layout/chevron2"/>
    <dgm:cxn modelId="{C70E884E-CF7A-422E-BF25-5027D24E9C78}" type="presParOf" srcId="{465EA60D-50D1-4AF0-870B-0CE3597B52D8}" destId="{3195ECB3-41BF-45FA-A5D4-BE2144194D95}" srcOrd="0" destOrd="0" presId="urn:microsoft.com/office/officeart/2005/8/layout/chevron2"/>
    <dgm:cxn modelId="{0AB1AECB-D885-487C-9A06-34A8B4329EFB}" type="presParOf" srcId="{465EA60D-50D1-4AF0-870B-0CE3597B52D8}" destId="{5322E593-A3C7-4451-B8AF-717D704A29A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8F9AFA-9FD9-40F2-9E6E-24C8728E8A0B}">
      <dsp:nvSpPr>
        <dsp:cNvPr id="0" name=""/>
        <dsp:cNvSpPr/>
      </dsp:nvSpPr>
      <dsp:spPr>
        <a:xfrm rot="5400000">
          <a:off x="-102563" y="106152"/>
          <a:ext cx="683759" cy="4786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2000" b="1" kern="1200" dirty="0" smtClean="0">
              <a:latin typeface="Arial" pitchFamily="34" charset="0"/>
              <a:cs typeface="Arial" pitchFamily="34" charset="0"/>
            </a:rPr>
            <a:t>1</a:t>
          </a:r>
          <a:endParaRPr lang="es-GT" sz="20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2" y="242904"/>
        <a:ext cx="478631" cy="205128"/>
      </dsp:txXfrm>
    </dsp:sp>
    <dsp:sp modelId="{6A80F724-AE18-48B0-911A-28572A8C4124}">
      <dsp:nvSpPr>
        <dsp:cNvPr id="0" name=""/>
        <dsp:cNvSpPr/>
      </dsp:nvSpPr>
      <dsp:spPr>
        <a:xfrm rot="5400000">
          <a:off x="4121433" y="-3639212"/>
          <a:ext cx="444677" cy="77302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GT" sz="2600" kern="1200" dirty="0" smtClean="0">
              <a:latin typeface="Arial" pitchFamily="34" charset="0"/>
              <a:cs typeface="Arial" pitchFamily="34" charset="0"/>
            </a:rPr>
            <a:t>PLANIFICACIÓN</a:t>
          </a:r>
          <a:endParaRPr lang="es-GT" sz="2600" kern="1200" dirty="0">
            <a:latin typeface="Arial" pitchFamily="34" charset="0"/>
            <a:cs typeface="Arial" pitchFamily="34" charset="0"/>
          </a:endParaRPr>
        </a:p>
      </dsp:txBody>
      <dsp:txXfrm rot="-5400000">
        <a:off x="478632" y="25296"/>
        <a:ext cx="7708573" cy="401263"/>
      </dsp:txXfrm>
    </dsp:sp>
    <dsp:sp modelId="{D25EE35C-33B9-483A-A0F7-FC430CCCA361}">
      <dsp:nvSpPr>
        <dsp:cNvPr id="0" name=""/>
        <dsp:cNvSpPr/>
      </dsp:nvSpPr>
      <dsp:spPr>
        <a:xfrm rot="5400000">
          <a:off x="-102563" y="704333"/>
          <a:ext cx="683759" cy="4786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2000" b="1" kern="1200" dirty="0" smtClean="0">
              <a:latin typeface="Arial" pitchFamily="34" charset="0"/>
              <a:cs typeface="Arial" pitchFamily="34" charset="0"/>
            </a:rPr>
            <a:t>2</a:t>
          </a:r>
          <a:endParaRPr lang="es-GT" sz="20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2" y="841085"/>
        <a:ext cx="478631" cy="205128"/>
      </dsp:txXfrm>
    </dsp:sp>
    <dsp:sp modelId="{B1513BAC-D1DB-4BF8-9B5B-DECE038EB945}">
      <dsp:nvSpPr>
        <dsp:cNvPr id="0" name=""/>
        <dsp:cNvSpPr/>
      </dsp:nvSpPr>
      <dsp:spPr>
        <a:xfrm rot="5400000">
          <a:off x="4121549" y="-3041148"/>
          <a:ext cx="444443" cy="7730280"/>
        </a:xfrm>
        <a:prstGeom prst="round2Same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GT" sz="2600" kern="1200" dirty="0" smtClean="0">
              <a:latin typeface="Arial" pitchFamily="34" charset="0"/>
              <a:cs typeface="Arial" pitchFamily="34" charset="0"/>
            </a:rPr>
            <a:t>FORMULACIÓN</a:t>
          </a:r>
          <a:endParaRPr lang="es-GT" sz="2600" kern="1200" dirty="0">
            <a:latin typeface="Arial" pitchFamily="34" charset="0"/>
            <a:cs typeface="Arial" pitchFamily="34" charset="0"/>
          </a:endParaRPr>
        </a:p>
      </dsp:txBody>
      <dsp:txXfrm rot="-5400000">
        <a:off x="478631" y="623466"/>
        <a:ext cx="7708584" cy="401051"/>
      </dsp:txXfrm>
    </dsp:sp>
    <dsp:sp modelId="{2E22D1FD-8AFC-4D58-94F5-EA30CD80FEB3}">
      <dsp:nvSpPr>
        <dsp:cNvPr id="0" name=""/>
        <dsp:cNvSpPr/>
      </dsp:nvSpPr>
      <dsp:spPr>
        <a:xfrm rot="5400000">
          <a:off x="-102563" y="1302515"/>
          <a:ext cx="683759" cy="4786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2000" b="1" kern="1200" dirty="0" smtClean="0">
              <a:latin typeface="Arial" pitchFamily="34" charset="0"/>
              <a:cs typeface="Arial" pitchFamily="34" charset="0"/>
            </a:rPr>
            <a:t>3</a:t>
          </a:r>
          <a:endParaRPr lang="es-GT" sz="20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2" y="1439267"/>
        <a:ext cx="478631" cy="205128"/>
      </dsp:txXfrm>
    </dsp:sp>
    <dsp:sp modelId="{4E3930EA-5707-47B6-A12E-01BD6FCD5BDD}">
      <dsp:nvSpPr>
        <dsp:cNvPr id="0" name=""/>
        <dsp:cNvSpPr/>
      </dsp:nvSpPr>
      <dsp:spPr>
        <a:xfrm rot="5400000">
          <a:off x="4121549" y="-2442967"/>
          <a:ext cx="444443" cy="77302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GT" sz="2600" kern="1200" dirty="0" smtClean="0">
              <a:latin typeface="Arial" pitchFamily="34" charset="0"/>
              <a:cs typeface="Arial" pitchFamily="34" charset="0"/>
            </a:rPr>
            <a:t>PRESENTACIÓN </a:t>
          </a:r>
          <a:endParaRPr lang="es-GT" sz="2600" kern="1200" dirty="0">
            <a:latin typeface="Arial" pitchFamily="34" charset="0"/>
            <a:cs typeface="Arial" pitchFamily="34" charset="0"/>
          </a:endParaRPr>
        </a:p>
      </dsp:txBody>
      <dsp:txXfrm rot="-5400000">
        <a:off x="478631" y="1221647"/>
        <a:ext cx="7708584" cy="401051"/>
      </dsp:txXfrm>
    </dsp:sp>
    <dsp:sp modelId="{46E9ACC0-BDAF-4F7B-93FD-11F20E1A6717}">
      <dsp:nvSpPr>
        <dsp:cNvPr id="0" name=""/>
        <dsp:cNvSpPr/>
      </dsp:nvSpPr>
      <dsp:spPr>
        <a:xfrm rot="5400000">
          <a:off x="-102563" y="1900696"/>
          <a:ext cx="683759" cy="4786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2000" b="1" kern="1200" dirty="0" smtClean="0">
              <a:latin typeface="Arial" pitchFamily="34" charset="0"/>
              <a:cs typeface="Arial" pitchFamily="34" charset="0"/>
            </a:rPr>
            <a:t>4</a:t>
          </a:r>
          <a:endParaRPr lang="es-GT" sz="20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2" y="2037448"/>
        <a:ext cx="478631" cy="205128"/>
      </dsp:txXfrm>
    </dsp:sp>
    <dsp:sp modelId="{E3DB50C3-7A8C-437B-BD0D-1B86851F8873}">
      <dsp:nvSpPr>
        <dsp:cNvPr id="0" name=""/>
        <dsp:cNvSpPr/>
      </dsp:nvSpPr>
      <dsp:spPr>
        <a:xfrm rot="5400000">
          <a:off x="4121549" y="-1844786"/>
          <a:ext cx="444443" cy="77302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GT" sz="2600" kern="1200" dirty="0" smtClean="0">
              <a:latin typeface="Arial" pitchFamily="34" charset="0"/>
              <a:cs typeface="Arial" pitchFamily="34" charset="0"/>
            </a:rPr>
            <a:t>APROBACIÓN</a:t>
          </a:r>
          <a:endParaRPr lang="es-GT" sz="2600" kern="1200" dirty="0">
            <a:latin typeface="Arial" pitchFamily="34" charset="0"/>
            <a:cs typeface="Arial" pitchFamily="34" charset="0"/>
          </a:endParaRPr>
        </a:p>
      </dsp:txBody>
      <dsp:txXfrm rot="-5400000">
        <a:off x="478631" y="1819828"/>
        <a:ext cx="7708584" cy="401051"/>
      </dsp:txXfrm>
    </dsp:sp>
    <dsp:sp modelId="{41D34AB2-2C3F-46D0-BB8C-4A19D66B4E37}">
      <dsp:nvSpPr>
        <dsp:cNvPr id="0" name=""/>
        <dsp:cNvSpPr/>
      </dsp:nvSpPr>
      <dsp:spPr>
        <a:xfrm rot="5400000">
          <a:off x="-102563" y="2498877"/>
          <a:ext cx="683759" cy="4786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2000" b="1" kern="1200" dirty="0" smtClean="0">
              <a:latin typeface="Arial" pitchFamily="34" charset="0"/>
              <a:cs typeface="Arial" pitchFamily="34" charset="0"/>
            </a:rPr>
            <a:t>5</a:t>
          </a:r>
          <a:endParaRPr lang="es-GT" sz="20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2" y="2635629"/>
        <a:ext cx="478631" cy="205128"/>
      </dsp:txXfrm>
    </dsp:sp>
    <dsp:sp modelId="{D312C390-D87F-42D2-A2A4-4A343AB7663E}">
      <dsp:nvSpPr>
        <dsp:cNvPr id="0" name=""/>
        <dsp:cNvSpPr/>
      </dsp:nvSpPr>
      <dsp:spPr>
        <a:xfrm rot="5400000">
          <a:off x="4121549" y="-1246604"/>
          <a:ext cx="444443" cy="77302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GT" sz="2600" kern="1200" dirty="0" smtClean="0">
              <a:latin typeface="Arial" pitchFamily="34" charset="0"/>
              <a:cs typeface="Arial" pitchFamily="34" charset="0"/>
            </a:rPr>
            <a:t>EJECUCIÓN </a:t>
          </a:r>
          <a:endParaRPr lang="es-GT" sz="2600" kern="1200" dirty="0">
            <a:latin typeface="Arial" pitchFamily="34" charset="0"/>
            <a:cs typeface="Arial" pitchFamily="34" charset="0"/>
          </a:endParaRPr>
        </a:p>
      </dsp:txBody>
      <dsp:txXfrm rot="-5400000">
        <a:off x="478631" y="2418010"/>
        <a:ext cx="7708584" cy="401051"/>
      </dsp:txXfrm>
    </dsp:sp>
    <dsp:sp modelId="{F2353D70-E986-4F09-9137-A89ADE61EAAD}">
      <dsp:nvSpPr>
        <dsp:cNvPr id="0" name=""/>
        <dsp:cNvSpPr/>
      </dsp:nvSpPr>
      <dsp:spPr>
        <a:xfrm rot="5400000">
          <a:off x="-102563" y="3097058"/>
          <a:ext cx="683759" cy="4786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2000" b="1" kern="1200" dirty="0" smtClean="0">
              <a:latin typeface="Arial" pitchFamily="34" charset="0"/>
              <a:cs typeface="Arial" pitchFamily="34" charset="0"/>
            </a:rPr>
            <a:t>6</a:t>
          </a:r>
          <a:endParaRPr lang="es-GT" sz="20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2" y="3233810"/>
        <a:ext cx="478631" cy="205128"/>
      </dsp:txXfrm>
    </dsp:sp>
    <dsp:sp modelId="{EB19D18A-0231-4DC9-9BF4-D91AEB09F433}">
      <dsp:nvSpPr>
        <dsp:cNvPr id="0" name=""/>
        <dsp:cNvSpPr/>
      </dsp:nvSpPr>
      <dsp:spPr>
        <a:xfrm rot="5400000">
          <a:off x="4121549" y="-648423"/>
          <a:ext cx="444443" cy="77302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GT" sz="2600" kern="1200" dirty="0" smtClean="0">
              <a:latin typeface="Arial" pitchFamily="34" charset="0"/>
              <a:cs typeface="Arial" pitchFamily="34" charset="0"/>
            </a:rPr>
            <a:t>SEGUIMIENTO Y EVALUACIÓN </a:t>
          </a:r>
          <a:endParaRPr lang="es-GT" sz="2600" kern="1200" dirty="0">
            <a:latin typeface="Arial" pitchFamily="34" charset="0"/>
            <a:cs typeface="Arial" pitchFamily="34" charset="0"/>
          </a:endParaRPr>
        </a:p>
      </dsp:txBody>
      <dsp:txXfrm rot="-5400000">
        <a:off x="478631" y="3016191"/>
        <a:ext cx="7708584" cy="401051"/>
      </dsp:txXfrm>
    </dsp:sp>
    <dsp:sp modelId="{E539D769-8441-466E-AA79-7E1A96EA171B}">
      <dsp:nvSpPr>
        <dsp:cNvPr id="0" name=""/>
        <dsp:cNvSpPr/>
      </dsp:nvSpPr>
      <dsp:spPr>
        <a:xfrm rot="5400000">
          <a:off x="-102563" y="3695239"/>
          <a:ext cx="683759" cy="4786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2000" b="1" kern="1200" dirty="0" smtClean="0">
              <a:latin typeface="Arial" pitchFamily="34" charset="0"/>
              <a:cs typeface="Arial" pitchFamily="34" charset="0"/>
            </a:rPr>
            <a:t>7</a:t>
          </a:r>
          <a:endParaRPr lang="es-GT" sz="20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2" y="3831991"/>
        <a:ext cx="478631" cy="205128"/>
      </dsp:txXfrm>
    </dsp:sp>
    <dsp:sp modelId="{41AE488B-1418-4D65-8517-3793EC7F79BD}">
      <dsp:nvSpPr>
        <dsp:cNvPr id="0" name=""/>
        <dsp:cNvSpPr/>
      </dsp:nvSpPr>
      <dsp:spPr>
        <a:xfrm rot="5400000">
          <a:off x="4121549" y="-50242"/>
          <a:ext cx="444443" cy="77302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GT" sz="2600" kern="1200" dirty="0" smtClean="0">
              <a:latin typeface="Arial" pitchFamily="34" charset="0"/>
              <a:cs typeface="Arial" pitchFamily="34" charset="0"/>
            </a:rPr>
            <a:t>LIQUIDACIÓN Y RENDICIÓN </a:t>
          </a:r>
          <a:endParaRPr lang="es-GT" sz="2600" kern="1200" dirty="0">
            <a:latin typeface="Arial" pitchFamily="34" charset="0"/>
            <a:cs typeface="Arial" pitchFamily="34" charset="0"/>
          </a:endParaRPr>
        </a:p>
      </dsp:txBody>
      <dsp:txXfrm rot="-5400000">
        <a:off x="478631" y="3614372"/>
        <a:ext cx="7708584" cy="40105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95ECB3-41BF-45FA-A5D4-BE2144194D95}">
      <dsp:nvSpPr>
        <dsp:cNvPr id="0" name=""/>
        <dsp:cNvSpPr/>
      </dsp:nvSpPr>
      <dsp:spPr>
        <a:xfrm rot="5400000">
          <a:off x="-168884" y="170200"/>
          <a:ext cx="1125898" cy="788128"/>
        </a:xfrm>
        <a:prstGeom prst="chevron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800" kern="1200" dirty="0" smtClean="0"/>
            <a:t>A</a:t>
          </a:r>
          <a:endParaRPr lang="es-GT" sz="1800" kern="1200" dirty="0"/>
        </a:p>
      </dsp:txBody>
      <dsp:txXfrm rot="-5400000">
        <a:off x="1" y="395379"/>
        <a:ext cx="788128" cy="337770"/>
      </dsp:txXfrm>
    </dsp:sp>
    <dsp:sp modelId="{5322E593-A3C7-4451-B8AF-717D704A29A3}">
      <dsp:nvSpPr>
        <dsp:cNvPr id="0" name=""/>
        <dsp:cNvSpPr/>
      </dsp:nvSpPr>
      <dsp:spPr>
        <a:xfrm rot="5400000">
          <a:off x="3232503" y="-2444374"/>
          <a:ext cx="731834" cy="56205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GT" sz="1800" b="1" kern="1200" dirty="0" smtClean="0">
              <a:latin typeface="Arial" pitchFamily="34" charset="0"/>
              <a:cs typeface="Arial" pitchFamily="34" charset="0"/>
            </a:rPr>
            <a:t>BANGUAT – ESCENARIO MACRO FISCAL </a:t>
          </a:r>
          <a:r>
            <a:rPr lang="es-GT" sz="1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2018</a:t>
          </a:r>
          <a:endParaRPr lang="es-GT" sz="18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-5400000">
        <a:off x="788129" y="35725"/>
        <a:ext cx="5584858" cy="660384"/>
      </dsp:txXfrm>
    </dsp:sp>
    <dsp:sp modelId="{0B31614C-8B61-4FFC-B682-E6B292655EF1}">
      <dsp:nvSpPr>
        <dsp:cNvPr id="0" name=""/>
        <dsp:cNvSpPr/>
      </dsp:nvSpPr>
      <dsp:spPr>
        <a:xfrm rot="5400000">
          <a:off x="-168884" y="985886"/>
          <a:ext cx="1125898" cy="788128"/>
        </a:xfrm>
        <a:prstGeom prst="chevron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800" b="1" kern="1200" dirty="0" smtClean="0"/>
            <a:t>B</a:t>
          </a:r>
          <a:endParaRPr lang="es-GT" sz="1800" b="1" kern="1200" dirty="0"/>
        </a:p>
      </dsp:txBody>
      <dsp:txXfrm rot="-5400000">
        <a:off x="1" y="1211065"/>
        <a:ext cx="788128" cy="337770"/>
      </dsp:txXfrm>
    </dsp:sp>
    <dsp:sp modelId="{1E6019DD-2070-4F98-B000-B1A72E014EEB}">
      <dsp:nvSpPr>
        <dsp:cNvPr id="0" name=""/>
        <dsp:cNvSpPr/>
      </dsp:nvSpPr>
      <dsp:spPr>
        <a:xfrm rot="5400000">
          <a:off x="3232503" y="-1627373"/>
          <a:ext cx="731834" cy="56205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GT" sz="1800" b="1" kern="1200" dirty="0" smtClean="0">
              <a:latin typeface="Arial" pitchFamily="34" charset="0"/>
              <a:cs typeface="Arial" pitchFamily="34" charset="0"/>
            </a:rPr>
            <a:t>SAT – PERSPECTIVAS DE RECAUDACIÓN</a:t>
          </a:r>
          <a:endParaRPr lang="es-GT" sz="18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788129" y="852726"/>
        <a:ext cx="5584858" cy="66038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8F9AFA-9FD9-40F2-9E6E-24C8728E8A0B}">
      <dsp:nvSpPr>
        <dsp:cNvPr id="0" name=""/>
        <dsp:cNvSpPr/>
      </dsp:nvSpPr>
      <dsp:spPr>
        <a:xfrm rot="5400000">
          <a:off x="-134084" y="134959"/>
          <a:ext cx="893899" cy="6257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2800" b="1" kern="1200" dirty="0" smtClean="0"/>
            <a:t>2</a:t>
          </a:r>
          <a:endParaRPr lang="es-GT" sz="2800" b="1" kern="1200" dirty="0"/>
        </a:p>
      </dsp:txBody>
      <dsp:txXfrm rot="-5400000">
        <a:off x="2" y="313739"/>
        <a:ext cx="625729" cy="268170"/>
      </dsp:txXfrm>
    </dsp:sp>
    <dsp:sp modelId="{6A80F724-AE18-48B0-911A-28572A8C4124}">
      <dsp:nvSpPr>
        <dsp:cNvPr id="0" name=""/>
        <dsp:cNvSpPr/>
      </dsp:nvSpPr>
      <dsp:spPr>
        <a:xfrm rot="5400000">
          <a:off x="2218438" y="-1591834"/>
          <a:ext cx="581340" cy="37667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GT" sz="2800" kern="1200" dirty="0" smtClean="0">
              <a:latin typeface="Arial      "/>
            </a:rPr>
            <a:t>Escenarios Fiscales </a:t>
          </a:r>
          <a:endParaRPr lang="es-GT" sz="2800" kern="1200" dirty="0">
            <a:latin typeface="Arial      "/>
          </a:endParaRPr>
        </a:p>
      </dsp:txBody>
      <dsp:txXfrm rot="-5400000">
        <a:off x="625730" y="29253"/>
        <a:ext cx="3738379" cy="5245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3AF818-179D-4F87-905B-EB545C980256}">
      <dsp:nvSpPr>
        <dsp:cNvPr id="0" name=""/>
        <dsp:cNvSpPr/>
      </dsp:nvSpPr>
      <dsp:spPr>
        <a:xfrm rot="5400000">
          <a:off x="-109905" y="112210"/>
          <a:ext cx="732705" cy="512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400" kern="1200" dirty="0" smtClean="0">
              <a:latin typeface="Arial" pitchFamily="34" charset="0"/>
              <a:cs typeface="Arial" pitchFamily="34" charset="0"/>
            </a:rPr>
            <a:t>1</a:t>
          </a:r>
          <a:endParaRPr lang="es-GT" sz="1400" kern="1200" dirty="0">
            <a:latin typeface="Arial" pitchFamily="34" charset="0"/>
            <a:cs typeface="Arial" pitchFamily="34" charset="0"/>
          </a:endParaRPr>
        </a:p>
      </dsp:txBody>
      <dsp:txXfrm rot="-5400000">
        <a:off x="1" y="258751"/>
        <a:ext cx="512894" cy="219811"/>
      </dsp:txXfrm>
    </dsp:sp>
    <dsp:sp modelId="{0108CE0F-9DBA-4354-99A0-AA5095FEC0E4}">
      <dsp:nvSpPr>
        <dsp:cNvPr id="0" name=""/>
        <dsp:cNvSpPr/>
      </dsp:nvSpPr>
      <dsp:spPr>
        <a:xfrm rot="5400000">
          <a:off x="3006649" y="-2491450"/>
          <a:ext cx="476258" cy="5463769"/>
        </a:xfrm>
        <a:prstGeom prst="round2Same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GT" sz="2400" kern="1200" dirty="0" smtClean="0">
              <a:latin typeface="Arial" pitchFamily="34" charset="0"/>
              <a:cs typeface="Arial" pitchFamily="34" charset="0"/>
            </a:rPr>
            <a:t>Planificación</a:t>
          </a:r>
          <a:endParaRPr lang="es-GT" sz="2400" kern="1200" dirty="0">
            <a:latin typeface="Arial" pitchFamily="34" charset="0"/>
            <a:cs typeface="Arial" pitchFamily="34" charset="0"/>
          </a:endParaRPr>
        </a:p>
      </dsp:txBody>
      <dsp:txXfrm rot="-5400000">
        <a:off x="512894" y="25554"/>
        <a:ext cx="5440520" cy="429760"/>
      </dsp:txXfrm>
    </dsp:sp>
    <dsp:sp modelId="{5ED46F80-E172-47F2-8DC9-D6E69A44FDED}">
      <dsp:nvSpPr>
        <dsp:cNvPr id="0" name=""/>
        <dsp:cNvSpPr/>
      </dsp:nvSpPr>
      <dsp:spPr>
        <a:xfrm rot="5400000">
          <a:off x="-109905" y="760039"/>
          <a:ext cx="732705" cy="512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400" kern="1200" dirty="0" smtClean="0">
              <a:latin typeface="Arial" pitchFamily="34" charset="0"/>
              <a:cs typeface="Arial" pitchFamily="34" charset="0"/>
            </a:rPr>
            <a:t>2</a:t>
          </a:r>
          <a:endParaRPr lang="es-GT" sz="1400" kern="1200" dirty="0">
            <a:latin typeface="Arial" pitchFamily="34" charset="0"/>
            <a:cs typeface="Arial" pitchFamily="34" charset="0"/>
          </a:endParaRPr>
        </a:p>
      </dsp:txBody>
      <dsp:txXfrm rot="-5400000">
        <a:off x="1" y="906580"/>
        <a:ext cx="512894" cy="219811"/>
      </dsp:txXfrm>
    </dsp:sp>
    <dsp:sp modelId="{9B7D18A8-FAEC-4A4F-BCCD-2EBB00D6687F}">
      <dsp:nvSpPr>
        <dsp:cNvPr id="0" name=""/>
        <dsp:cNvSpPr/>
      </dsp:nvSpPr>
      <dsp:spPr>
        <a:xfrm rot="5400000">
          <a:off x="3006649" y="-1832725"/>
          <a:ext cx="476258" cy="5463769"/>
        </a:xfrm>
        <a:prstGeom prst="round2Same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GT" sz="2400" kern="1200" dirty="0" smtClean="0">
              <a:latin typeface="Arial" pitchFamily="34" charset="0"/>
              <a:cs typeface="Arial" pitchFamily="34" charset="0"/>
            </a:rPr>
            <a:t>Formulación</a:t>
          </a:r>
          <a:endParaRPr lang="es-GT" sz="2400" kern="1200" dirty="0">
            <a:latin typeface="Arial" pitchFamily="34" charset="0"/>
            <a:cs typeface="Arial" pitchFamily="34" charset="0"/>
          </a:endParaRPr>
        </a:p>
      </dsp:txBody>
      <dsp:txXfrm rot="-5400000">
        <a:off x="512894" y="684279"/>
        <a:ext cx="5440520" cy="429760"/>
      </dsp:txXfrm>
    </dsp:sp>
    <dsp:sp modelId="{1416668F-273F-43BB-A096-12199491CCEB}">
      <dsp:nvSpPr>
        <dsp:cNvPr id="0" name=""/>
        <dsp:cNvSpPr/>
      </dsp:nvSpPr>
      <dsp:spPr>
        <a:xfrm rot="5400000">
          <a:off x="-109905" y="1407868"/>
          <a:ext cx="732705" cy="512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400" kern="1200" dirty="0" smtClean="0">
              <a:latin typeface="Arial" pitchFamily="34" charset="0"/>
              <a:cs typeface="Arial" pitchFamily="34" charset="0"/>
            </a:rPr>
            <a:t>3</a:t>
          </a:r>
          <a:endParaRPr lang="es-GT" sz="1400" kern="1200" dirty="0">
            <a:latin typeface="Arial" pitchFamily="34" charset="0"/>
            <a:cs typeface="Arial" pitchFamily="34" charset="0"/>
          </a:endParaRPr>
        </a:p>
      </dsp:txBody>
      <dsp:txXfrm rot="-5400000">
        <a:off x="1" y="1554409"/>
        <a:ext cx="512894" cy="219811"/>
      </dsp:txXfrm>
    </dsp:sp>
    <dsp:sp modelId="{0643D013-3B56-403D-BB78-7304DCA9E2C1}">
      <dsp:nvSpPr>
        <dsp:cNvPr id="0" name=""/>
        <dsp:cNvSpPr/>
      </dsp:nvSpPr>
      <dsp:spPr>
        <a:xfrm rot="5400000">
          <a:off x="3006649" y="-1195793"/>
          <a:ext cx="476258" cy="54637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GT" sz="2400" kern="1200" dirty="0" smtClean="0">
              <a:latin typeface="Arial" pitchFamily="34" charset="0"/>
              <a:cs typeface="Arial" pitchFamily="34" charset="0"/>
            </a:rPr>
            <a:t>Presentación</a:t>
          </a:r>
          <a:endParaRPr lang="es-GT" sz="2400" kern="1200" dirty="0">
            <a:latin typeface="Arial" pitchFamily="34" charset="0"/>
            <a:cs typeface="Arial" pitchFamily="34" charset="0"/>
          </a:endParaRPr>
        </a:p>
      </dsp:txBody>
      <dsp:txXfrm rot="-5400000">
        <a:off x="512894" y="1321211"/>
        <a:ext cx="5440520" cy="429760"/>
      </dsp:txXfrm>
    </dsp:sp>
    <dsp:sp modelId="{92994251-3E7C-4EB8-87FE-D61B34718411}">
      <dsp:nvSpPr>
        <dsp:cNvPr id="0" name=""/>
        <dsp:cNvSpPr/>
      </dsp:nvSpPr>
      <dsp:spPr>
        <a:xfrm rot="5400000">
          <a:off x="-109905" y="2055696"/>
          <a:ext cx="732705" cy="512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400" kern="1200" dirty="0" smtClean="0">
              <a:latin typeface="Arial" pitchFamily="34" charset="0"/>
              <a:cs typeface="Arial" pitchFamily="34" charset="0"/>
            </a:rPr>
            <a:t>4</a:t>
          </a:r>
          <a:endParaRPr lang="es-GT" sz="1400" kern="1200" dirty="0">
            <a:latin typeface="Arial" pitchFamily="34" charset="0"/>
            <a:cs typeface="Arial" pitchFamily="34" charset="0"/>
          </a:endParaRPr>
        </a:p>
      </dsp:txBody>
      <dsp:txXfrm rot="-5400000">
        <a:off x="1" y="2202237"/>
        <a:ext cx="512894" cy="219811"/>
      </dsp:txXfrm>
    </dsp:sp>
    <dsp:sp modelId="{CC2A22BC-BA08-4CF1-9C3C-33F1D5905FA3}">
      <dsp:nvSpPr>
        <dsp:cNvPr id="0" name=""/>
        <dsp:cNvSpPr/>
      </dsp:nvSpPr>
      <dsp:spPr>
        <a:xfrm rot="5400000">
          <a:off x="3006649" y="-547964"/>
          <a:ext cx="476258" cy="54637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GT" sz="2400" kern="1200" dirty="0" smtClean="0">
              <a:latin typeface="Arial" pitchFamily="34" charset="0"/>
              <a:cs typeface="Arial" pitchFamily="34" charset="0"/>
            </a:rPr>
            <a:t>Aprobación</a:t>
          </a:r>
          <a:endParaRPr lang="es-GT" sz="2400" kern="1200" dirty="0">
            <a:latin typeface="Arial" pitchFamily="34" charset="0"/>
            <a:cs typeface="Arial" pitchFamily="34" charset="0"/>
          </a:endParaRPr>
        </a:p>
      </dsp:txBody>
      <dsp:txXfrm rot="-5400000">
        <a:off x="512894" y="1969040"/>
        <a:ext cx="5440520" cy="429760"/>
      </dsp:txXfrm>
    </dsp:sp>
    <dsp:sp modelId="{E9E6B2FE-2869-42F8-B686-CA38209A8B19}">
      <dsp:nvSpPr>
        <dsp:cNvPr id="0" name=""/>
        <dsp:cNvSpPr/>
      </dsp:nvSpPr>
      <dsp:spPr>
        <a:xfrm rot="5400000">
          <a:off x="-109905" y="2703525"/>
          <a:ext cx="732705" cy="512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400" kern="1200" dirty="0" smtClean="0">
              <a:latin typeface="Arial" pitchFamily="34" charset="0"/>
              <a:cs typeface="Arial" pitchFamily="34" charset="0"/>
            </a:rPr>
            <a:t>5</a:t>
          </a:r>
          <a:endParaRPr lang="es-GT" sz="1400" kern="1200" dirty="0">
            <a:latin typeface="Arial" pitchFamily="34" charset="0"/>
            <a:cs typeface="Arial" pitchFamily="34" charset="0"/>
          </a:endParaRPr>
        </a:p>
      </dsp:txBody>
      <dsp:txXfrm rot="-5400000">
        <a:off x="1" y="2850066"/>
        <a:ext cx="512894" cy="219811"/>
      </dsp:txXfrm>
    </dsp:sp>
    <dsp:sp modelId="{364C70AB-BCC6-4D7A-BCF7-7A84417AAC77}">
      <dsp:nvSpPr>
        <dsp:cNvPr id="0" name=""/>
        <dsp:cNvSpPr/>
      </dsp:nvSpPr>
      <dsp:spPr>
        <a:xfrm rot="5400000">
          <a:off x="3006649" y="99864"/>
          <a:ext cx="476258" cy="54637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GT" sz="2400" kern="1200" dirty="0" smtClean="0">
              <a:latin typeface="Arial" pitchFamily="34" charset="0"/>
              <a:cs typeface="Arial" pitchFamily="34" charset="0"/>
            </a:rPr>
            <a:t>Ejecución</a:t>
          </a:r>
          <a:endParaRPr lang="es-GT" sz="2400" kern="1200" dirty="0">
            <a:latin typeface="Arial" pitchFamily="34" charset="0"/>
            <a:cs typeface="Arial" pitchFamily="34" charset="0"/>
          </a:endParaRPr>
        </a:p>
      </dsp:txBody>
      <dsp:txXfrm rot="-5400000">
        <a:off x="512894" y="2616869"/>
        <a:ext cx="5440520" cy="429760"/>
      </dsp:txXfrm>
    </dsp:sp>
    <dsp:sp modelId="{64CAB49F-4A18-4D03-84F5-67AB4715B554}">
      <dsp:nvSpPr>
        <dsp:cNvPr id="0" name=""/>
        <dsp:cNvSpPr/>
      </dsp:nvSpPr>
      <dsp:spPr>
        <a:xfrm rot="5400000">
          <a:off x="-109905" y="3351354"/>
          <a:ext cx="732705" cy="512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400" kern="1200" dirty="0" smtClean="0">
              <a:latin typeface="Arial" pitchFamily="34" charset="0"/>
              <a:cs typeface="Arial" pitchFamily="34" charset="0"/>
            </a:rPr>
            <a:t>6</a:t>
          </a:r>
          <a:endParaRPr lang="es-GT" sz="1400" kern="1200" dirty="0">
            <a:latin typeface="Arial" pitchFamily="34" charset="0"/>
            <a:cs typeface="Arial" pitchFamily="34" charset="0"/>
          </a:endParaRPr>
        </a:p>
      </dsp:txBody>
      <dsp:txXfrm rot="-5400000">
        <a:off x="1" y="3497895"/>
        <a:ext cx="512894" cy="219811"/>
      </dsp:txXfrm>
    </dsp:sp>
    <dsp:sp modelId="{251D56FD-0A1F-4268-89DE-6E9C28E1D8D3}">
      <dsp:nvSpPr>
        <dsp:cNvPr id="0" name=""/>
        <dsp:cNvSpPr/>
      </dsp:nvSpPr>
      <dsp:spPr>
        <a:xfrm rot="5400000">
          <a:off x="3006649" y="747693"/>
          <a:ext cx="476258" cy="54637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GT" sz="2400" kern="1200" dirty="0" smtClean="0">
              <a:latin typeface="Arial" pitchFamily="34" charset="0"/>
              <a:cs typeface="Arial" pitchFamily="34" charset="0"/>
            </a:rPr>
            <a:t>Seguimiento y Evaluación</a:t>
          </a:r>
          <a:endParaRPr lang="es-GT" sz="2400" kern="1200" dirty="0">
            <a:latin typeface="Arial" pitchFamily="34" charset="0"/>
            <a:cs typeface="Arial" pitchFamily="34" charset="0"/>
          </a:endParaRPr>
        </a:p>
      </dsp:txBody>
      <dsp:txXfrm rot="-5400000">
        <a:off x="512894" y="3264698"/>
        <a:ext cx="5440520" cy="429760"/>
      </dsp:txXfrm>
    </dsp:sp>
    <dsp:sp modelId="{6CF08E75-2D2B-4972-9F93-57FDE270E51D}">
      <dsp:nvSpPr>
        <dsp:cNvPr id="0" name=""/>
        <dsp:cNvSpPr/>
      </dsp:nvSpPr>
      <dsp:spPr>
        <a:xfrm rot="5400000">
          <a:off x="-109905" y="3999183"/>
          <a:ext cx="732705" cy="512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400" kern="1200" dirty="0" smtClean="0">
              <a:latin typeface="Arial" pitchFamily="34" charset="0"/>
              <a:cs typeface="Arial" pitchFamily="34" charset="0"/>
            </a:rPr>
            <a:t>7</a:t>
          </a:r>
          <a:endParaRPr lang="es-GT" sz="1400" kern="1200" dirty="0">
            <a:latin typeface="Arial" pitchFamily="34" charset="0"/>
            <a:cs typeface="Arial" pitchFamily="34" charset="0"/>
          </a:endParaRPr>
        </a:p>
      </dsp:txBody>
      <dsp:txXfrm rot="-5400000">
        <a:off x="1" y="4145724"/>
        <a:ext cx="512894" cy="219811"/>
      </dsp:txXfrm>
    </dsp:sp>
    <dsp:sp modelId="{530C8F0F-04AB-4F0F-A850-78A9224B6A3C}">
      <dsp:nvSpPr>
        <dsp:cNvPr id="0" name=""/>
        <dsp:cNvSpPr/>
      </dsp:nvSpPr>
      <dsp:spPr>
        <a:xfrm rot="5400000">
          <a:off x="3006649" y="1395521"/>
          <a:ext cx="476258" cy="54637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GT" sz="2400" kern="1200" dirty="0" smtClean="0">
              <a:latin typeface="Arial" pitchFamily="34" charset="0"/>
              <a:cs typeface="Arial" pitchFamily="34" charset="0"/>
            </a:rPr>
            <a:t>Liquidación y Rendición</a:t>
          </a:r>
          <a:endParaRPr lang="es-GT" sz="2400" kern="1200" dirty="0">
            <a:latin typeface="Arial" pitchFamily="34" charset="0"/>
            <a:cs typeface="Arial" pitchFamily="34" charset="0"/>
          </a:endParaRPr>
        </a:p>
      </dsp:txBody>
      <dsp:txXfrm rot="-5400000">
        <a:off x="512894" y="3912526"/>
        <a:ext cx="5440520" cy="4297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8F9AFA-9FD9-40F2-9E6E-24C8728E8A0B}">
      <dsp:nvSpPr>
        <dsp:cNvPr id="0" name=""/>
        <dsp:cNvSpPr/>
      </dsp:nvSpPr>
      <dsp:spPr>
        <a:xfrm rot="5400000">
          <a:off x="-134084" y="134959"/>
          <a:ext cx="893899" cy="6257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3200" b="1" kern="1200" dirty="0" smtClean="0">
              <a:latin typeface="Arial" pitchFamily="34" charset="0"/>
              <a:cs typeface="Arial" pitchFamily="34" charset="0"/>
            </a:rPr>
            <a:t>1</a:t>
          </a:r>
          <a:endParaRPr lang="es-GT" sz="32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2" y="313739"/>
        <a:ext cx="625729" cy="268170"/>
      </dsp:txXfrm>
    </dsp:sp>
    <dsp:sp modelId="{6A80F724-AE18-48B0-911A-28572A8C4124}">
      <dsp:nvSpPr>
        <dsp:cNvPr id="0" name=""/>
        <dsp:cNvSpPr/>
      </dsp:nvSpPr>
      <dsp:spPr>
        <a:xfrm rot="5400000">
          <a:off x="2326450" y="-1699846"/>
          <a:ext cx="581340" cy="3982782"/>
        </a:xfrm>
        <a:prstGeom prst="round2SameRect">
          <a:avLst/>
        </a:prstGeom>
        <a:solidFill>
          <a:schemeClr val="accent1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GT" sz="3400" kern="1200" dirty="0" smtClean="0">
              <a:latin typeface="Arial" pitchFamily="34" charset="0"/>
              <a:cs typeface="Arial" pitchFamily="34" charset="0"/>
            </a:rPr>
            <a:t>PLANIFICACIÓN</a:t>
          </a:r>
          <a:endParaRPr lang="es-GT" sz="3400" kern="1200" dirty="0">
            <a:latin typeface="Arial" pitchFamily="34" charset="0"/>
            <a:cs typeface="Arial" pitchFamily="34" charset="0"/>
          </a:endParaRPr>
        </a:p>
      </dsp:txBody>
      <dsp:txXfrm rot="-5400000">
        <a:off x="625730" y="29253"/>
        <a:ext cx="3954403" cy="5245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95ECB3-41BF-45FA-A5D4-BE2144194D95}">
      <dsp:nvSpPr>
        <dsp:cNvPr id="0" name=""/>
        <dsp:cNvSpPr/>
      </dsp:nvSpPr>
      <dsp:spPr>
        <a:xfrm rot="5400000">
          <a:off x="-211156" y="217402"/>
          <a:ext cx="1407708" cy="985396"/>
        </a:xfrm>
        <a:prstGeom prst="chevron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4000" kern="1200" dirty="0" smtClean="0">
              <a:latin typeface="Arial" pitchFamily="34" charset="0"/>
              <a:cs typeface="Arial" pitchFamily="34" charset="0"/>
            </a:rPr>
            <a:t>i</a:t>
          </a:r>
          <a:endParaRPr lang="es-GT" sz="4000" kern="1200" dirty="0">
            <a:latin typeface="Arial" pitchFamily="34" charset="0"/>
            <a:cs typeface="Arial" pitchFamily="34" charset="0"/>
          </a:endParaRPr>
        </a:p>
      </dsp:txBody>
      <dsp:txXfrm rot="-5400000">
        <a:off x="0" y="498944"/>
        <a:ext cx="985396" cy="422312"/>
      </dsp:txXfrm>
    </dsp:sp>
    <dsp:sp modelId="{5322E593-A3C7-4451-B8AF-717D704A29A3}">
      <dsp:nvSpPr>
        <dsp:cNvPr id="0" name=""/>
        <dsp:cNvSpPr/>
      </dsp:nvSpPr>
      <dsp:spPr>
        <a:xfrm rot="5400000">
          <a:off x="3995392" y="-3003749"/>
          <a:ext cx="915491" cy="69354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GT" sz="1800" kern="1200" dirty="0" smtClean="0">
              <a:latin typeface="Arial" pitchFamily="34" charset="0"/>
              <a:cs typeface="Arial" pitchFamily="34" charset="0"/>
            </a:rPr>
            <a:t>Publicación Normas SNIP</a:t>
          </a:r>
          <a:endParaRPr lang="es-GT" sz="1800" kern="1200" dirty="0">
            <a:latin typeface="Arial" pitchFamily="34" charset="0"/>
            <a:cs typeface="Arial" pitchFamily="34" charset="0"/>
          </a:endParaRPr>
        </a:p>
      </dsp:txBody>
      <dsp:txXfrm rot="-5400000">
        <a:off x="985397" y="50937"/>
        <a:ext cx="6890792" cy="826109"/>
      </dsp:txXfrm>
    </dsp:sp>
    <dsp:sp modelId="{92E460CB-B5B0-4158-A79B-61A9BECC2B91}">
      <dsp:nvSpPr>
        <dsp:cNvPr id="0" name=""/>
        <dsp:cNvSpPr/>
      </dsp:nvSpPr>
      <dsp:spPr>
        <a:xfrm rot="5400000">
          <a:off x="-211156" y="1459414"/>
          <a:ext cx="1407708" cy="985396"/>
        </a:xfrm>
        <a:prstGeom prst="chevron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4000" kern="1200" dirty="0" smtClean="0">
              <a:latin typeface="Arial" pitchFamily="34" charset="0"/>
              <a:cs typeface="Arial" pitchFamily="34" charset="0"/>
            </a:rPr>
            <a:t>ii</a:t>
          </a:r>
          <a:endParaRPr lang="es-GT" sz="4000" kern="1200" dirty="0">
            <a:latin typeface="Arial" pitchFamily="34" charset="0"/>
            <a:cs typeface="Arial" pitchFamily="34" charset="0"/>
          </a:endParaRPr>
        </a:p>
      </dsp:txBody>
      <dsp:txXfrm rot="-5400000">
        <a:off x="0" y="1740956"/>
        <a:ext cx="985396" cy="422312"/>
      </dsp:txXfrm>
    </dsp:sp>
    <dsp:sp modelId="{E3D05A2E-57AB-439B-A345-4324580D081D}">
      <dsp:nvSpPr>
        <dsp:cNvPr id="0" name=""/>
        <dsp:cNvSpPr/>
      </dsp:nvSpPr>
      <dsp:spPr>
        <a:xfrm rot="5400000">
          <a:off x="3995632" y="-1741045"/>
          <a:ext cx="915010" cy="69354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GT" sz="1800" kern="1200" dirty="0" smtClean="0">
              <a:latin typeface="Arial" pitchFamily="34" charset="0"/>
              <a:cs typeface="Arial" pitchFamily="34" charset="0"/>
            </a:rPr>
            <a:t>Publicación Normas de formulación (Abril 2017)</a:t>
          </a:r>
          <a:endParaRPr lang="es-GT" sz="1800" kern="1200" dirty="0">
            <a:latin typeface="Arial" pitchFamily="34" charset="0"/>
            <a:cs typeface="Arial" pitchFamily="34" charset="0"/>
          </a:endParaRPr>
        </a:p>
      </dsp:txBody>
      <dsp:txXfrm rot="-5400000">
        <a:off x="985396" y="1313858"/>
        <a:ext cx="6890816" cy="825676"/>
      </dsp:txXfrm>
    </dsp:sp>
    <dsp:sp modelId="{D39ED827-4F5E-4144-9CE0-ED3517218D50}">
      <dsp:nvSpPr>
        <dsp:cNvPr id="0" name=""/>
        <dsp:cNvSpPr/>
      </dsp:nvSpPr>
      <dsp:spPr>
        <a:xfrm rot="5400000">
          <a:off x="-211156" y="2743292"/>
          <a:ext cx="1407708" cy="985396"/>
        </a:xfrm>
        <a:prstGeom prst="chevron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4000" kern="1200" dirty="0" smtClean="0">
              <a:latin typeface="Arial" pitchFamily="34" charset="0"/>
              <a:cs typeface="Arial" pitchFamily="34" charset="0"/>
            </a:rPr>
            <a:t>iii</a:t>
          </a:r>
          <a:endParaRPr lang="es-GT" sz="4000" kern="1200" dirty="0">
            <a:latin typeface="Arial" pitchFamily="34" charset="0"/>
            <a:cs typeface="Arial" pitchFamily="34" charset="0"/>
          </a:endParaRPr>
        </a:p>
      </dsp:txBody>
      <dsp:txXfrm rot="-5400000">
        <a:off x="0" y="3024834"/>
        <a:ext cx="985396" cy="422312"/>
      </dsp:txXfrm>
    </dsp:sp>
    <dsp:sp modelId="{455FE7F6-6F69-4282-860A-100879511B2D}">
      <dsp:nvSpPr>
        <dsp:cNvPr id="0" name=""/>
        <dsp:cNvSpPr/>
      </dsp:nvSpPr>
      <dsp:spPr>
        <a:xfrm rot="5400000">
          <a:off x="3995632" y="-478100"/>
          <a:ext cx="915010" cy="69354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GT" sz="1800" kern="1200" dirty="0" smtClean="0">
              <a:latin typeface="Arial" pitchFamily="34" charset="0"/>
              <a:cs typeface="Arial" pitchFamily="34" charset="0"/>
            </a:rPr>
            <a:t>Presentación de POAS a SEGEPLAN (30 de abril)</a:t>
          </a:r>
          <a:endParaRPr lang="es-GT" sz="1800" kern="1200" dirty="0">
            <a:latin typeface="Arial" pitchFamily="34" charset="0"/>
            <a:cs typeface="Arial" pitchFamily="34" charset="0"/>
          </a:endParaRPr>
        </a:p>
      </dsp:txBody>
      <dsp:txXfrm rot="-5400000">
        <a:off x="985396" y="2576803"/>
        <a:ext cx="6890816" cy="825676"/>
      </dsp:txXfrm>
    </dsp:sp>
    <dsp:sp modelId="{3BAE3A21-5CFE-4962-9CD0-C5EE45E66236}">
      <dsp:nvSpPr>
        <dsp:cNvPr id="0" name=""/>
        <dsp:cNvSpPr/>
      </dsp:nvSpPr>
      <dsp:spPr>
        <a:xfrm rot="5400000">
          <a:off x="-211156" y="4006237"/>
          <a:ext cx="1407708" cy="985396"/>
        </a:xfrm>
        <a:prstGeom prst="chevron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4000" kern="1200" dirty="0" smtClean="0">
              <a:latin typeface="Arial" pitchFamily="34" charset="0"/>
              <a:cs typeface="Arial" pitchFamily="34" charset="0"/>
            </a:rPr>
            <a:t>iv</a:t>
          </a:r>
          <a:endParaRPr lang="es-GT" sz="4000" kern="1200" dirty="0">
            <a:latin typeface="Arial" pitchFamily="34" charset="0"/>
            <a:cs typeface="Arial" pitchFamily="34" charset="0"/>
          </a:endParaRPr>
        </a:p>
      </dsp:txBody>
      <dsp:txXfrm rot="-5400000">
        <a:off x="0" y="4287779"/>
        <a:ext cx="985396" cy="422312"/>
      </dsp:txXfrm>
    </dsp:sp>
    <dsp:sp modelId="{BD0A5E72-86C3-4FCF-A599-F5B9218CDE4F}">
      <dsp:nvSpPr>
        <dsp:cNvPr id="0" name=""/>
        <dsp:cNvSpPr/>
      </dsp:nvSpPr>
      <dsp:spPr>
        <a:xfrm rot="5400000">
          <a:off x="3995632" y="784844"/>
          <a:ext cx="915010" cy="69354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GT" sz="1800" kern="1200" dirty="0" smtClean="0">
              <a:latin typeface="Arial" pitchFamily="34" charset="0"/>
              <a:cs typeface="Arial" pitchFamily="34" charset="0"/>
            </a:rPr>
            <a:t>Acuerdos globales </a:t>
          </a:r>
          <a:endParaRPr lang="es-GT" sz="1800" kern="1200" dirty="0">
            <a:latin typeface="Arial" pitchFamily="34" charset="0"/>
            <a:cs typeface="Arial" pitchFamily="34" charset="0"/>
          </a:endParaRP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GT" sz="1200" kern="1200" dirty="0" smtClean="0">
              <a:latin typeface="Arial" pitchFamily="34" charset="0"/>
              <a:cs typeface="Arial" pitchFamily="34" charset="0"/>
            </a:rPr>
            <a:t>Plan Nacional de Desarrollo: </a:t>
          </a:r>
          <a:r>
            <a:rPr lang="es-GT" sz="1200" kern="1200" dirty="0" err="1" smtClean="0">
              <a:latin typeface="Arial" pitchFamily="34" charset="0"/>
              <a:cs typeface="Arial" pitchFamily="34" charset="0"/>
            </a:rPr>
            <a:t>K´atun</a:t>
          </a:r>
          <a:r>
            <a:rPr lang="es-GT" sz="1200" kern="1200" dirty="0" smtClean="0">
              <a:latin typeface="Arial" pitchFamily="34" charset="0"/>
              <a:cs typeface="Arial" pitchFamily="34" charset="0"/>
            </a:rPr>
            <a:t> 2032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GT" sz="1200" kern="1200" dirty="0" smtClean="0">
              <a:latin typeface="Arial" pitchFamily="34" charset="0"/>
              <a:cs typeface="Arial" pitchFamily="34" charset="0"/>
            </a:rPr>
            <a:t>Plan de la Alianza para la Prosperidad del Triángulo Norte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GT" sz="1200" kern="1200" dirty="0" smtClean="0">
              <a:latin typeface="Arial" pitchFamily="34" charset="0"/>
              <a:cs typeface="Arial" pitchFamily="34" charset="0"/>
            </a:rPr>
            <a:t>Política General de Gobierno </a:t>
          </a:r>
        </a:p>
      </dsp:txBody>
      <dsp:txXfrm rot="-5400000">
        <a:off x="985396" y="3839748"/>
        <a:ext cx="6890816" cy="82567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3AF818-179D-4F87-905B-EB545C980256}">
      <dsp:nvSpPr>
        <dsp:cNvPr id="0" name=""/>
        <dsp:cNvSpPr/>
      </dsp:nvSpPr>
      <dsp:spPr>
        <a:xfrm rot="5400000">
          <a:off x="-109905" y="112210"/>
          <a:ext cx="732705" cy="512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400" kern="1200" dirty="0" smtClean="0">
              <a:latin typeface="Arial" pitchFamily="34" charset="0"/>
              <a:cs typeface="Arial" pitchFamily="34" charset="0"/>
            </a:rPr>
            <a:t>1</a:t>
          </a:r>
          <a:endParaRPr lang="es-GT" sz="1400" kern="1200" dirty="0">
            <a:latin typeface="Arial" pitchFamily="34" charset="0"/>
            <a:cs typeface="Arial" pitchFamily="34" charset="0"/>
          </a:endParaRPr>
        </a:p>
      </dsp:txBody>
      <dsp:txXfrm rot="-5400000">
        <a:off x="1" y="258751"/>
        <a:ext cx="512894" cy="219811"/>
      </dsp:txXfrm>
    </dsp:sp>
    <dsp:sp modelId="{0108CE0F-9DBA-4354-99A0-AA5095FEC0E4}">
      <dsp:nvSpPr>
        <dsp:cNvPr id="0" name=""/>
        <dsp:cNvSpPr/>
      </dsp:nvSpPr>
      <dsp:spPr>
        <a:xfrm rot="5400000">
          <a:off x="3006649" y="-2491450"/>
          <a:ext cx="476258" cy="5463769"/>
        </a:xfrm>
        <a:prstGeom prst="round2Same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GT" sz="2400" kern="1200" dirty="0" smtClean="0">
              <a:latin typeface="Arial" pitchFamily="34" charset="0"/>
              <a:cs typeface="Arial" pitchFamily="34" charset="0"/>
            </a:rPr>
            <a:t>Planificación</a:t>
          </a:r>
          <a:endParaRPr lang="es-GT" sz="2400" kern="1200" dirty="0">
            <a:latin typeface="Arial" pitchFamily="34" charset="0"/>
            <a:cs typeface="Arial" pitchFamily="34" charset="0"/>
          </a:endParaRPr>
        </a:p>
      </dsp:txBody>
      <dsp:txXfrm rot="-5400000">
        <a:off x="512894" y="25554"/>
        <a:ext cx="5440520" cy="429760"/>
      </dsp:txXfrm>
    </dsp:sp>
    <dsp:sp modelId="{5ED46F80-E172-47F2-8DC9-D6E69A44FDED}">
      <dsp:nvSpPr>
        <dsp:cNvPr id="0" name=""/>
        <dsp:cNvSpPr/>
      </dsp:nvSpPr>
      <dsp:spPr>
        <a:xfrm rot="5400000">
          <a:off x="-109905" y="760039"/>
          <a:ext cx="732705" cy="512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400" kern="1200" dirty="0" smtClean="0">
              <a:latin typeface="Arial" pitchFamily="34" charset="0"/>
              <a:cs typeface="Arial" pitchFamily="34" charset="0"/>
            </a:rPr>
            <a:t>2</a:t>
          </a:r>
          <a:endParaRPr lang="es-GT" sz="1400" kern="1200" dirty="0">
            <a:latin typeface="Arial" pitchFamily="34" charset="0"/>
            <a:cs typeface="Arial" pitchFamily="34" charset="0"/>
          </a:endParaRPr>
        </a:p>
      </dsp:txBody>
      <dsp:txXfrm rot="-5400000">
        <a:off x="1" y="906580"/>
        <a:ext cx="512894" cy="219811"/>
      </dsp:txXfrm>
    </dsp:sp>
    <dsp:sp modelId="{9B7D18A8-FAEC-4A4F-BCCD-2EBB00D6687F}">
      <dsp:nvSpPr>
        <dsp:cNvPr id="0" name=""/>
        <dsp:cNvSpPr/>
      </dsp:nvSpPr>
      <dsp:spPr>
        <a:xfrm rot="5400000">
          <a:off x="3006649" y="-1832725"/>
          <a:ext cx="476258" cy="5463769"/>
        </a:xfrm>
        <a:prstGeom prst="round2SameRect">
          <a:avLst/>
        </a:prstGeom>
        <a:solidFill>
          <a:schemeClr val="tx2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GT" sz="2400" kern="1200" dirty="0" smtClean="0">
              <a:latin typeface="Arial" pitchFamily="34" charset="0"/>
              <a:cs typeface="Arial" pitchFamily="34" charset="0"/>
            </a:rPr>
            <a:t>Formulación</a:t>
          </a:r>
          <a:endParaRPr lang="es-GT" sz="2400" kern="1200" dirty="0">
            <a:latin typeface="Arial" pitchFamily="34" charset="0"/>
            <a:cs typeface="Arial" pitchFamily="34" charset="0"/>
          </a:endParaRPr>
        </a:p>
      </dsp:txBody>
      <dsp:txXfrm rot="-5400000">
        <a:off x="512894" y="684279"/>
        <a:ext cx="5440520" cy="429760"/>
      </dsp:txXfrm>
    </dsp:sp>
    <dsp:sp modelId="{1416668F-273F-43BB-A096-12199491CCEB}">
      <dsp:nvSpPr>
        <dsp:cNvPr id="0" name=""/>
        <dsp:cNvSpPr/>
      </dsp:nvSpPr>
      <dsp:spPr>
        <a:xfrm rot="5400000">
          <a:off x="-109905" y="1407868"/>
          <a:ext cx="732705" cy="512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400" kern="1200" dirty="0" smtClean="0">
              <a:latin typeface="Arial" pitchFamily="34" charset="0"/>
              <a:cs typeface="Arial" pitchFamily="34" charset="0"/>
            </a:rPr>
            <a:t>3</a:t>
          </a:r>
          <a:endParaRPr lang="es-GT" sz="1400" kern="1200" dirty="0">
            <a:latin typeface="Arial" pitchFamily="34" charset="0"/>
            <a:cs typeface="Arial" pitchFamily="34" charset="0"/>
          </a:endParaRPr>
        </a:p>
      </dsp:txBody>
      <dsp:txXfrm rot="-5400000">
        <a:off x="1" y="1554409"/>
        <a:ext cx="512894" cy="219811"/>
      </dsp:txXfrm>
    </dsp:sp>
    <dsp:sp modelId="{0643D013-3B56-403D-BB78-7304DCA9E2C1}">
      <dsp:nvSpPr>
        <dsp:cNvPr id="0" name=""/>
        <dsp:cNvSpPr/>
      </dsp:nvSpPr>
      <dsp:spPr>
        <a:xfrm rot="5400000">
          <a:off x="3006649" y="-1195793"/>
          <a:ext cx="476258" cy="54637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GT" sz="2400" kern="1200" dirty="0" smtClean="0">
              <a:latin typeface="Arial" pitchFamily="34" charset="0"/>
              <a:cs typeface="Arial" pitchFamily="34" charset="0"/>
            </a:rPr>
            <a:t>Presentación</a:t>
          </a:r>
          <a:endParaRPr lang="es-GT" sz="2400" kern="1200" dirty="0">
            <a:latin typeface="Arial" pitchFamily="34" charset="0"/>
            <a:cs typeface="Arial" pitchFamily="34" charset="0"/>
          </a:endParaRPr>
        </a:p>
      </dsp:txBody>
      <dsp:txXfrm rot="-5400000">
        <a:off x="512894" y="1321211"/>
        <a:ext cx="5440520" cy="429760"/>
      </dsp:txXfrm>
    </dsp:sp>
    <dsp:sp modelId="{92994251-3E7C-4EB8-87FE-D61B34718411}">
      <dsp:nvSpPr>
        <dsp:cNvPr id="0" name=""/>
        <dsp:cNvSpPr/>
      </dsp:nvSpPr>
      <dsp:spPr>
        <a:xfrm rot="5400000">
          <a:off x="-109905" y="2055696"/>
          <a:ext cx="732705" cy="512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400" kern="1200" dirty="0" smtClean="0">
              <a:latin typeface="Arial" pitchFamily="34" charset="0"/>
              <a:cs typeface="Arial" pitchFamily="34" charset="0"/>
            </a:rPr>
            <a:t>4</a:t>
          </a:r>
          <a:endParaRPr lang="es-GT" sz="1400" kern="1200" dirty="0">
            <a:latin typeface="Arial" pitchFamily="34" charset="0"/>
            <a:cs typeface="Arial" pitchFamily="34" charset="0"/>
          </a:endParaRPr>
        </a:p>
      </dsp:txBody>
      <dsp:txXfrm rot="-5400000">
        <a:off x="1" y="2202237"/>
        <a:ext cx="512894" cy="219811"/>
      </dsp:txXfrm>
    </dsp:sp>
    <dsp:sp modelId="{CC2A22BC-BA08-4CF1-9C3C-33F1D5905FA3}">
      <dsp:nvSpPr>
        <dsp:cNvPr id="0" name=""/>
        <dsp:cNvSpPr/>
      </dsp:nvSpPr>
      <dsp:spPr>
        <a:xfrm rot="5400000">
          <a:off x="3006649" y="-547964"/>
          <a:ext cx="476258" cy="54637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GT" sz="2400" kern="1200" dirty="0" smtClean="0">
              <a:latin typeface="Arial" pitchFamily="34" charset="0"/>
              <a:cs typeface="Arial" pitchFamily="34" charset="0"/>
            </a:rPr>
            <a:t>Aprobación</a:t>
          </a:r>
          <a:endParaRPr lang="es-GT" sz="2400" kern="1200" dirty="0">
            <a:latin typeface="Arial" pitchFamily="34" charset="0"/>
            <a:cs typeface="Arial" pitchFamily="34" charset="0"/>
          </a:endParaRPr>
        </a:p>
      </dsp:txBody>
      <dsp:txXfrm rot="-5400000">
        <a:off x="512894" y="1969040"/>
        <a:ext cx="5440520" cy="429760"/>
      </dsp:txXfrm>
    </dsp:sp>
    <dsp:sp modelId="{E9E6B2FE-2869-42F8-B686-CA38209A8B19}">
      <dsp:nvSpPr>
        <dsp:cNvPr id="0" name=""/>
        <dsp:cNvSpPr/>
      </dsp:nvSpPr>
      <dsp:spPr>
        <a:xfrm rot="5400000">
          <a:off x="-109905" y="2703525"/>
          <a:ext cx="732705" cy="512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400" kern="1200" dirty="0" smtClean="0">
              <a:latin typeface="Arial" pitchFamily="34" charset="0"/>
              <a:cs typeface="Arial" pitchFamily="34" charset="0"/>
            </a:rPr>
            <a:t>5</a:t>
          </a:r>
          <a:endParaRPr lang="es-GT" sz="1400" kern="1200" dirty="0">
            <a:latin typeface="Arial" pitchFamily="34" charset="0"/>
            <a:cs typeface="Arial" pitchFamily="34" charset="0"/>
          </a:endParaRPr>
        </a:p>
      </dsp:txBody>
      <dsp:txXfrm rot="-5400000">
        <a:off x="1" y="2850066"/>
        <a:ext cx="512894" cy="219811"/>
      </dsp:txXfrm>
    </dsp:sp>
    <dsp:sp modelId="{364C70AB-BCC6-4D7A-BCF7-7A84417AAC77}">
      <dsp:nvSpPr>
        <dsp:cNvPr id="0" name=""/>
        <dsp:cNvSpPr/>
      </dsp:nvSpPr>
      <dsp:spPr>
        <a:xfrm rot="5400000">
          <a:off x="3006649" y="99864"/>
          <a:ext cx="476258" cy="54637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GT" sz="2400" kern="1200" dirty="0" smtClean="0">
              <a:latin typeface="Arial" pitchFamily="34" charset="0"/>
              <a:cs typeface="Arial" pitchFamily="34" charset="0"/>
            </a:rPr>
            <a:t>Ejecución</a:t>
          </a:r>
          <a:endParaRPr lang="es-GT" sz="2400" kern="1200" dirty="0">
            <a:latin typeface="Arial" pitchFamily="34" charset="0"/>
            <a:cs typeface="Arial" pitchFamily="34" charset="0"/>
          </a:endParaRPr>
        </a:p>
      </dsp:txBody>
      <dsp:txXfrm rot="-5400000">
        <a:off x="512894" y="2616869"/>
        <a:ext cx="5440520" cy="429760"/>
      </dsp:txXfrm>
    </dsp:sp>
    <dsp:sp modelId="{64CAB49F-4A18-4D03-84F5-67AB4715B554}">
      <dsp:nvSpPr>
        <dsp:cNvPr id="0" name=""/>
        <dsp:cNvSpPr/>
      </dsp:nvSpPr>
      <dsp:spPr>
        <a:xfrm rot="5400000">
          <a:off x="-109905" y="3351354"/>
          <a:ext cx="732705" cy="512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400" kern="1200" dirty="0" smtClean="0">
              <a:latin typeface="Arial" pitchFamily="34" charset="0"/>
              <a:cs typeface="Arial" pitchFamily="34" charset="0"/>
            </a:rPr>
            <a:t>6</a:t>
          </a:r>
          <a:endParaRPr lang="es-GT" sz="1400" kern="1200" dirty="0">
            <a:latin typeface="Arial" pitchFamily="34" charset="0"/>
            <a:cs typeface="Arial" pitchFamily="34" charset="0"/>
          </a:endParaRPr>
        </a:p>
      </dsp:txBody>
      <dsp:txXfrm rot="-5400000">
        <a:off x="1" y="3497895"/>
        <a:ext cx="512894" cy="219811"/>
      </dsp:txXfrm>
    </dsp:sp>
    <dsp:sp modelId="{251D56FD-0A1F-4268-89DE-6E9C28E1D8D3}">
      <dsp:nvSpPr>
        <dsp:cNvPr id="0" name=""/>
        <dsp:cNvSpPr/>
      </dsp:nvSpPr>
      <dsp:spPr>
        <a:xfrm rot="5400000">
          <a:off x="3006649" y="747693"/>
          <a:ext cx="476258" cy="54637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GT" sz="2400" kern="1200" dirty="0" smtClean="0">
              <a:latin typeface="Arial" pitchFamily="34" charset="0"/>
              <a:cs typeface="Arial" pitchFamily="34" charset="0"/>
            </a:rPr>
            <a:t>Seguimiento y Evaluación</a:t>
          </a:r>
          <a:endParaRPr lang="es-GT" sz="2400" kern="1200" dirty="0">
            <a:latin typeface="Arial" pitchFamily="34" charset="0"/>
            <a:cs typeface="Arial" pitchFamily="34" charset="0"/>
          </a:endParaRPr>
        </a:p>
      </dsp:txBody>
      <dsp:txXfrm rot="-5400000">
        <a:off x="512894" y="3264698"/>
        <a:ext cx="5440520" cy="429760"/>
      </dsp:txXfrm>
    </dsp:sp>
    <dsp:sp modelId="{6CF08E75-2D2B-4972-9F93-57FDE270E51D}">
      <dsp:nvSpPr>
        <dsp:cNvPr id="0" name=""/>
        <dsp:cNvSpPr/>
      </dsp:nvSpPr>
      <dsp:spPr>
        <a:xfrm rot="5400000">
          <a:off x="-109905" y="3999183"/>
          <a:ext cx="732705" cy="512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400" kern="1200" dirty="0" smtClean="0">
              <a:latin typeface="Arial" pitchFamily="34" charset="0"/>
              <a:cs typeface="Arial" pitchFamily="34" charset="0"/>
            </a:rPr>
            <a:t>7</a:t>
          </a:r>
          <a:endParaRPr lang="es-GT" sz="1400" kern="1200" dirty="0">
            <a:latin typeface="Arial" pitchFamily="34" charset="0"/>
            <a:cs typeface="Arial" pitchFamily="34" charset="0"/>
          </a:endParaRPr>
        </a:p>
      </dsp:txBody>
      <dsp:txXfrm rot="-5400000">
        <a:off x="1" y="4145724"/>
        <a:ext cx="512894" cy="219811"/>
      </dsp:txXfrm>
    </dsp:sp>
    <dsp:sp modelId="{530C8F0F-04AB-4F0F-A850-78A9224B6A3C}">
      <dsp:nvSpPr>
        <dsp:cNvPr id="0" name=""/>
        <dsp:cNvSpPr/>
      </dsp:nvSpPr>
      <dsp:spPr>
        <a:xfrm rot="5400000">
          <a:off x="3006649" y="1395521"/>
          <a:ext cx="476258" cy="54637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GT" sz="2400" kern="1200" dirty="0" smtClean="0">
              <a:latin typeface="Arial" pitchFamily="34" charset="0"/>
              <a:cs typeface="Arial" pitchFamily="34" charset="0"/>
            </a:rPr>
            <a:t>Liquidación y Rendición</a:t>
          </a:r>
          <a:endParaRPr lang="es-GT" sz="2400" kern="1200" dirty="0">
            <a:latin typeface="Arial" pitchFamily="34" charset="0"/>
            <a:cs typeface="Arial" pitchFamily="34" charset="0"/>
          </a:endParaRPr>
        </a:p>
      </dsp:txBody>
      <dsp:txXfrm rot="-5400000">
        <a:off x="512894" y="3912526"/>
        <a:ext cx="5440520" cy="4297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8F9AFA-9FD9-40F2-9E6E-24C8728E8A0B}">
      <dsp:nvSpPr>
        <dsp:cNvPr id="0" name=""/>
        <dsp:cNvSpPr/>
      </dsp:nvSpPr>
      <dsp:spPr>
        <a:xfrm rot="5400000">
          <a:off x="-134084" y="134959"/>
          <a:ext cx="893899" cy="6257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2800" b="1" kern="1200" dirty="0" smtClean="0"/>
            <a:t>2</a:t>
          </a:r>
          <a:endParaRPr lang="es-GT" sz="2800" b="1" kern="1200" dirty="0"/>
        </a:p>
      </dsp:txBody>
      <dsp:txXfrm rot="-5400000">
        <a:off x="2" y="313739"/>
        <a:ext cx="625729" cy="268170"/>
      </dsp:txXfrm>
    </dsp:sp>
    <dsp:sp modelId="{6A80F724-AE18-48B0-911A-28572A8C4124}">
      <dsp:nvSpPr>
        <dsp:cNvPr id="0" name=""/>
        <dsp:cNvSpPr/>
      </dsp:nvSpPr>
      <dsp:spPr>
        <a:xfrm rot="5400000">
          <a:off x="2326450" y="-1700721"/>
          <a:ext cx="581340" cy="39827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GT" sz="3200" kern="1200" dirty="0" smtClean="0">
              <a:latin typeface="Arial" pitchFamily="34" charset="0"/>
              <a:cs typeface="Arial" pitchFamily="34" charset="0"/>
            </a:rPr>
            <a:t>FORMULACIÓN  </a:t>
          </a:r>
          <a:endParaRPr lang="es-GT" sz="3200" kern="1200" dirty="0">
            <a:latin typeface="Arial" pitchFamily="34" charset="0"/>
            <a:cs typeface="Arial" pitchFamily="34" charset="0"/>
          </a:endParaRPr>
        </a:p>
      </dsp:txBody>
      <dsp:txXfrm rot="-5400000">
        <a:off x="625730" y="28378"/>
        <a:ext cx="3954403" cy="52458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95ECB3-41BF-45FA-A5D4-BE2144194D95}">
      <dsp:nvSpPr>
        <dsp:cNvPr id="0" name=""/>
        <dsp:cNvSpPr/>
      </dsp:nvSpPr>
      <dsp:spPr>
        <a:xfrm rot="5400000">
          <a:off x="-123273" y="126437"/>
          <a:ext cx="821821" cy="575274"/>
        </a:xfrm>
        <a:prstGeom prst="chevron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2000" kern="1200" dirty="0" smtClean="0">
              <a:latin typeface="Arial" pitchFamily="34" charset="0"/>
              <a:cs typeface="Arial" pitchFamily="34" charset="0"/>
            </a:rPr>
            <a:t>i</a:t>
          </a:r>
          <a:endParaRPr lang="es-GT" sz="2000" kern="1200" dirty="0">
            <a:latin typeface="Arial" pitchFamily="34" charset="0"/>
            <a:cs typeface="Arial" pitchFamily="34" charset="0"/>
          </a:endParaRPr>
        </a:p>
      </dsp:txBody>
      <dsp:txXfrm rot="-5400000">
        <a:off x="1" y="290800"/>
        <a:ext cx="575274" cy="246547"/>
      </dsp:txXfrm>
    </dsp:sp>
    <dsp:sp modelId="{5322E593-A3C7-4451-B8AF-717D704A29A3}">
      <dsp:nvSpPr>
        <dsp:cNvPr id="0" name=""/>
        <dsp:cNvSpPr/>
      </dsp:nvSpPr>
      <dsp:spPr>
        <a:xfrm rot="5400000">
          <a:off x="4052853" y="-3477578"/>
          <a:ext cx="534464" cy="74896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GT" sz="1400" kern="1200" dirty="0" smtClean="0">
              <a:latin typeface="Arial" pitchFamily="34" charset="0"/>
              <a:cs typeface="Arial" pitchFamily="34" charset="0"/>
            </a:rPr>
            <a:t>Definición de escenario macro fiscal – </a:t>
          </a:r>
          <a:r>
            <a:rPr lang="es-GT" sz="1400" b="1" kern="1200" dirty="0" smtClean="0">
              <a:latin typeface="Arial" pitchFamily="34" charset="0"/>
              <a:cs typeface="Arial" pitchFamily="34" charset="0"/>
            </a:rPr>
            <a:t>Exposición de supuestos </a:t>
          </a:r>
          <a:r>
            <a:rPr lang="es-GT" sz="1400" b="1" kern="1200" dirty="0" err="1" smtClean="0">
              <a:latin typeface="Arial" pitchFamily="34" charset="0"/>
              <a:cs typeface="Arial" pitchFamily="34" charset="0"/>
            </a:rPr>
            <a:t>Banguat</a:t>
          </a:r>
          <a:r>
            <a:rPr lang="es-GT" sz="1400" b="1" kern="1200" dirty="0" smtClean="0">
              <a:latin typeface="Arial" pitchFamily="34" charset="0"/>
              <a:cs typeface="Arial" pitchFamily="34" charset="0"/>
            </a:rPr>
            <a:t>-SAT – 11 de mayo</a:t>
          </a:r>
          <a:endParaRPr lang="es-GT" sz="14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575275" y="26090"/>
        <a:ext cx="7463531" cy="482284"/>
      </dsp:txXfrm>
    </dsp:sp>
    <dsp:sp modelId="{3C5D9C52-5F92-49A0-A5B6-E6D09C9B3AB5}">
      <dsp:nvSpPr>
        <dsp:cNvPr id="0" name=""/>
        <dsp:cNvSpPr/>
      </dsp:nvSpPr>
      <dsp:spPr>
        <a:xfrm rot="5400000">
          <a:off x="-123273" y="864509"/>
          <a:ext cx="821821" cy="575274"/>
        </a:xfrm>
        <a:prstGeom prst="chevron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20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ii</a:t>
          </a:r>
          <a:endParaRPr lang="es-GT" sz="20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 rot="-5400000">
        <a:off x="1" y="1028872"/>
        <a:ext cx="575274" cy="246547"/>
      </dsp:txXfrm>
    </dsp:sp>
    <dsp:sp modelId="{189A96AB-87DD-4959-BCFD-EB9795A46F2E}">
      <dsp:nvSpPr>
        <dsp:cNvPr id="0" name=""/>
        <dsp:cNvSpPr/>
      </dsp:nvSpPr>
      <dsp:spPr>
        <a:xfrm rot="5400000">
          <a:off x="4052993" y="-2736481"/>
          <a:ext cx="534183" cy="74896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GT" sz="1400" kern="1200" dirty="0" smtClean="0">
              <a:latin typeface="Arial" pitchFamily="34" charset="0"/>
              <a:cs typeface="Arial" pitchFamily="34" charset="0"/>
            </a:rPr>
            <a:t>Talleres de </a:t>
          </a:r>
          <a:r>
            <a:rPr lang="es-GT" sz="1400" kern="1200" dirty="0" err="1" smtClean="0">
              <a:latin typeface="Arial" pitchFamily="34" charset="0"/>
              <a:cs typeface="Arial" pitchFamily="34" charset="0"/>
            </a:rPr>
            <a:t>Microsimulaciones</a:t>
          </a:r>
          <a:r>
            <a:rPr lang="es-GT" sz="1400" kern="1200" dirty="0" smtClean="0">
              <a:latin typeface="Arial" pitchFamily="34" charset="0"/>
              <a:cs typeface="Arial" pitchFamily="34" charset="0"/>
            </a:rPr>
            <a:t> –</a:t>
          </a:r>
          <a:r>
            <a:rPr lang="es-GT" sz="1400" b="1" kern="1200" dirty="0" smtClean="0">
              <a:latin typeface="Arial" pitchFamily="34" charset="0"/>
              <a:cs typeface="Arial" pitchFamily="34" charset="0"/>
            </a:rPr>
            <a:t> Apoyo de Cooperación Internacional, del 24 de abril al 05 de mayo</a:t>
          </a:r>
          <a:endParaRPr lang="es-GT" sz="14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575275" y="767314"/>
        <a:ext cx="7463544" cy="482029"/>
      </dsp:txXfrm>
    </dsp:sp>
    <dsp:sp modelId="{92E460CB-B5B0-4158-A79B-61A9BECC2B91}">
      <dsp:nvSpPr>
        <dsp:cNvPr id="0" name=""/>
        <dsp:cNvSpPr/>
      </dsp:nvSpPr>
      <dsp:spPr>
        <a:xfrm rot="5400000">
          <a:off x="-123273" y="1590361"/>
          <a:ext cx="821821" cy="575274"/>
        </a:xfrm>
        <a:prstGeom prst="chevron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2000" kern="1200" dirty="0" smtClean="0">
              <a:latin typeface="Arial" pitchFamily="34" charset="0"/>
              <a:cs typeface="Arial" pitchFamily="34" charset="0"/>
            </a:rPr>
            <a:t>iii</a:t>
          </a:r>
          <a:endParaRPr lang="es-GT" sz="2000" kern="1200" dirty="0">
            <a:latin typeface="Arial" pitchFamily="34" charset="0"/>
            <a:cs typeface="Arial" pitchFamily="34" charset="0"/>
          </a:endParaRPr>
        </a:p>
      </dsp:txBody>
      <dsp:txXfrm rot="-5400000">
        <a:off x="1" y="1754724"/>
        <a:ext cx="575274" cy="246547"/>
      </dsp:txXfrm>
    </dsp:sp>
    <dsp:sp modelId="{E3D05A2E-57AB-439B-A345-4324580D081D}">
      <dsp:nvSpPr>
        <dsp:cNvPr id="0" name=""/>
        <dsp:cNvSpPr/>
      </dsp:nvSpPr>
      <dsp:spPr>
        <a:xfrm rot="5400000">
          <a:off x="4052993" y="-1998409"/>
          <a:ext cx="534183" cy="74896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GT" sz="1400" kern="1200" dirty="0" smtClean="0">
              <a:latin typeface="Arial" pitchFamily="34" charset="0"/>
              <a:cs typeface="Arial" pitchFamily="34" charset="0"/>
            </a:rPr>
            <a:t>Talleres Sectoriales con Expertos – </a:t>
          </a:r>
          <a:r>
            <a:rPr lang="es-GT" sz="1400" b="1" kern="1200" dirty="0" smtClean="0">
              <a:latin typeface="Arial" pitchFamily="34" charset="0"/>
              <a:cs typeface="Arial" pitchFamily="34" charset="0"/>
            </a:rPr>
            <a:t>Diagnóstico de seis sectores priorizados del 17 al 19 de mayo</a:t>
          </a:r>
          <a:endParaRPr lang="es-GT" sz="14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575275" y="1505386"/>
        <a:ext cx="7463544" cy="482029"/>
      </dsp:txXfrm>
    </dsp:sp>
    <dsp:sp modelId="{D39ED827-4F5E-4144-9CE0-ED3517218D50}">
      <dsp:nvSpPr>
        <dsp:cNvPr id="0" name=""/>
        <dsp:cNvSpPr/>
      </dsp:nvSpPr>
      <dsp:spPr>
        <a:xfrm rot="5400000">
          <a:off x="-123273" y="2340654"/>
          <a:ext cx="821821" cy="575274"/>
        </a:xfrm>
        <a:prstGeom prst="chevron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2000" kern="1200" dirty="0" smtClean="0">
              <a:latin typeface="Arial" pitchFamily="34" charset="0"/>
              <a:cs typeface="Arial" pitchFamily="34" charset="0"/>
            </a:rPr>
            <a:t>iv</a:t>
          </a:r>
          <a:endParaRPr lang="es-GT" sz="2000" kern="1200" dirty="0">
            <a:latin typeface="Arial" pitchFamily="34" charset="0"/>
            <a:cs typeface="Arial" pitchFamily="34" charset="0"/>
          </a:endParaRPr>
        </a:p>
      </dsp:txBody>
      <dsp:txXfrm rot="-5400000">
        <a:off x="1" y="2505017"/>
        <a:ext cx="575274" cy="246547"/>
      </dsp:txXfrm>
    </dsp:sp>
    <dsp:sp modelId="{455FE7F6-6F69-4282-860A-100879511B2D}">
      <dsp:nvSpPr>
        <dsp:cNvPr id="0" name=""/>
        <dsp:cNvSpPr/>
      </dsp:nvSpPr>
      <dsp:spPr>
        <a:xfrm rot="5400000">
          <a:off x="4052993" y="-1260337"/>
          <a:ext cx="534183" cy="74896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GT" sz="1400" kern="1200" dirty="0" smtClean="0">
              <a:latin typeface="Arial" pitchFamily="34" charset="0"/>
              <a:cs typeface="Arial" pitchFamily="34" charset="0"/>
            </a:rPr>
            <a:t>Definición de techos presupuestarios – </a:t>
          </a:r>
          <a:r>
            <a:rPr lang="es-GT" sz="1400" b="1" kern="1200" dirty="0" smtClean="0">
              <a:latin typeface="Arial" pitchFamily="34" charset="0"/>
              <a:cs typeface="Arial" pitchFamily="34" charset="0"/>
            </a:rPr>
            <a:t>Talleres de Presupuesto Abierto del 22 de mayo al 07 de junio</a:t>
          </a:r>
          <a:endParaRPr lang="es-GT" sz="1400" kern="1200" dirty="0">
            <a:latin typeface="Arial" pitchFamily="34" charset="0"/>
            <a:cs typeface="Arial" pitchFamily="34" charset="0"/>
          </a:endParaRPr>
        </a:p>
      </dsp:txBody>
      <dsp:txXfrm rot="-5400000">
        <a:off x="575275" y="2243458"/>
        <a:ext cx="7463544" cy="482029"/>
      </dsp:txXfrm>
    </dsp:sp>
    <dsp:sp modelId="{3BAE3A21-5CFE-4962-9CD0-C5EE45E66236}">
      <dsp:nvSpPr>
        <dsp:cNvPr id="0" name=""/>
        <dsp:cNvSpPr/>
      </dsp:nvSpPr>
      <dsp:spPr>
        <a:xfrm rot="5400000">
          <a:off x="-123273" y="3078726"/>
          <a:ext cx="821821" cy="575274"/>
        </a:xfrm>
        <a:prstGeom prst="chevron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2000" kern="1200" dirty="0" smtClean="0">
              <a:latin typeface="Arial" pitchFamily="34" charset="0"/>
              <a:cs typeface="Arial" pitchFamily="34" charset="0"/>
            </a:rPr>
            <a:t>v</a:t>
          </a:r>
          <a:endParaRPr lang="es-GT" sz="2000" kern="1200" dirty="0">
            <a:latin typeface="Arial" pitchFamily="34" charset="0"/>
            <a:cs typeface="Arial" pitchFamily="34" charset="0"/>
          </a:endParaRPr>
        </a:p>
      </dsp:txBody>
      <dsp:txXfrm rot="-5400000">
        <a:off x="1" y="3243089"/>
        <a:ext cx="575274" cy="246547"/>
      </dsp:txXfrm>
    </dsp:sp>
    <dsp:sp modelId="{BD0A5E72-86C3-4FCF-A599-F5B9218CDE4F}">
      <dsp:nvSpPr>
        <dsp:cNvPr id="0" name=""/>
        <dsp:cNvSpPr/>
      </dsp:nvSpPr>
      <dsp:spPr>
        <a:xfrm rot="5400000">
          <a:off x="4052993" y="-522264"/>
          <a:ext cx="534183" cy="74896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GT" sz="1400" kern="1200" dirty="0" smtClean="0">
              <a:latin typeface="Arial" pitchFamily="34" charset="0"/>
              <a:cs typeface="Arial" pitchFamily="34" charset="0"/>
            </a:rPr>
            <a:t>Anteproyectos de presupuesto - </a:t>
          </a:r>
          <a:r>
            <a:rPr lang="es-GT" sz="1400" b="1" kern="1200" dirty="0" smtClean="0">
              <a:latin typeface="Arial" pitchFamily="34" charset="0"/>
              <a:cs typeface="Arial" pitchFamily="34" charset="0"/>
            </a:rPr>
            <a:t>15 julio</a:t>
          </a:r>
          <a:endParaRPr lang="es-GT" sz="14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575275" y="2981531"/>
        <a:ext cx="7463544" cy="482029"/>
      </dsp:txXfrm>
    </dsp:sp>
    <dsp:sp modelId="{8FBFB9E2-185B-4BCA-B740-BED75275A128}">
      <dsp:nvSpPr>
        <dsp:cNvPr id="0" name=""/>
        <dsp:cNvSpPr/>
      </dsp:nvSpPr>
      <dsp:spPr>
        <a:xfrm rot="5400000">
          <a:off x="-123273" y="3816799"/>
          <a:ext cx="821821" cy="575274"/>
        </a:xfrm>
        <a:prstGeom prst="chevron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2000" kern="1200" dirty="0" smtClean="0">
              <a:latin typeface="Arial" pitchFamily="34" charset="0"/>
              <a:cs typeface="Arial" pitchFamily="34" charset="0"/>
            </a:rPr>
            <a:t>vi</a:t>
          </a:r>
          <a:endParaRPr lang="es-GT" sz="2000" kern="1200" dirty="0">
            <a:latin typeface="Arial" pitchFamily="34" charset="0"/>
            <a:cs typeface="Arial" pitchFamily="34" charset="0"/>
          </a:endParaRPr>
        </a:p>
      </dsp:txBody>
      <dsp:txXfrm rot="-5400000">
        <a:off x="1" y="3981162"/>
        <a:ext cx="575274" cy="246547"/>
      </dsp:txXfrm>
    </dsp:sp>
    <dsp:sp modelId="{CE202C2A-FC99-4F35-82C1-D26E09E6CB76}">
      <dsp:nvSpPr>
        <dsp:cNvPr id="0" name=""/>
        <dsp:cNvSpPr/>
      </dsp:nvSpPr>
      <dsp:spPr>
        <a:xfrm rot="5400000">
          <a:off x="4052993" y="215807"/>
          <a:ext cx="534183" cy="74896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GT" sz="1400" kern="1200" dirty="0" smtClean="0">
              <a:latin typeface="Arial" pitchFamily="34" charset="0"/>
              <a:cs typeface="Arial" pitchFamily="34" charset="0"/>
            </a:rPr>
            <a:t>Talleres de </a:t>
          </a:r>
          <a:r>
            <a:rPr lang="es-GT" sz="1400" kern="1200" dirty="0" err="1" smtClean="0">
              <a:latin typeface="Arial" pitchFamily="34" charset="0"/>
              <a:cs typeface="Arial" pitchFamily="34" charset="0"/>
            </a:rPr>
            <a:t>ONG’s</a:t>
          </a:r>
          <a:r>
            <a:rPr lang="es-GT" sz="1400" kern="1200" dirty="0" smtClean="0">
              <a:latin typeface="Arial" pitchFamily="34" charset="0"/>
              <a:cs typeface="Arial" pitchFamily="34" charset="0"/>
            </a:rPr>
            <a:t>; Listado Geográfico de Obras y Evaluación de normativa de adquisiciones y presupuestaria </a:t>
          </a:r>
          <a:r>
            <a:rPr lang="es-GT" sz="1400" b="1" kern="1200" dirty="0" smtClean="0">
              <a:latin typeface="Arial" pitchFamily="34" charset="0"/>
              <a:cs typeface="Arial" pitchFamily="34" charset="0"/>
            </a:rPr>
            <a:t>– Julio 2017</a:t>
          </a:r>
          <a:endParaRPr lang="es-GT" sz="14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575275" y="3719603"/>
        <a:ext cx="7463544" cy="482029"/>
      </dsp:txXfrm>
    </dsp:sp>
    <dsp:sp modelId="{101F5637-3D6F-476D-8AA5-FFC76A415505}">
      <dsp:nvSpPr>
        <dsp:cNvPr id="0" name=""/>
        <dsp:cNvSpPr/>
      </dsp:nvSpPr>
      <dsp:spPr>
        <a:xfrm rot="5400000">
          <a:off x="-123273" y="4554871"/>
          <a:ext cx="821821" cy="575274"/>
        </a:xfrm>
        <a:prstGeom prst="chevron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2000" kern="1200" dirty="0" smtClean="0">
              <a:latin typeface="Arial" pitchFamily="34" charset="0"/>
              <a:cs typeface="Arial" pitchFamily="34" charset="0"/>
            </a:rPr>
            <a:t>vii</a:t>
          </a:r>
          <a:endParaRPr lang="es-GT" sz="2000" kern="1200" dirty="0">
            <a:latin typeface="Arial" pitchFamily="34" charset="0"/>
            <a:cs typeface="Arial" pitchFamily="34" charset="0"/>
          </a:endParaRPr>
        </a:p>
      </dsp:txBody>
      <dsp:txXfrm rot="-5400000">
        <a:off x="1" y="4719234"/>
        <a:ext cx="575274" cy="246547"/>
      </dsp:txXfrm>
    </dsp:sp>
    <dsp:sp modelId="{BB1F82E1-3786-4586-9D19-791C2C02D007}">
      <dsp:nvSpPr>
        <dsp:cNvPr id="0" name=""/>
        <dsp:cNvSpPr/>
      </dsp:nvSpPr>
      <dsp:spPr>
        <a:xfrm rot="5400000">
          <a:off x="4052993" y="953879"/>
          <a:ext cx="534183" cy="74896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GT" sz="1400" kern="1200" dirty="0" smtClean="0">
              <a:latin typeface="Arial" pitchFamily="34" charset="0"/>
              <a:cs typeface="Arial" pitchFamily="34" charset="0"/>
            </a:rPr>
            <a:t>Análisis e integración – </a:t>
          </a:r>
          <a:r>
            <a:rPr lang="es-GT" sz="1400" b="1" kern="1200" dirty="0" smtClean="0">
              <a:latin typeface="Arial" pitchFamily="34" charset="0"/>
              <a:cs typeface="Arial" pitchFamily="34" charset="0"/>
            </a:rPr>
            <a:t>Normas Presupuestarias; Calidad del gasto; Riesgos Fiscales</a:t>
          </a:r>
          <a:endParaRPr lang="es-GT" sz="1400" kern="1200" dirty="0"/>
        </a:p>
      </dsp:txBody>
      <dsp:txXfrm rot="-5400000">
        <a:off x="575275" y="4457675"/>
        <a:ext cx="7463544" cy="48202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8F9AFA-9FD9-40F2-9E6E-24C8728E8A0B}">
      <dsp:nvSpPr>
        <dsp:cNvPr id="0" name=""/>
        <dsp:cNvSpPr/>
      </dsp:nvSpPr>
      <dsp:spPr>
        <a:xfrm rot="5400000">
          <a:off x="-134084" y="134959"/>
          <a:ext cx="893899" cy="6257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2400" b="1" kern="1200" dirty="0" smtClean="0"/>
            <a:t>2</a:t>
          </a:r>
          <a:endParaRPr lang="es-GT" sz="2400" b="1" kern="1200" dirty="0"/>
        </a:p>
      </dsp:txBody>
      <dsp:txXfrm rot="-5400000">
        <a:off x="2" y="313739"/>
        <a:ext cx="625729" cy="268170"/>
      </dsp:txXfrm>
    </dsp:sp>
    <dsp:sp modelId="{6A80F724-AE18-48B0-911A-28572A8C4124}">
      <dsp:nvSpPr>
        <dsp:cNvPr id="0" name=""/>
        <dsp:cNvSpPr/>
      </dsp:nvSpPr>
      <dsp:spPr>
        <a:xfrm rot="5400000">
          <a:off x="2548913" y="-1922309"/>
          <a:ext cx="581340" cy="44277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GT" sz="3200" kern="1200" dirty="0" smtClean="0">
              <a:latin typeface="Arial" pitchFamily="34" charset="0"/>
              <a:cs typeface="Arial" pitchFamily="34" charset="0"/>
            </a:rPr>
            <a:t>FORMULACIÓN  </a:t>
          </a:r>
          <a:endParaRPr lang="es-GT" sz="3200" kern="1200" dirty="0">
            <a:latin typeface="Arial" pitchFamily="34" charset="0"/>
            <a:cs typeface="Arial" pitchFamily="34" charset="0"/>
          </a:endParaRPr>
        </a:p>
      </dsp:txBody>
      <dsp:txXfrm rot="-5400000">
        <a:off x="625730" y="29253"/>
        <a:ext cx="4399328" cy="52458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95ECB3-41BF-45FA-A5D4-BE2144194D95}">
      <dsp:nvSpPr>
        <dsp:cNvPr id="0" name=""/>
        <dsp:cNvSpPr/>
      </dsp:nvSpPr>
      <dsp:spPr>
        <a:xfrm rot="5400000">
          <a:off x="-161701" y="162756"/>
          <a:ext cx="1078012" cy="754608"/>
        </a:xfrm>
        <a:prstGeom prst="chevron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2800" kern="1200" dirty="0" smtClean="0"/>
            <a:t>i</a:t>
          </a:r>
          <a:endParaRPr lang="es-GT" sz="2800" kern="1200" dirty="0"/>
        </a:p>
      </dsp:txBody>
      <dsp:txXfrm rot="-5400000">
        <a:off x="1" y="378358"/>
        <a:ext cx="754608" cy="323404"/>
      </dsp:txXfrm>
    </dsp:sp>
    <dsp:sp modelId="{5322E593-A3C7-4451-B8AF-717D704A29A3}">
      <dsp:nvSpPr>
        <dsp:cNvPr id="0" name=""/>
        <dsp:cNvSpPr/>
      </dsp:nvSpPr>
      <dsp:spPr>
        <a:xfrm rot="5400000">
          <a:off x="3771182" y="-3016573"/>
          <a:ext cx="701076" cy="67342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GT" sz="1800" kern="1200" dirty="0" smtClean="0">
              <a:latin typeface="Arial" pitchFamily="34" charset="0"/>
              <a:cs typeface="Arial" pitchFamily="34" charset="0"/>
            </a:rPr>
            <a:t>Definición de escenario macro fiscal – </a:t>
          </a:r>
          <a:r>
            <a:rPr lang="es-GT" sz="1800" b="1" kern="1200" dirty="0" smtClean="0">
              <a:latin typeface="Arial" pitchFamily="34" charset="0"/>
              <a:cs typeface="Arial" pitchFamily="34" charset="0"/>
            </a:rPr>
            <a:t>exposición de supuestos para cinco años (2018-2022) – 11 de mayo</a:t>
          </a:r>
          <a:endParaRPr lang="es-GT" sz="18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754609" y="34224"/>
        <a:ext cx="6699999" cy="6326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0.16667</cdr:x>
      <cdr:y>0.28655</cdr:y>
    </cdr:from>
    <cdr:to>
      <cdr:x>0.25</cdr:x>
      <cdr:y>0.36497</cdr:y>
    </cdr:to>
    <cdr:sp macro="" textlink="">
      <cdr:nvSpPr>
        <cdr:cNvPr id="2" name="1 Rectángulo"/>
        <cdr:cNvSpPr/>
      </cdr:nvSpPr>
      <cdr:spPr>
        <a:xfrm xmlns:a="http://schemas.openxmlformats.org/drawingml/2006/main">
          <a:off x="1296144" y="1315575"/>
          <a:ext cx="648047" cy="3600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s-GT" sz="1600" b="1" dirty="0" smtClean="0">
              <a:latin typeface="Arial    "/>
            </a:rPr>
            <a:t>3.8</a:t>
          </a:r>
          <a:endParaRPr lang="es-GT" b="1" dirty="0">
            <a:latin typeface="Arial    "/>
          </a:endParaRPr>
        </a:p>
      </cdr:txBody>
    </cdr:sp>
  </cdr:relSizeAnchor>
  <cdr:relSizeAnchor xmlns:cdr="http://schemas.openxmlformats.org/drawingml/2006/chartDrawing">
    <cdr:from>
      <cdr:x>0.30556</cdr:x>
      <cdr:y>0.22381</cdr:y>
    </cdr:from>
    <cdr:to>
      <cdr:x>0.3889</cdr:x>
      <cdr:y>0.30223</cdr:y>
    </cdr:to>
    <cdr:sp macro="" textlink="">
      <cdr:nvSpPr>
        <cdr:cNvPr id="3" name="1 Rectángulo"/>
        <cdr:cNvSpPr/>
      </cdr:nvSpPr>
      <cdr:spPr>
        <a:xfrm xmlns:a="http://schemas.openxmlformats.org/drawingml/2006/main">
          <a:off x="2376264" y="1027543"/>
          <a:ext cx="648124" cy="3600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GT" sz="1600" b="1" dirty="0" smtClean="0">
              <a:latin typeface="Arial    "/>
            </a:rPr>
            <a:t>4.0</a:t>
          </a:r>
          <a:endParaRPr lang="es-GT" b="1" dirty="0">
            <a:latin typeface="Arial    "/>
          </a:endParaRPr>
        </a:p>
      </cdr:txBody>
    </cdr:sp>
  </cdr:relSizeAnchor>
  <cdr:relSizeAnchor xmlns:cdr="http://schemas.openxmlformats.org/drawingml/2006/chartDrawing">
    <cdr:from>
      <cdr:x>0.43519</cdr:x>
      <cdr:y>0.20813</cdr:y>
    </cdr:from>
    <cdr:to>
      <cdr:x>0.51853</cdr:x>
      <cdr:y>0.28655</cdr:y>
    </cdr:to>
    <cdr:sp macro="" textlink="">
      <cdr:nvSpPr>
        <cdr:cNvPr id="4" name="1 Rectángulo"/>
        <cdr:cNvSpPr/>
      </cdr:nvSpPr>
      <cdr:spPr>
        <a:xfrm xmlns:a="http://schemas.openxmlformats.org/drawingml/2006/main">
          <a:off x="3384376" y="955535"/>
          <a:ext cx="648124" cy="3600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GT" sz="1600" b="1" dirty="0" smtClean="0">
              <a:latin typeface="Arial    "/>
            </a:rPr>
            <a:t>4.1</a:t>
          </a:r>
          <a:endParaRPr lang="es-GT" b="1" dirty="0">
            <a:latin typeface="Arial    "/>
          </a:endParaRPr>
        </a:p>
      </cdr:txBody>
    </cdr:sp>
  </cdr:relSizeAnchor>
  <cdr:relSizeAnchor xmlns:cdr="http://schemas.openxmlformats.org/drawingml/2006/chartDrawing">
    <cdr:from>
      <cdr:x>0.57407</cdr:x>
      <cdr:y>0.19245</cdr:y>
    </cdr:from>
    <cdr:to>
      <cdr:x>0.65741</cdr:x>
      <cdr:y>0.27088</cdr:y>
    </cdr:to>
    <cdr:sp macro="" textlink="">
      <cdr:nvSpPr>
        <cdr:cNvPr id="5" name="1 Rectángulo"/>
        <cdr:cNvSpPr/>
      </cdr:nvSpPr>
      <cdr:spPr>
        <a:xfrm xmlns:a="http://schemas.openxmlformats.org/drawingml/2006/main">
          <a:off x="4464496" y="883527"/>
          <a:ext cx="648124" cy="36007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GT" sz="1600" b="1" dirty="0" smtClean="0">
              <a:latin typeface="Arial    "/>
            </a:rPr>
            <a:t>4.2</a:t>
          </a:r>
          <a:endParaRPr lang="es-GT" b="1" dirty="0">
            <a:latin typeface="Arial    "/>
          </a:endParaRPr>
        </a:p>
      </cdr:txBody>
    </cdr:sp>
  </cdr:relSizeAnchor>
  <cdr:relSizeAnchor xmlns:cdr="http://schemas.openxmlformats.org/drawingml/2006/chartDrawing">
    <cdr:from>
      <cdr:x>0.71296</cdr:x>
      <cdr:y>0.17676</cdr:y>
    </cdr:from>
    <cdr:to>
      <cdr:x>0.79629</cdr:x>
      <cdr:y>0.25518</cdr:y>
    </cdr:to>
    <cdr:sp macro="" textlink="">
      <cdr:nvSpPr>
        <cdr:cNvPr id="6" name="1 Rectángulo"/>
        <cdr:cNvSpPr/>
      </cdr:nvSpPr>
      <cdr:spPr>
        <a:xfrm xmlns:a="http://schemas.openxmlformats.org/drawingml/2006/main">
          <a:off x="5544616" y="811519"/>
          <a:ext cx="648047" cy="3600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GT" sz="1600" b="1" dirty="0" smtClean="0">
              <a:latin typeface="Arial    "/>
            </a:rPr>
            <a:t>4.3</a:t>
          </a:r>
          <a:endParaRPr lang="es-GT" b="1" dirty="0">
            <a:latin typeface="Arial    "/>
          </a:endParaRPr>
        </a:p>
      </cdr:txBody>
    </cdr:sp>
  </cdr:relSizeAnchor>
  <cdr:relSizeAnchor xmlns:cdr="http://schemas.openxmlformats.org/drawingml/2006/chartDrawing">
    <cdr:from>
      <cdr:x>0.85185</cdr:x>
      <cdr:y>0.16108</cdr:y>
    </cdr:from>
    <cdr:to>
      <cdr:x>0.93518</cdr:x>
      <cdr:y>0.23951</cdr:y>
    </cdr:to>
    <cdr:sp macro="" textlink="">
      <cdr:nvSpPr>
        <cdr:cNvPr id="7" name="1 Rectángulo"/>
        <cdr:cNvSpPr/>
      </cdr:nvSpPr>
      <cdr:spPr>
        <a:xfrm xmlns:a="http://schemas.openxmlformats.org/drawingml/2006/main">
          <a:off x="6624736" y="739511"/>
          <a:ext cx="648046" cy="36007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GT" sz="1600" b="1" dirty="0" smtClean="0">
              <a:latin typeface="Arial    "/>
            </a:rPr>
            <a:t>4.4</a:t>
          </a:r>
          <a:endParaRPr lang="es-GT" b="1" dirty="0">
            <a:latin typeface="Arial    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0.62637</cdr:x>
      <cdr:y>0.29868</cdr:y>
    </cdr:from>
    <cdr:to>
      <cdr:x>0.73589</cdr:x>
      <cdr:y>0.38576</cdr:y>
    </cdr:to>
    <cdr:sp macro="" textlink="">
      <cdr:nvSpPr>
        <cdr:cNvPr id="2" name="1 Flecha a la derecha con bandas"/>
        <cdr:cNvSpPr/>
      </cdr:nvSpPr>
      <cdr:spPr>
        <a:xfrm xmlns:a="http://schemas.openxmlformats.org/drawingml/2006/main" rot="20159587">
          <a:off x="4214319" y="1239968"/>
          <a:ext cx="736870" cy="361512"/>
        </a:xfrm>
        <a:prstGeom xmlns:a="http://schemas.openxmlformats.org/drawingml/2006/main" prst="stripedRightArrow">
          <a:avLst/>
        </a:prstGeom>
        <a:solidFill xmlns:a="http://schemas.openxmlformats.org/drawingml/2006/main">
          <a:schemeClr val="tx2">
            <a:lumMod val="40000"/>
            <a:lumOff val="60000"/>
          </a:schemeClr>
        </a:solidFill>
      </cdr:spPr>
      <cdr:style>
        <a:lnRef xmlns:a="http://schemas.openxmlformats.org/drawingml/2006/main" idx="0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3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s-GT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GT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0.44231</cdr:x>
      <cdr:y>2.13651E-7</cdr:y>
    </cdr:from>
    <cdr:to>
      <cdr:x>1</cdr:x>
      <cdr:y>0.96923</cdr:y>
    </cdr:to>
    <cdr:sp macro="" textlink="">
      <cdr:nvSpPr>
        <cdr:cNvPr id="2" name="4 Rectángulo"/>
        <cdr:cNvSpPr/>
      </cdr:nvSpPr>
      <cdr:spPr>
        <a:xfrm xmlns:a="http://schemas.openxmlformats.org/drawingml/2006/main">
          <a:off x="3312368" y="1"/>
          <a:ext cx="4176464" cy="453650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  <a:prstDash val="sysDot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es-GT" sz="1100"/>
        </a:p>
      </cdr:txBody>
    </cdr:sp>
  </cdr:relSizeAnchor>
  <cdr:relSizeAnchor xmlns:cdr="http://schemas.openxmlformats.org/drawingml/2006/chartDrawing">
    <cdr:from>
      <cdr:x>0.42308</cdr:x>
      <cdr:y>0.01538</cdr:y>
    </cdr:from>
    <cdr:to>
      <cdr:x>0.82959</cdr:x>
      <cdr:y>0.07948</cdr:y>
    </cdr:to>
    <cdr:sp macro="" textlink="">
      <cdr:nvSpPr>
        <cdr:cNvPr id="3" name="2 Rectángulo redondeado"/>
        <cdr:cNvSpPr/>
      </cdr:nvSpPr>
      <cdr:spPr>
        <a:xfrm xmlns:a="http://schemas.openxmlformats.org/drawingml/2006/main">
          <a:off x="3168352" y="72008"/>
          <a:ext cx="3044285" cy="300021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s-GT" sz="1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Presupuesto Multianual 2018-2022</a:t>
          </a:r>
          <a:endParaRPr lang="es-GT" sz="1400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EC626B-191D-3E46-8452-E4DBD4049137}" type="datetimeFigureOut">
              <a:rPr lang="es-ES" smtClean="0"/>
              <a:t>21/05/17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C58DA0-F855-E34B-BFF3-74678C40CA7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8848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2EA96-3F7A-C444-B155-7F95166A2D64}" type="slidenum">
              <a:rPr lang="es-ES_tradnl" smtClean="0"/>
              <a:t>15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06837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1340768"/>
            <a:ext cx="4102224" cy="1470025"/>
          </a:xfrm>
        </p:spPr>
        <p:txBody>
          <a:bodyPr/>
          <a:lstStyle>
            <a:lvl1pPr algn="l"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GT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11560" y="3356992"/>
            <a:ext cx="4968552" cy="1728192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GT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8DF3-0170-4D3B-BF51-487313BC535F}" type="datetimeFigureOut">
              <a:rPr lang="es-GT" smtClean="0"/>
              <a:t>21/05/17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1845-E7B1-4193-8532-5A4CFE04E7A8}" type="slidenum">
              <a:rPr lang="es-GT" smtClean="0"/>
              <a:t>‹Nr.›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061063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8DF3-0170-4D3B-BF51-487313BC535F}" type="datetimeFigureOut">
              <a:rPr lang="es-GT" smtClean="0"/>
              <a:t>21/05/17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1845-E7B1-4193-8532-5A4CFE04E7A8}" type="slidenum">
              <a:rPr lang="es-GT" smtClean="0"/>
              <a:t>‹Nr.›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38000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8DF3-0170-4D3B-BF51-487313BC535F}" type="datetimeFigureOut">
              <a:rPr lang="es-GT" smtClean="0"/>
              <a:t>21/05/17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1845-E7B1-4193-8532-5A4CFE04E7A8}" type="slidenum">
              <a:rPr lang="es-GT" smtClean="0"/>
              <a:t>‹Nr.›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101134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8DF3-0170-4D3B-BF51-487313BC535F}" type="datetimeFigureOut">
              <a:rPr lang="es-GT" smtClean="0"/>
              <a:t>21/05/17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1845-E7B1-4193-8532-5A4CFE04E7A8}" type="slidenum">
              <a:rPr lang="es-GT" smtClean="0"/>
              <a:t>‹Nr.›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1834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8DF3-0170-4D3B-BF51-487313BC535F}" type="datetimeFigureOut">
              <a:rPr lang="es-GT" smtClean="0"/>
              <a:t>21/05/17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1845-E7B1-4193-8532-5A4CFE04E7A8}" type="slidenum">
              <a:rPr lang="es-GT" smtClean="0"/>
              <a:t>‹Nr.›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2352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8DF3-0170-4D3B-BF51-487313BC535F}" type="datetimeFigureOut">
              <a:rPr lang="es-GT" smtClean="0"/>
              <a:t>21/05/17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1845-E7B1-4193-8532-5A4CFE04E7A8}" type="slidenum">
              <a:rPr lang="es-GT" smtClean="0"/>
              <a:t>‹Nr.›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07535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8DF3-0170-4D3B-BF51-487313BC535F}" type="datetimeFigureOut">
              <a:rPr lang="es-GT" smtClean="0"/>
              <a:t>21/05/17</a:t>
            </a:fld>
            <a:endParaRPr lang="es-GT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1845-E7B1-4193-8532-5A4CFE04E7A8}" type="slidenum">
              <a:rPr lang="es-GT" smtClean="0"/>
              <a:t>‹Nr.›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217460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8DF3-0170-4D3B-BF51-487313BC535F}" type="datetimeFigureOut">
              <a:rPr lang="es-GT" smtClean="0"/>
              <a:t>21/05/17</a:t>
            </a:fld>
            <a:endParaRPr lang="es-GT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1845-E7B1-4193-8532-5A4CFE04E7A8}" type="slidenum">
              <a:rPr lang="es-GT" smtClean="0"/>
              <a:t>‹Nr.›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882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8DF3-0170-4D3B-BF51-487313BC535F}" type="datetimeFigureOut">
              <a:rPr lang="es-GT" smtClean="0"/>
              <a:t>21/05/17</a:t>
            </a:fld>
            <a:endParaRPr lang="es-GT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1845-E7B1-4193-8532-5A4CFE04E7A8}" type="slidenum">
              <a:rPr lang="es-GT" smtClean="0"/>
              <a:t>‹Nr.›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09300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8DF3-0170-4D3B-BF51-487313BC535F}" type="datetimeFigureOut">
              <a:rPr lang="es-GT" smtClean="0"/>
              <a:t>21/05/17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1845-E7B1-4193-8532-5A4CFE04E7A8}" type="slidenum">
              <a:rPr lang="es-GT" smtClean="0"/>
              <a:t>‹Nr.›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6940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8DF3-0170-4D3B-BF51-487313BC535F}" type="datetimeFigureOut">
              <a:rPr lang="es-GT" smtClean="0"/>
              <a:t>21/05/17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1845-E7B1-4193-8532-5A4CFE04E7A8}" type="slidenum">
              <a:rPr lang="es-GT" smtClean="0"/>
              <a:t>‹Nr.›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30591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23528" y="188640"/>
            <a:ext cx="4762872" cy="12101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GT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23528" y="1556792"/>
            <a:ext cx="7704856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GT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48DF3-0170-4D3B-BF51-487313BC535F}" type="datetimeFigureOut">
              <a:rPr lang="es-GT" smtClean="0"/>
              <a:t>21/05/17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61845-E7B1-4193-8532-5A4CFE04E7A8}" type="slidenum">
              <a:rPr lang="es-GT" smtClean="0"/>
              <a:t>‹Nr.›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01256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37609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diagramData" Target="../diagrams/data4.xml"/><Relationship Id="rId8" Type="http://schemas.openxmlformats.org/officeDocument/2006/relationships/diagramLayout" Target="../diagrams/layout4.xml"/><Relationship Id="rId9" Type="http://schemas.openxmlformats.org/officeDocument/2006/relationships/diagramQuickStyle" Target="../diagrams/quickStyle4.xml"/><Relationship Id="rId10" Type="http://schemas.openxmlformats.org/officeDocument/2006/relationships/diagramColors" Target="../diagrams/colors4.xml"/><Relationship Id="rId11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7" Type="http://schemas.openxmlformats.org/officeDocument/2006/relationships/diagramData" Target="../diagrams/data7.xml"/><Relationship Id="rId8" Type="http://schemas.openxmlformats.org/officeDocument/2006/relationships/diagramLayout" Target="../diagrams/layout7.xml"/><Relationship Id="rId9" Type="http://schemas.openxmlformats.org/officeDocument/2006/relationships/diagramQuickStyle" Target="../diagrams/quickStyle7.xml"/><Relationship Id="rId10" Type="http://schemas.openxmlformats.org/officeDocument/2006/relationships/diagramColors" Target="../diagrams/colors7.xml"/><Relationship Id="rId11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7.xml.rels><?xml version="1.0" encoding="UTF-8" standalone="yes"?>
<Relationships xmlns="http://schemas.openxmlformats.org/package/2006/relationships"><Relationship Id="rId11" Type="http://schemas.microsoft.com/office/2007/relationships/diagramDrawing" Target="../diagrams/drawing9.xml"/><Relationship Id="rId12" Type="http://schemas.openxmlformats.org/officeDocument/2006/relationships/diagramData" Target="../diagrams/data10.xml"/><Relationship Id="rId13" Type="http://schemas.openxmlformats.org/officeDocument/2006/relationships/diagramLayout" Target="../diagrams/layout10.xml"/><Relationship Id="rId14" Type="http://schemas.openxmlformats.org/officeDocument/2006/relationships/diagramQuickStyle" Target="../diagrams/quickStyle10.xml"/><Relationship Id="rId15" Type="http://schemas.openxmlformats.org/officeDocument/2006/relationships/diagramColors" Target="../diagrams/colors10.xml"/><Relationship Id="rId16" Type="http://schemas.microsoft.com/office/2007/relationships/diagramDrawing" Target="../diagrams/drawing10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8.xml"/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7" Type="http://schemas.openxmlformats.org/officeDocument/2006/relationships/diagramData" Target="../diagrams/data9.xml"/><Relationship Id="rId8" Type="http://schemas.openxmlformats.org/officeDocument/2006/relationships/diagramLayout" Target="../diagrams/layout9.xml"/><Relationship Id="rId9" Type="http://schemas.openxmlformats.org/officeDocument/2006/relationships/diagramQuickStyle" Target="../diagrams/quickStyle9.xml"/><Relationship Id="rId10" Type="http://schemas.openxmlformats.org/officeDocument/2006/relationships/diagramColors" Target="../diagrams/colors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4" Type="http://schemas.openxmlformats.org/officeDocument/2006/relationships/diagramQuickStyle" Target="../diagrams/quickStyle11.xml"/><Relationship Id="rId5" Type="http://schemas.openxmlformats.org/officeDocument/2006/relationships/diagramColors" Target="../diagrams/colors11.xml"/><Relationship Id="rId6" Type="http://schemas.microsoft.com/office/2007/relationships/diagramDrawing" Target="../diagrams/drawing11.xml"/><Relationship Id="rId7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107504" y="5877272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s-GT" sz="1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Segoe UI Black" pitchFamily="34" charset="0"/>
                <a:cs typeface="Arial" pitchFamily="34" charset="0"/>
              </a:rPr>
              <a:t>Guatemala 2017</a:t>
            </a:r>
            <a:endParaRPr lang="es-GT" sz="1400" b="1" dirty="0">
              <a:solidFill>
                <a:schemeClr val="tx2">
                  <a:lumMod val="50000"/>
                </a:schemeClr>
              </a:solidFill>
              <a:latin typeface="Arial" pitchFamily="34" charset="0"/>
              <a:ea typeface="Segoe UI Black" pitchFamily="34" charset="0"/>
              <a:cs typeface="Arial" pitchFamily="34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5496" y="908720"/>
            <a:ext cx="5112568" cy="2736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GT" sz="2800" b="1" dirty="0" smtClean="0">
                <a:solidFill>
                  <a:srgbClr val="376092"/>
                </a:solidFill>
                <a:latin typeface="Arial" pitchFamily="34" charset="0"/>
                <a:ea typeface="Segoe UI Black" pitchFamily="34" charset="0"/>
                <a:cs typeface="Arial" pitchFamily="34" charset="0"/>
              </a:rPr>
              <a:t>Talleres de Presupuesto Abierto – Ruta País</a:t>
            </a:r>
          </a:p>
          <a:p>
            <a:pPr algn="l"/>
            <a:endParaRPr lang="es-GT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ea typeface="Segoe UI Black" pitchFamily="34" charset="0"/>
              <a:cs typeface="Arial" pitchFamily="34" charset="0"/>
            </a:endParaRPr>
          </a:p>
          <a:p>
            <a:pPr algn="l"/>
            <a:r>
              <a:rPr lang="es-GT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Segoe UI Black" pitchFamily="34" charset="0"/>
                <a:cs typeface="Arial" pitchFamily="34" charset="0"/>
              </a:rPr>
              <a:t>Formulación </a:t>
            </a:r>
            <a:r>
              <a:rPr lang="es-GT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Segoe UI Black" pitchFamily="34" charset="0"/>
                <a:cs typeface="Arial" pitchFamily="34" charset="0"/>
              </a:rPr>
              <a:t>Presupuestaria </a:t>
            </a:r>
            <a:endParaRPr lang="es-GT" sz="2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Segoe UI Black" pitchFamily="34" charset="0"/>
              <a:cs typeface="Arial" pitchFamily="34" charset="0"/>
            </a:endParaRPr>
          </a:p>
          <a:p>
            <a:pPr algn="l"/>
            <a:r>
              <a:rPr lang="es-GT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Segoe UI Black" pitchFamily="34" charset="0"/>
                <a:cs typeface="Arial" pitchFamily="34" charset="0"/>
              </a:rPr>
              <a:t>Multianual </a:t>
            </a:r>
            <a:r>
              <a:rPr lang="es-GT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Segoe UI Black" pitchFamily="34" charset="0"/>
                <a:cs typeface="Arial" pitchFamily="34" charset="0"/>
              </a:rPr>
              <a:t>2018-2022</a:t>
            </a:r>
          </a:p>
        </p:txBody>
      </p:sp>
    </p:spTree>
    <p:extLst>
      <p:ext uri="{BB962C8B-B14F-4D97-AF65-F5344CB8AC3E}">
        <p14:creationId xmlns:p14="http://schemas.microsoft.com/office/powerpoint/2010/main" val="1452076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/>
          <p:cNvSpPr>
            <a:spLocks noGrp="1"/>
          </p:cNvSpPr>
          <p:nvPr/>
        </p:nvSpPr>
        <p:spPr>
          <a:xfrm>
            <a:off x="107504" y="202630"/>
            <a:ext cx="5040560" cy="12101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37609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000" dirty="0">
                <a:latin typeface="Arial    "/>
              </a:rPr>
              <a:t>Las metas de recaudación técnicamente en este momento solo se pueden sustentar en base a data sólida y observada</a:t>
            </a:r>
            <a:r>
              <a:rPr lang="es-GT" sz="2000" dirty="0"/>
              <a:t/>
            </a:r>
            <a:br>
              <a:rPr lang="es-GT" sz="2000" dirty="0"/>
            </a:br>
            <a:endParaRPr lang="es-ES" sz="2000" dirty="0"/>
          </a:p>
        </p:txBody>
      </p:sp>
      <p:graphicFrame>
        <p:nvGraphicFramePr>
          <p:cNvPr id="19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7134459"/>
              </p:ext>
            </p:extLst>
          </p:nvPr>
        </p:nvGraphicFramePr>
        <p:xfrm>
          <a:off x="323528" y="1628800"/>
          <a:ext cx="7488832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05393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/>
        </p:nvSpPr>
        <p:spPr>
          <a:xfrm>
            <a:off x="107504" y="58614"/>
            <a:ext cx="5040560" cy="12101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37609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dirty="0">
                <a:latin typeface="Arial    "/>
              </a:rPr>
              <a:t>Techo Presupuestario 2018, escenarios en base a proyecciones de déficit fiscal</a:t>
            </a:r>
            <a:r>
              <a:rPr lang="es-GT" sz="2000" dirty="0"/>
              <a:t/>
            </a:r>
            <a:br>
              <a:rPr lang="es-GT" sz="2000" dirty="0"/>
            </a:br>
            <a:endParaRPr lang="es-ES" sz="2000" dirty="0"/>
          </a:p>
        </p:txBody>
      </p:sp>
      <p:sp>
        <p:nvSpPr>
          <p:cNvPr id="5" name="4 Rectángulo"/>
          <p:cNvSpPr/>
          <p:nvPr/>
        </p:nvSpPr>
        <p:spPr>
          <a:xfrm>
            <a:off x="4139952" y="5949280"/>
            <a:ext cx="966344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1400" dirty="0" err="1" smtClean="0">
                <a:solidFill>
                  <a:srgbClr val="FF0000"/>
                </a:solidFill>
                <a:latin typeface="Arial    "/>
              </a:rPr>
              <a:t>Dif</a:t>
            </a:r>
            <a:r>
              <a:rPr lang="es-GT" sz="1400" dirty="0" smtClean="0">
                <a:solidFill>
                  <a:srgbClr val="FF0000"/>
                </a:solidFill>
                <a:latin typeface="Arial    "/>
              </a:rPr>
              <a:t>. 6,096</a:t>
            </a:r>
            <a:endParaRPr lang="es-GT" sz="1400" dirty="0">
              <a:solidFill>
                <a:srgbClr val="FF0000"/>
              </a:solidFill>
              <a:latin typeface="Arial    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-15429" y="6416443"/>
            <a:ext cx="56777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sz="1200" dirty="0" smtClean="0">
                <a:latin typeface="Arial    "/>
              </a:rPr>
              <a:t>Nota: Período 2018-2022, datos estimados Dirección de Análisis y Política Fiscal</a:t>
            </a:r>
            <a:endParaRPr lang="es-GT" sz="1200" dirty="0">
              <a:latin typeface="Arial    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395536" y="1268760"/>
            <a:ext cx="125707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GT" dirty="0" smtClean="0"/>
              <a:t>Escenario 2</a:t>
            </a:r>
            <a:endParaRPr lang="es-GT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/>
          <a:srcRect r="64869"/>
          <a:stretch/>
        </p:blipFill>
        <p:spPr>
          <a:xfrm>
            <a:off x="2555776" y="979375"/>
            <a:ext cx="3572393" cy="501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68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/>
        </p:nvSpPr>
        <p:spPr>
          <a:xfrm>
            <a:off x="107504" y="58614"/>
            <a:ext cx="5040560" cy="12101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37609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dirty="0"/>
              <a:t>Cuanto del Techo </a:t>
            </a:r>
            <a:r>
              <a:rPr lang="es-ES" sz="2000" dirty="0" smtClean="0"/>
              <a:t>presupuestario 2018 estimado, está </a:t>
            </a:r>
            <a:r>
              <a:rPr lang="es-ES" sz="2000" dirty="0"/>
              <a:t>disponible para política</a:t>
            </a:r>
            <a:r>
              <a:rPr lang="es-GT" sz="2000" dirty="0"/>
              <a:t/>
            </a:r>
            <a:br>
              <a:rPr lang="es-GT" sz="2000" dirty="0"/>
            </a:br>
            <a:endParaRPr lang="es-ES" sz="2000" dirty="0"/>
          </a:p>
        </p:txBody>
      </p:sp>
      <p:grpSp>
        <p:nvGrpSpPr>
          <p:cNvPr id="3" name="2 Grupo"/>
          <p:cNvGrpSpPr/>
          <p:nvPr/>
        </p:nvGrpSpPr>
        <p:grpSpPr>
          <a:xfrm>
            <a:off x="179512" y="1196752"/>
            <a:ext cx="7776864" cy="5307106"/>
            <a:chOff x="179512" y="1196752"/>
            <a:chExt cx="7776864" cy="5307106"/>
          </a:xfrm>
        </p:grpSpPr>
        <p:sp>
          <p:nvSpPr>
            <p:cNvPr id="4" name="CuadroTexto 9"/>
            <p:cNvSpPr txBox="1"/>
            <p:nvPr/>
          </p:nvSpPr>
          <p:spPr>
            <a:xfrm>
              <a:off x="827584" y="1628800"/>
              <a:ext cx="4320480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dirty="0" smtClean="0">
                  <a:latin typeface="Arial    "/>
                </a:rPr>
                <a:t>De los </a:t>
              </a:r>
              <a:r>
                <a:rPr lang="es-ES" sz="2400" dirty="0" smtClean="0">
                  <a:latin typeface="Arial    "/>
                </a:rPr>
                <a:t>Q6,096 </a:t>
              </a:r>
              <a:r>
                <a:rPr lang="es-ES" sz="2400" dirty="0" smtClean="0">
                  <a:latin typeface="Arial    "/>
                </a:rPr>
                <a:t>de Aumento </a:t>
              </a:r>
              <a:r>
                <a:rPr lang="es-ES" sz="2400" dirty="0" smtClean="0">
                  <a:latin typeface="Arial    "/>
                </a:rPr>
                <a:t>Asignaci</a:t>
              </a:r>
              <a:r>
                <a:rPr lang="es-ES" sz="2400" dirty="0" smtClean="0">
                  <a:latin typeface="Arial    "/>
                </a:rPr>
                <a:t>ón</a:t>
              </a:r>
              <a:r>
                <a:rPr lang="es-ES" sz="2400" dirty="0" smtClean="0">
                  <a:latin typeface="Arial    "/>
                </a:rPr>
                <a:t>, </a:t>
              </a:r>
              <a:r>
                <a:rPr lang="es-ES" sz="2400" dirty="0" smtClean="0">
                  <a:latin typeface="Arial    "/>
                </a:rPr>
                <a:t>Q1,500 son para</a:t>
              </a:r>
              <a:r>
                <a:rPr lang="es-ES" sz="2000" dirty="0" smtClean="0">
                  <a:latin typeface="Arial    "/>
                </a:rPr>
                <a:t>:</a:t>
              </a:r>
            </a:p>
            <a:p>
              <a:endParaRPr lang="es-ES" sz="2000" dirty="0" smtClean="0">
                <a:latin typeface="Arial    "/>
              </a:endParaRPr>
            </a:p>
            <a:p>
              <a:pPr marL="285750" indent="-285750">
                <a:buFont typeface="Arial"/>
                <a:buChar char="•"/>
              </a:pPr>
              <a:r>
                <a:rPr lang="es-ES" sz="1200" dirty="0" smtClean="0">
                  <a:latin typeface="Arial    "/>
                </a:rPr>
                <a:t>Consejos Desarrollo</a:t>
              </a:r>
            </a:p>
            <a:p>
              <a:pPr marL="285750" indent="-285750">
                <a:buFont typeface="Arial"/>
                <a:buChar char="•"/>
              </a:pPr>
              <a:r>
                <a:rPr lang="es-ES" sz="1200" dirty="0" smtClean="0">
                  <a:latin typeface="Arial    "/>
                </a:rPr>
                <a:t>Municipalidades</a:t>
              </a:r>
            </a:p>
            <a:p>
              <a:pPr marL="285750" indent="-285750">
                <a:buFont typeface="Arial"/>
                <a:buChar char="•"/>
              </a:pPr>
              <a:r>
                <a:rPr lang="es-ES" sz="1200" dirty="0" smtClean="0">
                  <a:latin typeface="Arial    "/>
                </a:rPr>
                <a:t>SAT</a:t>
              </a:r>
            </a:p>
            <a:p>
              <a:pPr marL="285750" indent="-285750">
                <a:buFont typeface="Arial"/>
                <a:buChar char="•"/>
              </a:pPr>
              <a:r>
                <a:rPr lang="es-ES" sz="1200" dirty="0" smtClean="0">
                  <a:latin typeface="Arial    "/>
                </a:rPr>
                <a:t>USAC</a:t>
              </a:r>
            </a:p>
            <a:p>
              <a:pPr marL="285750" indent="-285750">
                <a:buFont typeface="Arial"/>
                <a:buChar char="•"/>
              </a:pPr>
              <a:r>
                <a:rPr lang="es-ES" sz="1200" dirty="0" smtClean="0">
                  <a:latin typeface="Arial    "/>
                </a:rPr>
                <a:t>Deportes</a:t>
              </a:r>
            </a:p>
            <a:p>
              <a:pPr marL="285750" indent="-285750">
                <a:buFont typeface="Arial"/>
                <a:buChar char="•"/>
              </a:pPr>
              <a:r>
                <a:rPr lang="es-ES" sz="1200" dirty="0" smtClean="0">
                  <a:latin typeface="Arial    "/>
                </a:rPr>
                <a:t>Otros</a:t>
              </a:r>
              <a:endParaRPr lang="es-ES" sz="1200" dirty="0">
                <a:latin typeface="Arial    "/>
              </a:endParaRPr>
            </a:p>
          </p:txBody>
        </p:sp>
        <p:sp>
          <p:nvSpPr>
            <p:cNvPr id="5" name="CuadroTexto 10"/>
            <p:cNvSpPr txBox="1"/>
            <p:nvPr/>
          </p:nvSpPr>
          <p:spPr>
            <a:xfrm>
              <a:off x="6305244" y="1628800"/>
              <a:ext cx="13644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dirty="0" smtClean="0">
                  <a:latin typeface="Arial    "/>
                </a:rPr>
                <a:t>Q6,096</a:t>
              </a:r>
              <a:endParaRPr lang="es-ES" sz="2800" dirty="0">
                <a:latin typeface="Arial    "/>
              </a:endParaRPr>
            </a:p>
          </p:txBody>
        </p:sp>
        <p:sp>
          <p:nvSpPr>
            <p:cNvPr id="6" name="CuadroTexto 28"/>
            <p:cNvSpPr txBox="1"/>
            <p:nvPr/>
          </p:nvSpPr>
          <p:spPr>
            <a:xfrm>
              <a:off x="6334759" y="2696616"/>
              <a:ext cx="120577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dirty="0" smtClean="0">
                  <a:solidFill>
                    <a:srgbClr val="FF6600"/>
                  </a:solidFill>
                  <a:latin typeface="Arial    "/>
                </a:rPr>
                <a:t>-1,500</a:t>
              </a:r>
              <a:endParaRPr lang="es-ES" sz="2800" dirty="0">
                <a:solidFill>
                  <a:srgbClr val="FF6600"/>
                </a:solidFill>
                <a:latin typeface="Arial    "/>
              </a:endParaRPr>
            </a:p>
          </p:txBody>
        </p:sp>
        <p:sp>
          <p:nvSpPr>
            <p:cNvPr id="8" name="CuadroTexto 30"/>
            <p:cNvSpPr txBox="1"/>
            <p:nvPr/>
          </p:nvSpPr>
          <p:spPr>
            <a:xfrm>
              <a:off x="6534474" y="3750712"/>
              <a:ext cx="9060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dirty="0" smtClean="0">
                  <a:solidFill>
                    <a:srgbClr val="FF6600"/>
                  </a:solidFill>
                  <a:latin typeface="Arial    "/>
                </a:rPr>
                <a:t>-400</a:t>
              </a:r>
              <a:endParaRPr lang="es-ES" sz="2800" dirty="0">
                <a:solidFill>
                  <a:srgbClr val="FF6600"/>
                </a:solidFill>
                <a:latin typeface="Arial    "/>
              </a:endParaRPr>
            </a:p>
          </p:txBody>
        </p:sp>
        <p:sp>
          <p:nvSpPr>
            <p:cNvPr id="10" name="CuadroTexto 32"/>
            <p:cNvSpPr txBox="1"/>
            <p:nvPr/>
          </p:nvSpPr>
          <p:spPr>
            <a:xfrm>
              <a:off x="1259632" y="4005064"/>
              <a:ext cx="38164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>
                  <a:latin typeface="Arial    "/>
                </a:rPr>
                <a:t>Aumento Amortización y </a:t>
              </a:r>
              <a:r>
                <a:rPr lang="es-ES" dirty="0" err="1" smtClean="0">
                  <a:latin typeface="Arial    "/>
                </a:rPr>
                <a:t>Serv</a:t>
              </a:r>
              <a:r>
                <a:rPr lang="es-ES" dirty="0" smtClean="0">
                  <a:latin typeface="Arial    "/>
                </a:rPr>
                <a:t>. Deuda</a:t>
              </a:r>
              <a:endParaRPr lang="es-ES" sz="1200" dirty="0">
                <a:latin typeface="Arial    "/>
              </a:endParaRPr>
            </a:p>
          </p:txBody>
        </p:sp>
        <p:sp>
          <p:nvSpPr>
            <p:cNvPr id="11" name="CuadroTexto 33"/>
            <p:cNvSpPr txBox="1"/>
            <p:nvPr/>
          </p:nvSpPr>
          <p:spPr>
            <a:xfrm>
              <a:off x="6202217" y="4651395"/>
              <a:ext cx="13644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dirty="0" smtClean="0">
                  <a:latin typeface="Arial    "/>
                </a:rPr>
                <a:t>Q4,196</a:t>
              </a:r>
              <a:endParaRPr lang="es-ES" sz="2800" dirty="0">
                <a:latin typeface="Arial    "/>
              </a:endParaRPr>
            </a:p>
          </p:txBody>
        </p:sp>
        <p:cxnSp>
          <p:nvCxnSpPr>
            <p:cNvPr id="12" name="Conector recto 13"/>
            <p:cNvCxnSpPr/>
            <p:nvPr/>
          </p:nvCxnSpPr>
          <p:spPr>
            <a:xfrm>
              <a:off x="5796136" y="4345940"/>
              <a:ext cx="194421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Conector recto 34"/>
            <p:cNvCxnSpPr/>
            <p:nvPr/>
          </p:nvCxnSpPr>
          <p:spPr>
            <a:xfrm>
              <a:off x="5868144" y="2204864"/>
              <a:ext cx="194421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CuadroTexto 15"/>
            <p:cNvSpPr txBox="1"/>
            <p:nvPr/>
          </p:nvSpPr>
          <p:spPr>
            <a:xfrm>
              <a:off x="179512" y="4749532"/>
              <a:ext cx="777686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800" dirty="0" smtClean="0">
                  <a:latin typeface="Arial    "/>
                </a:rPr>
                <a:t>Para Todo el Estado.</a:t>
              </a:r>
            </a:p>
            <a:p>
              <a:endParaRPr lang="es-ES" sz="1600" dirty="0" smtClean="0">
                <a:latin typeface="Arial    "/>
              </a:endParaRPr>
            </a:p>
            <a:p>
              <a:endParaRPr lang="es-ES" sz="1600" dirty="0">
                <a:latin typeface="Arial    "/>
              </a:endParaRPr>
            </a:p>
            <a:p>
              <a:r>
                <a:rPr lang="es-ES" sz="1600" dirty="0" smtClean="0">
                  <a:latin typeface="Arial    "/>
                </a:rPr>
                <a:t>*Tomar en cuenta factor adicional de balance deuda/ ingresos fiscales </a:t>
              </a:r>
            </a:p>
            <a:p>
              <a:r>
                <a:rPr lang="es-ES" sz="1600" dirty="0" smtClean="0">
                  <a:latin typeface="Arial    "/>
                </a:rPr>
                <a:t>Nota: La información presentada  debe considerarse como una estimación vigente, únicamente al momento de la presentación. </a:t>
              </a:r>
              <a:endParaRPr lang="es-ES" sz="1600" dirty="0">
                <a:latin typeface="Arial    "/>
              </a:endParaRPr>
            </a:p>
          </p:txBody>
        </p:sp>
        <p:sp>
          <p:nvSpPr>
            <p:cNvPr id="15" name="CuadroTexto 16"/>
            <p:cNvSpPr txBox="1"/>
            <p:nvPr/>
          </p:nvSpPr>
          <p:spPr>
            <a:xfrm>
              <a:off x="6228184" y="1196752"/>
              <a:ext cx="15953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>
                  <a:latin typeface="Arial    "/>
                </a:rPr>
                <a:t>Millones de Q</a:t>
              </a:r>
              <a:endParaRPr lang="es-ES" dirty="0">
                <a:latin typeface="Arial    "/>
              </a:endParaRPr>
            </a:p>
          </p:txBody>
        </p:sp>
      </p:grpSp>
      <p:sp>
        <p:nvSpPr>
          <p:cNvPr id="16" name="CuadroTexto 15"/>
          <p:cNvSpPr txBox="1"/>
          <p:nvPr/>
        </p:nvSpPr>
        <p:spPr>
          <a:xfrm>
            <a:off x="323528" y="1121065"/>
            <a:ext cx="571092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GT" dirty="0" smtClean="0"/>
              <a:t>Considerando el escenario 2, la disponibilidad estimada es: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36115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6342938" cy="489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1299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/>
        </p:nvSpPr>
        <p:spPr>
          <a:xfrm>
            <a:off x="107504" y="58614"/>
            <a:ext cx="5040560" cy="12101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37609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dirty="0">
                <a:latin typeface="Arial    "/>
              </a:rPr>
              <a:t>Techo Presupuestario 2018, escenarios en base a proyecciones de déficit fiscal</a:t>
            </a:r>
            <a:r>
              <a:rPr lang="es-GT" sz="2000" dirty="0"/>
              <a:t/>
            </a:r>
            <a:br>
              <a:rPr lang="es-GT" sz="2000" dirty="0"/>
            </a:br>
            <a:endParaRPr lang="es-ES" sz="2000" dirty="0"/>
          </a:p>
        </p:txBody>
      </p:sp>
      <p:graphicFrame>
        <p:nvGraphicFramePr>
          <p:cNvPr id="3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4960917"/>
              </p:ext>
            </p:extLst>
          </p:nvPr>
        </p:nvGraphicFramePr>
        <p:xfrm>
          <a:off x="0" y="1772816"/>
          <a:ext cx="7956376" cy="4087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3 Grupo"/>
          <p:cNvGrpSpPr/>
          <p:nvPr/>
        </p:nvGrpSpPr>
        <p:grpSpPr>
          <a:xfrm>
            <a:off x="1547664" y="5589240"/>
            <a:ext cx="6184603" cy="648072"/>
            <a:chOff x="1835696" y="6109969"/>
            <a:chExt cx="6912768" cy="648072"/>
          </a:xfrm>
        </p:grpSpPr>
        <p:sp>
          <p:nvSpPr>
            <p:cNvPr id="5" name="4 Rectángulo"/>
            <p:cNvSpPr/>
            <p:nvPr/>
          </p:nvSpPr>
          <p:spPr>
            <a:xfrm>
              <a:off x="1835696" y="6109969"/>
              <a:ext cx="1080120" cy="6480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GT" sz="1400" dirty="0" err="1" smtClean="0">
                  <a:solidFill>
                    <a:srgbClr val="FF0000"/>
                  </a:solidFill>
                  <a:latin typeface="Arial    "/>
                </a:rPr>
                <a:t>Dif</a:t>
              </a:r>
              <a:r>
                <a:rPr lang="es-GT" sz="1400" dirty="0" smtClean="0">
                  <a:solidFill>
                    <a:srgbClr val="FF0000"/>
                  </a:solidFill>
                  <a:latin typeface="Arial    "/>
                </a:rPr>
                <a:t>. 6,096</a:t>
              </a:r>
              <a:endParaRPr lang="es-GT" sz="1400" dirty="0">
                <a:solidFill>
                  <a:srgbClr val="FF0000"/>
                </a:solidFill>
                <a:latin typeface="Arial    "/>
              </a:endParaRPr>
            </a:p>
          </p:txBody>
        </p:sp>
        <p:sp>
          <p:nvSpPr>
            <p:cNvPr id="6" name="5 Rectángulo"/>
            <p:cNvSpPr/>
            <p:nvPr/>
          </p:nvSpPr>
          <p:spPr>
            <a:xfrm>
              <a:off x="3293858" y="6109969"/>
              <a:ext cx="1080120" cy="6480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GT" sz="1400" dirty="0" err="1" smtClean="0">
                  <a:solidFill>
                    <a:srgbClr val="FF0000"/>
                  </a:solidFill>
                  <a:latin typeface="Arial    "/>
                </a:rPr>
                <a:t>Dif</a:t>
              </a:r>
              <a:r>
                <a:rPr lang="es-GT" sz="1400" dirty="0" smtClean="0">
                  <a:solidFill>
                    <a:srgbClr val="FF0000"/>
                  </a:solidFill>
                  <a:latin typeface="Arial    "/>
                </a:rPr>
                <a:t>. 8,957</a:t>
              </a:r>
              <a:endParaRPr lang="es-GT" sz="1400" dirty="0">
                <a:solidFill>
                  <a:srgbClr val="FF0000"/>
                </a:solidFill>
                <a:latin typeface="Arial    "/>
              </a:endParaRPr>
            </a:p>
          </p:txBody>
        </p:sp>
        <p:sp>
          <p:nvSpPr>
            <p:cNvPr id="7" name="6 Rectángulo"/>
            <p:cNvSpPr/>
            <p:nvPr/>
          </p:nvSpPr>
          <p:spPr>
            <a:xfrm>
              <a:off x="4752020" y="6109969"/>
              <a:ext cx="1080120" cy="6480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GT" sz="1400" dirty="0" err="1" smtClean="0">
                  <a:solidFill>
                    <a:srgbClr val="FF0000"/>
                  </a:solidFill>
                  <a:latin typeface="Arial    "/>
                </a:rPr>
                <a:t>Dif</a:t>
              </a:r>
              <a:r>
                <a:rPr lang="es-GT" sz="1400" dirty="0" smtClean="0">
                  <a:solidFill>
                    <a:srgbClr val="FF0000"/>
                  </a:solidFill>
                  <a:latin typeface="Arial    "/>
                </a:rPr>
                <a:t>. 7,287</a:t>
              </a:r>
              <a:endParaRPr lang="es-GT" sz="1400" dirty="0">
                <a:solidFill>
                  <a:srgbClr val="FF0000"/>
                </a:solidFill>
                <a:latin typeface="Arial    "/>
              </a:endParaRPr>
            </a:p>
          </p:txBody>
        </p:sp>
        <p:sp>
          <p:nvSpPr>
            <p:cNvPr id="8" name="7 Rectángulo"/>
            <p:cNvSpPr/>
            <p:nvPr/>
          </p:nvSpPr>
          <p:spPr>
            <a:xfrm>
              <a:off x="7668344" y="6109969"/>
              <a:ext cx="1080120" cy="6480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GT" sz="1400" dirty="0" err="1" smtClean="0">
                  <a:solidFill>
                    <a:srgbClr val="FF0000"/>
                  </a:solidFill>
                  <a:latin typeface="Arial    "/>
                </a:rPr>
                <a:t>Dif</a:t>
              </a:r>
              <a:r>
                <a:rPr lang="es-GT" sz="1400" dirty="0" smtClean="0">
                  <a:solidFill>
                    <a:srgbClr val="FF0000"/>
                  </a:solidFill>
                  <a:latin typeface="Arial    "/>
                </a:rPr>
                <a:t>. 9,448</a:t>
              </a:r>
              <a:endParaRPr lang="es-GT" sz="1400" dirty="0">
                <a:solidFill>
                  <a:srgbClr val="FF0000"/>
                </a:solidFill>
                <a:latin typeface="Arial    "/>
              </a:endParaRPr>
            </a:p>
          </p:txBody>
        </p:sp>
        <p:sp>
          <p:nvSpPr>
            <p:cNvPr id="9" name="8 Rectángulo"/>
            <p:cNvSpPr/>
            <p:nvPr/>
          </p:nvSpPr>
          <p:spPr>
            <a:xfrm>
              <a:off x="6210182" y="6109969"/>
              <a:ext cx="1080120" cy="6480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GT" sz="1400" dirty="0" err="1" smtClean="0">
                  <a:solidFill>
                    <a:srgbClr val="FF0000"/>
                  </a:solidFill>
                  <a:latin typeface="Arial    "/>
                </a:rPr>
                <a:t>Dif</a:t>
              </a:r>
              <a:r>
                <a:rPr lang="es-GT" sz="1400" dirty="0" smtClean="0">
                  <a:solidFill>
                    <a:srgbClr val="FF0000"/>
                  </a:solidFill>
                  <a:latin typeface="Arial    "/>
                </a:rPr>
                <a:t>. 7,926</a:t>
              </a:r>
              <a:endParaRPr lang="es-GT" sz="1400" dirty="0">
                <a:solidFill>
                  <a:srgbClr val="FF0000"/>
                </a:solidFill>
                <a:latin typeface="Arial    "/>
              </a:endParaRPr>
            </a:p>
          </p:txBody>
        </p:sp>
      </p:grpSp>
      <p:sp>
        <p:nvSpPr>
          <p:cNvPr id="10" name="9 CuadroTexto"/>
          <p:cNvSpPr txBox="1"/>
          <p:nvPr/>
        </p:nvSpPr>
        <p:spPr>
          <a:xfrm>
            <a:off x="-15429" y="6416443"/>
            <a:ext cx="56777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sz="1200" dirty="0" smtClean="0">
                <a:latin typeface="Arial    "/>
              </a:rPr>
              <a:t>Nota: Período 2018-2022, datos estimados Dirección de Análisis y Política Fiscal</a:t>
            </a:r>
            <a:endParaRPr lang="es-GT" sz="1200" dirty="0">
              <a:latin typeface="Arial    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395536" y="1268760"/>
            <a:ext cx="125707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GT" dirty="0" smtClean="0"/>
              <a:t>Escenario 2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237932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n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659"/>
            <a:ext cx="9144000" cy="6139336"/>
          </a:xfrm>
          <a:prstGeom prst="rect">
            <a:avLst/>
          </a:prstGeom>
        </p:spPr>
      </p:pic>
      <p:sp>
        <p:nvSpPr>
          <p:cNvPr id="44" name="Rectángulo 43"/>
          <p:cNvSpPr/>
          <p:nvPr/>
        </p:nvSpPr>
        <p:spPr>
          <a:xfrm>
            <a:off x="2656358" y="2985501"/>
            <a:ext cx="526163" cy="278551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7" name="Rectángulo 16"/>
          <p:cNvSpPr/>
          <p:nvPr/>
        </p:nvSpPr>
        <p:spPr>
          <a:xfrm>
            <a:off x="0" y="0"/>
            <a:ext cx="9144000" cy="6425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" name="Rectángulo 3"/>
          <p:cNvSpPr/>
          <p:nvPr/>
        </p:nvSpPr>
        <p:spPr>
          <a:xfrm flipV="1">
            <a:off x="35759" y="6752936"/>
            <a:ext cx="9144000" cy="11069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CuadroTexto 11"/>
          <p:cNvSpPr txBox="1"/>
          <p:nvPr/>
        </p:nvSpPr>
        <p:spPr>
          <a:xfrm>
            <a:off x="288758" y="119362"/>
            <a:ext cx="8552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Formulación </a:t>
            </a:r>
            <a:r>
              <a:rPr lang="es-ES" sz="2800" b="1" dirty="0" smtClean="0">
                <a:solidFill>
                  <a:schemeClr val="accent3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Ruta País </a:t>
            </a:r>
            <a:r>
              <a:rPr lang="es-E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2018-2022    (5 años) </a:t>
            </a:r>
            <a:endParaRPr lang="es-ES_tradnl" sz="28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458270" y="2491338"/>
            <a:ext cx="38789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1" dirty="0" smtClean="0">
                <a:solidFill>
                  <a:schemeClr val="accent3">
                    <a:lumMod val="75000"/>
                  </a:schemeClr>
                </a:solidFill>
              </a:rPr>
              <a:t>Programas priorizados </a:t>
            </a:r>
            <a:r>
              <a:rPr lang="es-ES_tradnl" sz="1600" b="1" smtClean="0">
                <a:solidFill>
                  <a:schemeClr val="accent3">
                    <a:lumMod val="75000"/>
                  </a:schemeClr>
                </a:solidFill>
              </a:rPr>
              <a:t>e inversión</a:t>
            </a:r>
            <a:endParaRPr lang="es-ES_tradnl" sz="1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87555" y="3012792"/>
            <a:ext cx="972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70.6</a:t>
            </a:r>
            <a:endParaRPr lang="es-ES_tradnl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1391840" y="2995663"/>
            <a:ext cx="972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70.8</a:t>
            </a:r>
            <a:endParaRPr lang="es-ES_tradnl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2435191" y="2189114"/>
            <a:ext cx="972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76.9</a:t>
            </a:r>
            <a:endParaRPr lang="es-ES_tradnl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Elipse 8"/>
          <p:cNvSpPr/>
          <p:nvPr/>
        </p:nvSpPr>
        <p:spPr>
          <a:xfrm>
            <a:off x="3898232" y="3530107"/>
            <a:ext cx="211756" cy="211756"/>
          </a:xfrm>
          <a:prstGeom prst="ellipse">
            <a:avLst/>
          </a:prstGeom>
          <a:solidFill>
            <a:srgbClr val="2DB6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rgbClr val="2DB6CE"/>
              </a:solidFill>
            </a:endParaRPr>
          </a:p>
        </p:txBody>
      </p:sp>
      <p:sp>
        <p:nvSpPr>
          <p:cNvPr id="21" name="Elipse 20"/>
          <p:cNvSpPr/>
          <p:nvPr/>
        </p:nvSpPr>
        <p:spPr>
          <a:xfrm>
            <a:off x="3898232" y="4041008"/>
            <a:ext cx="211756" cy="211756"/>
          </a:xfrm>
          <a:prstGeom prst="ellipse">
            <a:avLst/>
          </a:prstGeom>
          <a:solidFill>
            <a:srgbClr val="1174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Elipse 21"/>
          <p:cNvSpPr/>
          <p:nvPr/>
        </p:nvSpPr>
        <p:spPr>
          <a:xfrm>
            <a:off x="3898232" y="4448410"/>
            <a:ext cx="211756" cy="21175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rgbClr val="2DB6CE"/>
              </a:solidFill>
            </a:endParaRPr>
          </a:p>
        </p:txBody>
      </p:sp>
      <p:sp>
        <p:nvSpPr>
          <p:cNvPr id="23" name="Elipse 22"/>
          <p:cNvSpPr/>
          <p:nvPr/>
        </p:nvSpPr>
        <p:spPr>
          <a:xfrm>
            <a:off x="3898232" y="5330212"/>
            <a:ext cx="211756" cy="211756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rgbClr val="2DB6CE"/>
              </a:solidFill>
            </a:endParaRPr>
          </a:p>
        </p:txBody>
      </p:sp>
      <p:sp>
        <p:nvSpPr>
          <p:cNvPr id="25" name="Elipse 24"/>
          <p:cNvSpPr/>
          <p:nvPr/>
        </p:nvSpPr>
        <p:spPr>
          <a:xfrm>
            <a:off x="3898232" y="4889311"/>
            <a:ext cx="211756" cy="211756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rgbClr val="2DB6CE"/>
              </a:solidFill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3832628" y="1821143"/>
            <a:ext cx="6256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Año 1</a:t>
            </a:r>
            <a:endParaRPr lang="es-ES_tradnl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4910653" y="1647727"/>
            <a:ext cx="6256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Año 2</a:t>
            </a:r>
            <a:endParaRPr lang="es-ES_tradnl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5945372" y="1469077"/>
            <a:ext cx="6256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4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Año 3</a:t>
            </a:r>
            <a:endParaRPr lang="es-ES_tradnl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7081153" y="1297832"/>
            <a:ext cx="6256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Año 4</a:t>
            </a:r>
            <a:endParaRPr lang="es-ES_tradnl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6" name="CuadroTexto 35"/>
          <p:cNvSpPr txBox="1"/>
          <p:nvPr/>
        </p:nvSpPr>
        <p:spPr>
          <a:xfrm>
            <a:off x="8245810" y="1174201"/>
            <a:ext cx="6256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Año 5</a:t>
            </a:r>
            <a:endParaRPr lang="es-ES_tradnl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8" name="CuadroTexto 37"/>
          <p:cNvSpPr txBox="1"/>
          <p:nvPr/>
        </p:nvSpPr>
        <p:spPr>
          <a:xfrm>
            <a:off x="4333272" y="3437551"/>
            <a:ext cx="38789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1" dirty="0" smtClean="0">
                <a:solidFill>
                  <a:schemeClr val="accent3">
                    <a:lumMod val="75000"/>
                  </a:schemeClr>
                </a:solidFill>
              </a:rPr>
              <a:t>Programas recurrentes</a:t>
            </a:r>
            <a:endParaRPr lang="es-ES_tradnl" sz="1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9" name="CuadroTexto 38"/>
          <p:cNvSpPr txBox="1"/>
          <p:nvPr/>
        </p:nvSpPr>
        <p:spPr>
          <a:xfrm>
            <a:off x="4333273" y="3977676"/>
            <a:ext cx="25302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1" dirty="0" smtClean="0">
                <a:solidFill>
                  <a:schemeClr val="accent3">
                    <a:lumMod val="75000"/>
                  </a:schemeClr>
                </a:solidFill>
              </a:rPr>
              <a:t>Gastos </a:t>
            </a:r>
            <a:r>
              <a:rPr lang="es-ES_tradnl" sz="1600" b="1" smtClean="0">
                <a:solidFill>
                  <a:schemeClr val="accent3">
                    <a:lumMod val="75000"/>
                  </a:schemeClr>
                </a:solidFill>
              </a:rPr>
              <a:t>de Funcionamiento</a:t>
            </a:r>
            <a:endParaRPr lang="es-ES_tradnl" sz="1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1" name="CuadroTexto 40"/>
          <p:cNvSpPr txBox="1"/>
          <p:nvPr/>
        </p:nvSpPr>
        <p:spPr>
          <a:xfrm>
            <a:off x="4333273" y="4780158"/>
            <a:ext cx="38789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1" dirty="0" smtClean="0">
                <a:solidFill>
                  <a:schemeClr val="accent3">
                    <a:lumMod val="75000"/>
                  </a:schemeClr>
                </a:solidFill>
              </a:rPr>
              <a:t>Obligaciones</a:t>
            </a:r>
            <a:endParaRPr lang="es-ES_tradnl" sz="1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2" name="CuadroTexto 41"/>
          <p:cNvSpPr txBox="1"/>
          <p:nvPr/>
        </p:nvSpPr>
        <p:spPr>
          <a:xfrm>
            <a:off x="4333272" y="5266813"/>
            <a:ext cx="38789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1" smtClean="0">
                <a:solidFill>
                  <a:schemeClr val="accent3">
                    <a:lumMod val="75000"/>
                  </a:schemeClr>
                </a:solidFill>
              </a:rPr>
              <a:t>Deuda Pública</a:t>
            </a:r>
            <a:endParaRPr lang="es-ES_tradnl" sz="1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3" name="CuadroTexto 42"/>
          <p:cNvSpPr txBox="1"/>
          <p:nvPr/>
        </p:nvSpPr>
        <p:spPr>
          <a:xfrm>
            <a:off x="2524225" y="2971599"/>
            <a:ext cx="794084" cy="40011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1000" b="1" dirty="0" smtClean="0">
                <a:solidFill>
                  <a:schemeClr val="accent3">
                    <a:lumMod val="50000"/>
                  </a:schemeClr>
                </a:solidFill>
              </a:rPr>
              <a:t>3 Ejes priorizados</a:t>
            </a:r>
            <a:endParaRPr lang="es-ES_tradnl" sz="1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5" name="CuadroTexto 44"/>
          <p:cNvSpPr txBox="1"/>
          <p:nvPr/>
        </p:nvSpPr>
        <p:spPr>
          <a:xfrm>
            <a:off x="4333273" y="4302759"/>
            <a:ext cx="3060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_tradnl" sz="1600" b="1" smtClean="0">
                <a:solidFill>
                  <a:schemeClr val="accent3">
                    <a:lumMod val="75000"/>
                  </a:schemeClr>
                </a:solidFill>
              </a:rPr>
              <a:t>Personal Administrativo</a:t>
            </a:r>
            <a:endParaRPr lang="es-ES_tradnl" sz="16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55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/>
        </p:nvSpPr>
        <p:spPr>
          <a:xfrm>
            <a:off x="107504" y="274638"/>
            <a:ext cx="5040560" cy="12101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37609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000" dirty="0">
                <a:latin typeface="Arial" pitchFamily="34" charset="0"/>
                <a:cs typeface="Arial" pitchFamily="34" charset="0"/>
              </a:rPr>
              <a:t>Audiencias Públicas para conocer el presupuesto y planes de los diferentes Ministerios y Carteras</a:t>
            </a:r>
            <a:r>
              <a:rPr lang="es-GT" sz="2000" dirty="0"/>
              <a:t/>
            </a:r>
            <a:br>
              <a:rPr lang="es-GT" sz="2000" dirty="0"/>
            </a:br>
            <a:endParaRPr lang="es-ES" sz="2000" dirty="0"/>
          </a:p>
        </p:txBody>
      </p:sp>
      <p:sp>
        <p:nvSpPr>
          <p:cNvPr id="3" name="Rectángulo 2"/>
          <p:cNvSpPr/>
          <p:nvPr/>
        </p:nvSpPr>
        <p:spPr>
          <a:xfrm>
            <a:off x="251520" y="1895341"/>
            <a:ext cx="741682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GT" sz="2000" dirty="0" smtClean="0">
                <a:latin typeface="Arial" pitchFamily="34" charset="0"/>
                <a:cs typeface="Arial" pitchFamily="34" charset="0"/>
              </a:rPr>
              <a:t>Objetivo</a:t>
            </a:r>
            <a:r>
              <a:rPr lang="es-GT" sz="2000" dirty="0">
                <a:latin typeface="Arial" pitchFamily="34" charset="0"/>
                <a:cs typeface="Arial" pitchFamily="34" charset="0"/>
              </a:rPr>
              <a:t>: Las Audiencias públicas son un espacio de discusión, priorización y definición de </a:t>
            </a:r>
            <a:r>
              <a:rPr lang="es-GT" sz="2000" dirty="0" smtClean="0">
                <a:latin typeface="Arial" pitchFamily="34" charset="0"/>
                <a:cs typeface="Arial" pitchFamily="34" charset="0"/>
              </a:rPr>
              <a:t>programas </a:t>
            </a:r>
            <a:r>
              <a:rPr lang="es-GT" sz="2000" dirty="0">
                <a:latin typeface="Arial" pitchFamily="34" charset="0"/>
                <a:cs typeface="Arial" pitchFamily="34" charset="0"/>
              </a:rPr>
              <a:t>y proyectos que las diferentes carteras se proponer llevar a cabo en </a:t>
            </a:r>
            <a:r>
              <a:rPr lang="es-GT" sz="2000" dirty="0" smtClean="0">
                <a:latin typeface="Arial" pitchFamily="34" charset="0"/>
                <a:cs typeface="Arial" pitchFamily="34" charset="0"/>
              </a:rPr>
              <a:t>2018-2022.</a:t>
            </a:r>
          </a:p>
          <a:p>
            <a:endParaRPr lang="es-ES_tradnl" sz="2000" dirty="0">
              <a:latin typeface="Arial" pitchFamily="34" charset="0"/>
              <a:cs typeface="Arial" pitchFamily="34" charset="0"/>
            </a:endParaRPr>
          </a:p>
          <a:p>
            <a:r>
              <a:rPr lang="es-GT" sz="2000" dirty="0">
                <a:latin typeface="Arial" pitchFamily="34" charset="0"/>
                <a:cs typeface="Arial" pitchFamily="34" charset="0"/>
              </a:rPr>
              <a:t>También es un espacio democrático y abierto para que la sociedad civil, interesada en las políticas sectoriales de los ministerios y/o secretarías, pueda participar e incidir en la elaboración del presupuesto </a:t>
            </a:r>
            <a:r>
              <a:rPr lang="es-GT" sz="2000" dirty="0" smtClean="0">
                <a:latin typeface="Arial" pitchFamily="34" charset="0"/>
                <a:cs typeface="Arial" pitchFamily="34" charset="0"/>
              </a:rPr>
              <a:t>2018-2022.</a:t>
            </a:r>
          </a:p>
          <a:p>
            <a:endParaRPr lang="es-GT" sz="2000" dirty="0">
              <a:latin typeface="Arial" pitchFamily="34" charset="0"/>
              <a:cs typeface="Arial" pitchFamily="34" charset="0"/>
            </a:endParaRPr>
          </a:p>
          <a:p>
            <a:r>
              <a:rPr lang="es-GT" sz="2000" dirty="0" smtClean="0">
                <a:latin typeface="Arial" pitchFamily="34" charset="0"/>
                <a:cs typeface="Arial" pitchFamily="34" charset="0"/>
              </a:rPr>
              <a:t>Las decisiones de Presupuesto no son solo del ejecutivo. Son de país. </a:t>
            </a:r>
            <a:endParaRPr lang="es-ES_tradnl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12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/>
        </p:nvSpPr>
        <p:spPr>
          <a:xfrm>
            <a:off x="107504" y="346646"/>
            <a:ext cx="5040560" cy="12101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37609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GT" sz="2400" dirty="0" smtClean="0">
                <a:latin typeface="Arial" pitchFamily="34" charset="0"/>
                <a:cs typeface="Arial" pitchFamily="34" charset="0"/>
              </a:rPr>
              <a:t>Cronograma y programación</a:t>
            </a:r>
            <a:endParaRPr lang="es-GT" sz="2400" dirty="0"/>
          </a:p>
          <a:p>
            <a:r>
              <a:rPr lang="es-GT" sz="2400" dirty="0"/>
              <a:t/>
            </a:r>
            <a:br>
              <a:rPr lang="es-GT" sz="2400" dirty="0"/>
            </a:br>
            <a:endParaRPr lang="es-ES" sz="2400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7704355"/>
              </p:ext>
            </p:extLst>
          </p:nvPr>
        </p:nvGraphicFramePr>
        <p:xfrm>
          <a:off x="539553" y="1700808"/>
          <a:ext cx="7344815" cy="37631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3959"/>
                <a:gridCol w="956802"/>
                <a:gridCol w="1737395"/>
                <a:gridCol w="956802"/>
                <a:gridCol w="2869857"/>
              </a:tblGrid>
              <a:tr h="39049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Fecha</a:t>
                      </a:r>
                      <a:endParaRPr lang="es-GT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1789" marR="11789" marT="11789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2000">
                          <a:effectLst/>
                          <a:latin typeface="Arial" pitchFamily="34" charset="0"/>
                          <a:cs typeface="Arial" pitchFamily="34" charset="0"/>
                        </a:rPr>
                        <a:t>Horario</a:t>
                      </a:r>
                      <a:endParaRPr lang="es-GT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1789" marR="11789" marT="11789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Mañana</a:t>
                      </a:r>
                      <a:endParaRPr lang="es-GT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1789" marR="11789" marT="11789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2000">
                          <a:effectLst/>
                          <a:latin typeface="Arial" pitchFamily="34" charset="0"/>
                          <a:cs typeface="Arial" pitchFamily="34" charset="0"/>
                        </a:rPr>
                        <a:t>Horario</a:t>
                      </a:r>
                      <a:endParaRPr lang="es-GT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1789" marR="11789" marT="11789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2000">
                          <a:effectLst/>
                          <a:latin typeface="Arial" pitchFamily="34" charset="0"/>
                          <a:cs typeface="Arial" pitchFamily="34" charset="0"/>
                        </a:rPr>
                        <a:t>Tarde</a:t>
                      </a:r>
                      <a:endParaRPr lang="es-GT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1789" marR="11789" marT="11789" marB="0" anchor="ctr"/>
                </a:tc>
              </a:tr>
              <a:tr h="39049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GT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22/05/17</a:t>
                      </a:r>
                      <a:endParaRPr lang="es-GT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1789" marR="11789" marT="11789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s-I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09:00 - 12:00</a:t>
                      </a:r>
                      <a:endParaRPr lang="es-GT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1789" marR="11789" marT="11789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MINEDUC</a:t>
                      </a:r>
                      <a:endParaRPr lang="es-GT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1789" marR="11789" marT="11789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GT" sz="1200">
                          <a:effectLst/>
                          <a:latin typeface="Arial" pitchFamily="34" charset="0"/>
                          <a:cs typeface="Arial" pitchFamily="34" charset="0"/>
                        </a:rPr>
                        <a:t>13:30 - 16:30</a:t>
                      </a:r>
                      <a:endParaRPr lang="es-GT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1789" marR="11789" marT="11789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MIDES</a:t>
                      </a:r>
                      <a:endParaRPr lang="es-GT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1789" marR="11789" marT="11789" marB="0"/>
                </a:tc>
              </a:tr>
              <a:tr h="39049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GT" sz="1200">
                          <a:effectLst/>
                          <a:latin typeface="Arial" pitchFamily="34" charset="0"/>
                          <a:cs typeface="Arial" pitchFamily="34" charset="0"/>
                        </a:rPr>
                        <a:t>23/05/17</a:t>
                      </a:r>
                      <a:endParaRPr lang="es-GT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1789" marR="11789" marT="11789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s-I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09:00 - 12:00</a:t>
                      </a:r>
                      <a:endParaRPr lang="es-GT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1789" marR="11789" marT="11789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MINGOB, MP</a:t>
                      </a:r>
                      <a:endParaRPr lang="es-GT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1789" marR="11789" marT="11789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GT" sz="1200">
                          <a:effectLst/>
                          <a:latin typeface="Arial" pitchFamily="34" charset="0"/>
                          <a:cs typeface="Arial" pitchFamily="34" charset="0"/>
                        </a:rPr>
                        <a:t>13:30 - 16:30</a:t>
                      </a:r>
                      <a:endParaRPr lang="es-GT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1789" marR="11789" marT="11789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OJ, </a:t>
                      </a:r>
                      <a:r>
                        <a:rPr lang="es-ES_tradnl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IDPP, INACIF</a:t>
                      </a:r>
                      <a:endParaRPr lang="es-GT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1789" marR="11789" marT="11789" marB="0"/>
                </a:tc>
              </a:tr>
              <a:tr h="39049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GT" sz="1200">
                          <a:effectLst/>
                          <a:latin typeface="Arial" pitchFamily="34" charset="0"/>
                          <a:cs typeface="Arial" pitchFamily="34" charset="0"/>
                        </a:rPr>
                        <a:t>29/05/17</a:t>
                      </a:r>
                      <a:endParaRPr lang="es-GT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1789" marR="11789" marT="11789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s-I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09:00 - 12:00</a:t>
                      </a:r>
                      <a:endParaRPr lang="es-GT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1789" marR="11789" marT="11789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MAGA</a:t>
                      </a:r>
                      <a:endParaRPr lang="es-GT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1789" marR="11789" marT="11789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GT" sz="1200">
                          <a:effectLst/>
                          <a:latin typeface="Arial" pitchFamily="34" charset="0"/>
                          <a:cs typeface="Arial" pitchFamily="34" charset="0"/>
                        </a:rPr>
                        <a:t>13:30 - 16:30</a:t>
                      </a:r>
                      <a:endParaRPr lang="es-GT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1789" marR="11789" marT="11789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200">
                          <a:effectLst/>
                          <a:latin typeface="Arial" pitchFamily="34" charset="0"/>
                          <a:cs typeface="Arial" pitchFamily="34" charset="0"/>
                        </a:rPr>
                        <a:t>INFOM, SESAN</a:t>
                      </a:r>
                      <a:endParaRPr lang="es-GT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1789" marR="11789" marT="11789" marB="0"/>
                </a:tc>
              </a:tr>
              <a:tr h="39049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GT" sz="1200">
                          <a:effectLst/>
                          <a:latin typeface="Arial" pitchFamily="34" charset="0"/>
                          <a:cs typeface="Arial" pitchFamily="34" charset="0"/>
                        </a:rPr>
                        <a:t>30/05/17</a:t>
                      </a:r>
                      <a:endParaRPr lang="es-GT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1789" marR="11789" marT="11789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s-I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09:00 - 12:00</a:t>
                      </a:r>
                      <a:endParaRPr lang="es-GT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1789" marR="11789" marT="11789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DEFENSA</a:t>
                      </a:r>
                      <a:endParaRPr lang="es-GT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1789" marR="11789" marT="11789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GT" sz="1200">
                          <a:effectLst/>
                          <a:latin typeface="Arial" pitchFamily="34" charset="0"/>
                          <a:cs typeface="Arial" pitchFamily="34" charset="0"/>
                        </a:rPr>
                        <a:t>13:30 - 16:30</a:t>
                      </a:r>
                      <a:endParaRPr lang="es-GT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1789" marR="11789" marT="11789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200">
                          <a:effectLst/>
                          <a:latin typeface="Arial" pitchFamily="34" charset="0"/>
                          <a:cs typeface="Arial" pitchFamily="34" charset="0"/>
                        </a:rPr>
                        <a:t>COPREDEH, PGN, SVET</a:t>
                      </a:r>
                      <a:endParaRPr lang="es-GT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1789" marR="11789" marT="11789" marB="0"/>
                </a:tc>
              </a:tr>
              <a:tr h="39049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GT" sz="1200">
                          <a:effectLst/>
                          <a:latin typeface="Arial" pitchFamily="34" charset="0"/>
                          <a:cs typeface="Arial" pitchFamily="34" charset="0"/>
                        </a:rPr>
                        <a:t>01/06/17</a:t>
                      </a:r>
                      <a:endParaRPr lang="es-GT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1789" marR="11789" marT="11789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s-IS" sz="1200">
                          <a:effectLst/>
                          <a:latin typeface="Arial" pitchFamily="34" charset="0"/>
                          <a:cs typeface="Arial" pitchFamily="34" charset="0"/>
                        </a:rPr>
                        <a:t>09:00 - 12:00</a:t>
                      </a:r>
                      <a:endParaRPr lang="es-GT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1789" marR="11789" marT="11789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CIV</a:t>
                      </a:r>
                      <a:endParaRPr lang="es-GT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1789" marR="11789" marT="11789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GT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13:30 - 16:30</a:t>
                      </a:r>
                      <a:endParaRPr lang="es-GT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1789" marR="11789" marT="11789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MINECO, MINTRAB, MINEX</a:t>
                      </a:r>
                      <a:endParaRPr lang="es-GT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1789" marR="11789" marT="11789" marB="0"/>
                </a:tc>
              </a:tr>
              <a:tr h="39334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GT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02/06/17</a:t>
                      </a:r>
                      <a:endParaRPr lang="es-GT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1789" marR="11789" marT="11789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s-I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09:00 - 12:00</a:t>
                      </a:r>
                      <a:endParaRPr lang="es-GT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1789" marR="11789" marT="11789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SBS, SOSEP</a:t>
                      </a:r>
                      <a:endParaRPr lang="es-GT" sz="1200" kern="1200" dirty="0" smtClean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1789" marR="11789" marT="11789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GT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13:30 - 16:30</a:t>
                      </a:r>
                      <a:endParaRPr lang="es-GT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1789" marR="11789" marT="11789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2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MSPAS</a:t>
                      </a:r>
                      <a:endParaRPr lang="es-GT" sz="12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1789" marR="11789" marT="11789" marB="0"/>
                </a:tc>
              </a:tr>
              <a:tr h="38726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GT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07/06/17</a:t>
                      </a:r>
                      <a:endParaRPr lang="es-GT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1789" marR="11789" marT="11789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s-I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09:00 - 12:00</a:t>
                      </a:r>
                      <a:endParaRPr lang="es-GT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1789" marR="11789" marT="11789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2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MARN, CONAP, MEM, INAB</a:t>
                      </a:r>
                      <a:endParaRPr lang="es-GT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1789" marR="11789" marT="11789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GT" sz="12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13:30 - 16:30</a:t>
                      </a:r>
                    </a:p>
                  </a:txBody>
                  <a:tcPr marL="11789" marR="11789" marT="11789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SEPREM, DEMI, CODISRA</a:t>
                      </a:r>
                      <a:endParaRPr lang="es-GT" sz="1400" dirty="0" smtClean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_tradnl" sz="1200" kern="1200" dirty="0" smtClean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1789" marR="11789" marT="11789" marB="0"/>
                </a:tc>
              </a:tr>
              <a:tr h="39049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GT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08/06/17</a:t>
                      </a:r>
                      <a:endParaRPr lang="es-GT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1789" marR="11789" marT="11789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s-IS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09:00 - 12:00</a:t>
                      </a:r>
                      <a:endParaRPr lang="es-GT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1789" marR="11789" marT="11789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MICUDE</a:t>
                      </a:r>
                      <a:r>
                        <a:rPr lang="es-ES_tradnl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s-ES_tradnl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CONJUVE,</a:t>
                      </a:r>
                      <a:r>
                        <a:rPr lang="es-ES_tradnl" sz="120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INGUAT</a:t>
                      </a:r>
                      <a:endParaRPr lang="es-GT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1789" marR="11789" marT="11789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GT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13:30 - 16:30</a:t>
                      </a:r>
                      <a:endParaRPr lang="es-GT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1789" marR="11789" marT="11789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AMSA, AMSCLAE,SECATID, SENACYT</a:t>
                      </a:r>
                      <a:endParaRPr lang="es-GT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1789" marR="11789" marT="11789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512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107504" y="5877272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s-GT" sz="1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Segoe UI Black" pitchFamily="34" charset="0"/>
                <a:cs typeface="Arial" pitchFamily="34" charset="0"/>
              </a:rPr>
              <a:t>Guatemala 2017</a:t>
            </a:r>
            <a:endParaRPr lang="es-GT" sz="1400" b="1" dirty="0">
              <a:solidFill>
                <a:schemeClr val="tx2">
                  <a:lumMod val="50000"/>
                </a:schemeClr>
              </a:solidFill>
              <a:latin typeface="Arial" pitchFamily="34" charset="0"/>
              <a:ea typeface="Segoe UI Black" pitchFamily="34" charset="0"/>
              <a:cs typeface="Arial" pitchFamily="34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5496" y="908720"/>
            <a:ext cx="5112568" cy="2736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GT" sz="2800" b="1" dirty="0" smtClean="0">
                <a:solidFill>
                  <a:srgbClr val="376092"/>
                </a:solidFill>
                <a:latin typeface="Arial" pitchFamily="34" charset="0"/>
                <a:ea typeface="Segoe UI Black" pitchFamily="34" charset="0"/>
                <a:cs typeface="Arial" pitchFamily="34" charset="0"/>
              </a:rPr>
              <a:t>Talleres de Presupuesto Abierto – Ruta País</a:t>
            </a:r>
          </a:p>
          <a:p>
            <a:pPr algn="l"/>
            <a:endParaRPr lang="es-GT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ea typeface="Segoe UI Black" pitchFamily="34" charset="0"/>
              <a:cs typeface="Arial" pitchFamily="34" charset="0"/>
            </a:endParaRPr>
          </a:p>
          <a:p>
            <a:pPr algn="l"/>
            <a:r>
              <a:rPr lang="es-GT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Segoe UI Black" pitchFamily="34" charset="0"/>
                <a:cs typeface="Arial" pitchFamily="34" charset="0"/>
              </a:rPr>
              <a:t>Formulación </a:t>
            </a:r>
            <a:r>
              <a:rPr lang="es-GT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Segoe UI Black" pitchFamily="34" charset="0"/>
                <a:cs typeface="Arial" pitchFamily="34" charset="0"/>
              </a:rPr>
              <a:t>Presupuestaria </a:t>
            </a:r>
            <a:endParaRPr lang="es-GT" sz="2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Segoe UI Black" pitchFamily="34" charset="0"/>
              <a:cs typeface="Arial" pitchFamily="34" charset="0"/>
            </a:endParaRPr>
          </a:p>
          <a:p>
            <a:pPr algn="l"/>
            <a:r>
              <a:rPr lang="es-GT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Segoe UI Black" pitchFamily="34" charset="0"/>
                <a:cs typeface="Arial" pitchFamily="34" charset="0"/>
              </a:rPr>
              <a:t>Multianual </a:t>
            </a:r>
            <a:r>
              <a:rPr lang="es-GT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Segoe UI Black" pitchFamily="34" charset="0"/>
                <a:cs typeface="Arial" pitchFamily="34" charset="0"/>
              </a:rPr>
              <a:t>2018-2022</a:t>
            </a:r>
          </a:p>
        </p:txBody>
      </p:sp>
    </p:spTree>
    <p:extLst>
      <p:ext uri="{BB962C8B-B14F-4D97-AF65-F5344CB8AC3E}">
        <p14:creationId xmlns:p14="http://schemas.microsoft.com/office/powerpoint/2010/main" val="2243846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35496" y="44624"/>
            <a:ext cx="6048672" cy="1143000"/>
          </a:xfrm>
        </p:spPr>
        <p:txBody>
          <a:bodyPr>
            <a:normAutofit/>
          </a:bodyPr>
          <a:lstStyle/>
          <a:p>
            <a:r>
              <a:rPr lang="es-GT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PROCESO PRESUPUESTARIO</a:t>
            </a:r>
            <a:br>
              <a:rPr lang="es-GT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GT" sz="3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Gobierno Abierto</a:t>
            </a:r>
            <a:endParaRPr lang="es-GT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649776996"/>
              </p:ext>
            </p:extLst>
          </p:nvPr>
        </p:nvGraphicFramePr>
        <p:xfrm>
          <a:off x="35496" y="1669256"/>
          <a:ext cx="8208912" cy="4280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2914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07504" y="44624"/>
            <a:ext cx="4896544" cy="1143000"/>
          </a:xfrm>
        </p:spPr>
        <p:txBody>
          <a:bodyPr>
            <a:normAutofit fontScale="90000"/>
          </a:bodyPr>
          <a:lstStyle/>
          <a:p>
            <a:r>
              <a:rPr lang="es-GT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FORMULACIÓN DEL PRESUPUESTO</a:t>
            </a:r>
            <a:br>
              <a:rPr lang="es-GT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GT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Gobierno Abierto</a:t>
            </a:r>
            <a:endParaRPr lang="es-GT" sz="32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4 Grupo"/>
          <p:cNvGrpSpPr/>
          <p:nvPr/>
        </p:nvGrpSpPr>
        <p:grpSpPr>
          <a:xfrm>
            <a:off x="107504" y="1556792"/>
            <a:ext cx="8065094" cy="4624288"/>
            <a:chOff x="323330" y="1556792"/>
            <a:chExt cx="8065094" cy="4624288"/>
          </a:xfrm>
        </p:grpSpPr>
        <p:graphicFrame>
          <p:nvGraphicFramePr>
            <p:cNvPr id="6" name="5 Diagrama"/>
            <p:cNvGraphicFramePr/>
            <p:nvPr>
              <p:extLst>
                <p:ext uri="{D42A27DB-BD31-4B8C-83A1-F6EECF244321}">
                  <p14:modId xmlns:p14="http://schemas.microsoft.com/office/powerpoint/2010/main" val="2020704723"/>
                </p:ext>
              </p:extLst>
            </p:nvPr>
          </p:nvGraphicFramePr>
          <p:xfrm>
            <a:off x="2411760" y="1556792"/>
            <a:ext cx="5976664" cy="462428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pSp>
          <p:nvGrpSpPr>
            <p:cNvPr id="7" name="6 Grupo"/>
            <p:cNvGrpSpPr/>
            <p:nvPr/>
          </p:nvGrpSpPr>
          <p:grpSpPr>
            <a:xfrm>
              <a:off x="1237708" y="1627396"/>
              <a:ext cx="1237478" cy="4176464"/>
              <a:chOff x="1237708" y="1627396"/>
              <a:chExt cx="1237478" cy="4176464"/>
            </a:xfrm>
          </p:grpSpPr>
          <p:sp>
            <p:nvSpPr>
              <p:cNvPr id="11" name="10 Rectángulo"/>
              <p:cNvSpPr/>
              <p:nvPr/>
            </p:nvSpPr>
            <p:spPr>
              <a:xfrm>
                <a:off x="1251050" y="1627396"/>
                <a:ext cx="122413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GT" sz="1600" dirty="0" smtClean="0">
                    <a:latin typeface="Arial" pitchFamily="34" charset="0"/>
                    <a:cs typeface="Arial" pitchFamily="34" charset="0"/>
                  </a:rPr>
                  <a:t>Feb - Abril</a:t>
                </a:r>
                <a:endParaRPr lang="es-GT" sz="1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11 Rectángulo"/>
              <p:cNvSpPr/>
              <p:nvPr/>
            </p:nvSpPr>
            <p:spPr>
              <a:xfrm>
                <a:off x="1237708" y="2247862"/>
                <a:ext cx="122413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GT" sz="1600" dirty="0" smtClean="0">
                    <a:latin typeface="Arial" pitchFamily="34" charset="0"/>
                    <a:cs typeface="Arial" pitchFamily="34" charset="0"/>
                  </a:rPr>
                  <a:t>Abril - Ago</a:t>
                </a:r>
                <a:endParaRPr lang="es-GT" sz="1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12 Rectángulo"/>
              <p:cNvSpPr/>
              <p:nvPr/>
            </p:nvSpPr>
            <p:spPr>
              <a:xfrm>
                <a:off x="1251050" y="2851532"/>
                <a:ext cx="122413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GT" sz="1600" dirty="0" smtClean="0">
                    <a:latin typeface="Arial" pitchFamily="34" charset="0"/>
                    <a:cs typeface="Arial" pitchFamily="34" charset="0"/>
                  </a:rPr>
                  <a:t>Sep</a:t>
                </a:r>
                <a:endParaRPr lang="es-GT" sz="1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13 Rectángulo"/>
              <p:cNvSpPr/>
              <p:nvPr/>
            </p:nvSpPr>
            <p:spPr>
              <a:xfrm>
                <a:off x="1251050" y="3499604"/>
                <a:ext cx="122413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GT" sz="1600" dirty="0" smtClean="0">
                    <a:latin typeface="Arial" pitchFamily="34" charset="0"/>
                    <a:cs typeface="Arial" pitchFamily="34" charset="0"/>
                  </a:rPr>
                  <a:t>Sep - Nov</a:t>
                </a:r>
                <a:endParaRPr lang="es-GT" sz="1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14 Rectángulo"/>
              <p:cNvSpPr/>
              <p:nvPr/>
            </p:nvSpPr>
            <p:spPr>
              <a:xfrm>
                <a:off x="1251050" y="4498424"/>
                <a:ext cx="122413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GT" sz="1600" dirty="0" smtClean="0">
                    <a:latin typeface="Arial" pitchFamily="34" charset="0"/>
                    <a:cs typeface="Arial" pitchFamily="34" charset="0"/>
                  </a:rPr>
                  <a:t>Ene - Dic</a:t>
                </a:r>
                <a:endParaRPr lang="es-GT" sz="1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15 Rectángulo"/>
              <p:cNvSpPr/>
              <p:nvPr/>
            </p:nvSpPr>
            <p:spPr>
              <a:xfrm>
                <a:off x="1251050" y="5434528"/>
                <a:ext cx="122413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GT" sz="1600" dirty="0" smtClean="0">
                    <a:latin typeface="Arial" pitchFamily="34" charset="0"/>
                    <a:cs typeface="Arial" pitchFamily="34" charset="0"/>
                  </a:rPr>
                  <a:t>Ene - Abril</a:t>
                </a:r>
                <a:endParaRPr lang="es-GT" sz="1600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7" name="16 Conector recto"/>
              <p:cNvCxnSpPr/>
              <p:nvPr/>
            </p:nvCxnSpPr>
            <p:spPr>
              <a:xfrm>
                <a:off x="1237708" y="1627396"/>
                <a:ext cx="0" cy="22415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17 Conector recto"/>
              <p:cNvCxnSpPr/>
              <p:nvPr/>
            </p:nvCxnSpPr>
            <p:spPr>
              <a:xfrm>
                <a:off x="1237708" y="4147676"/>
                <a:ext cx="6671" cy="10801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18 Conector recto"/>
              <p:cNvCxnSpPr/>
              <p:nvPr/>
            </p:nvCxnSpPr>
            <p:spPr>
              <a:xfrm flipH="1">
                <a:off x="1237708" y="5434528"/>
                <a:ext cx="6671" cy="3693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7 Rectángulo"/>
            <p:cNvSpPr/>
            <p:nvPr/>
          </p:nvSpPr>
          <p:spPr>
            <a:xfrm>
              <a:off x="323330" y="2578889"/>
              <a:ext cx="85571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GT" sz="1600" dirty="0" smtClean="0">
                  <a:latin typeface="Arial" pitchFamily="34" charset="0"/>
                  <a:cs typeface="Arial" pitchFamily="34" charset="0"/>
                </a:rPr>
                <a:t>2017</a:t>
              </a:r>
              <a:endParaRPr lang="es-GT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8 Rectángulo"/>
            <p:cNvSpPr/>
            <p:nvPr/>
          </p:nvSpPr>
          <p:spPr>
            <a:xfrm>
              <a:off x="331714" y="4498424"/>
              <a:ext cx="85571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GT" sz="1600" dirty="0" smtClean="0">
                  <a:latin typeface="Arial" pitchFamily="34" charset="0"/>
                  <a:cs typeface="Arial" pitchFamily="34" charset="0"/>
                </a:rPr>
                <a:t>2018</a:t>
              </a:r>
              <a:endParaRPr lang="es-GT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9 Rectángulo"/>
            <p:cNvSpPr/>
            <p:nvPr/>
          </p:nvSpPr>
          <p:spPr>
            <a:xfrm>
              <a:off x="331714" y="5434528"/>
              <a:ext cx="85571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GT" sz="1600" dirty="0" smtClean="0">
                  <a:latin typeface="Arial" pitchFamily="34" charset="0"/>
                  <a:cs typeface="Arial" pitchFamily="34" charset="0"/>
                </a:rPr>
                <a:t>2019</a:t>
              </a:r>
              <a:endParaRPr lang="es-GT" sz="16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5370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112164876"/>
              </p:ext>
            </p:extLst>
          </p:nvPr>
        </p:nvGraphicFramePr>
        <p:xfrm>
          <a:off x="179512" y="260648"/>
          <a:ext cx="4608512" cy="895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920559748"/>
              </p:ext>
            </p:extLst>
          </p:nvPr>
        </p:nvGraphicFramePr>
        <p:xfrm>
          <a:off x="31896" y="1340768"/>
          <a:ext cx="7920880" cy="5209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003531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07504" y="44624"/>
            <a:ext cx="4896544" cy="1143000"/>
          </a:xfrm>
        </p:spPr>
        <p:txBody>
          <a:bodyPr>
            <a:normAutofit fontScale="90000"/>
          </a:bodyPr>
          <a:lstStyle/>
          <a:p>
            <a:r>
              <a:rPr lang="es-GT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FORMULACIÓN DEL PRESUPUESTO</a:t>
            </a:r>
            <a:br>
              <a:rPr lang="es-GT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GT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Gobierno Abierto</a:t>
            </a:r>
            <a:endParaRPr lang="es-GT" sz="32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4 Grupo"/>
          <p:cNvGrpSpPr/>
          <p:nvPr/>
        </p:nvGrpSpPr>
        <p:grpSpPr>
          <a:xfrm>
            <a:off x="35298" y="1556792"/>
            <a:ext cx="8065094" cy="4624288"/>
            <a:chOff x="323330" y="1556792"/>
            <a:chExt cx="8065094" cy="4624288"/>
          </a:xfrm>
        </p:grpSpPr>
        <p:graphicFrame>
          <p:nvGraphicFramePr>
            <p:cNvPr id="6" name="5 Diagrama"/>
            <p:cNvGraphicFramePr/>
            <p:nvPr>
              <p:extLst>
                <p:ext uri="{D42A27DB-BD31-4B8C-83A1-F6EECF244321}">
                  <p14:modId xmlns:p14="http://schemas.microsoft.com/office/powerpoint/2010/main" val="3319147123"/>
                </p:ext>
              </p:extLst>
            </p:nvPr>
          </p:nvGraphicFramePr>
          <p:xfrm>
            <a:off x="2411760" y="1556792"/>
            <a:ext cx="5976664" cy="462428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pSp>
          <p:nvGrpSpPr>
            <p:cNvPr id="7" name="6 Grupo"/>
            <p:cNvGrpSpPr/>
            <p:nvPr/>
          </p:nvGrpSpPr>
          <p:grpSpPr>
            <a:xfrm>
              <a:off x="1237708" y="1627396"/>
              <a:ext cx="1237478" cy="4176464"/>
              <a:chOff x="1237708" y="1627396"/>
              <a:chExt cx="1237478" cy="4176464"/>
            </a:xfrm>
          </p:grpSpPr>
          <p:sp>
            <p:nvSpPr>
              <p:cNvPr id="11" name="10 Rectángulo"/>
              <p:cNvSpPr/>
              <p:nvPr/>
            </p:nvSpPr>
            <p:spPr>
              <a:xfrm>
                <a:off x="1251050" y="1627396"/>
                <a:ext cx="122413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GT" sz="1600" dirty="0" smtClean="0">
                    <a:latin typeface="Arial" pitchFamily="34" charset="0"/>
                    <a:cs typeface="Arial" pitchFamily="34" charset="0"/>
                  </a:rPr>
                  <a:t>Feb - Abril</a:t>
                </a:r>
                <a:endParaRPr lang="es-GT" sz="1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11 Rectángulo"/>
              <p:cNvSpPr/>
              <p:nvPr/>
            </p:nvSpPr>
            <p:spPr>
              <a:xfrm>
                <a:off x="1237708" y="2247862"/>
                <a:ext cx="122413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GT" sz="1600" dirty="0" smtClean="0">
                    <a:latin typeface="Arial" pitchFamily="34" charset="0"/>
                    <a:cs typeface="Arial" pitchFamily="34" charset="0"/>
                  </a:rPr>
                  <a:t>Abril - Ago</a:t>
                </a:r>
                <a:endParaRPr lang="es-GT" sz="1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12 Rectángulo"/>
              <p:cNvSpPr/>
              <p:nvPr/>
            </p:nvSpPr>
            <p:spPr>
              <a:xfrm>
                <a:off x="1251050" y="2851532"/>
                <a:ext cx="122413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GT" sz="1600" dirty="0" smtClean="0">
                    <a:latin typeface="Arial" pitchFamily="34" charset="0"/>
                    <a:cs typeface="Arial" pitchFamily="34" charset="0"/>
                  </a:rPr>
                  <a:t>Sep</a:t>
                </a:r>
                <a:endParaRPr lang="es-GT" sz="1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13 Rectángulo"/>
              <p:cNvSpPr/>
              <p:nvPr/>
            </p:nvSpPr>
            <p:spPr>
              <a:xfrm>
                <a:off x="1251050" y="3499604"/>
                <a:ext cx="122413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GT" sz="1600" dirty="0" smtClean="0">
                    <a:latin typeface="Arial" pitchFamily="34" charset="0"/>
                    <a:cs typeface="Arial" pitchFamily="34" charset="0"/>
                  </a:rPr>
                  <a:t>Sep - Nov</a:t>
                </a:r>
                <a:endParaRPr lang="es-GT" sz="1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14 Rectángulo"/>
              <p:cNvSpPr/>
              <p:nvPr/>
            </p:nvSpPr>
            <p:spPr>
              <a:xfrm>
                <a:off x="1251050" y="4498424"/>
                <a:ext cx="122413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GT" sz="1600" dirty="0" smtClean="0">
                    <a:latin typeface="Arial" pitchFamily="34" charset="0"/>
                    <a:cs typeface="Arial" pitchFamily="34" charset="0"/>
                  </a:rPr>
                  <a:t>Ene - Dic</a:t>
                </a:r>
                <a:endParaRPr lang="es-GT" sz="1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15 Rectángulo"/>
              <p:cNvSpPr/>
              <p:nvPr/>
            </p:nvSpPr>
            <p:spPr>
              <a:xfrm>
                <a:off x="1251050" y="5434528"/>
                <a:ext cx="122413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GT" sz="1600" dirty="0" smtClean="0">
                    <a:latin typeface="Arial" pitchFamily="34" charset="0"/>
                    <a:cs typeface="Arial" pitchFamily="34" charset="0"/>
                  </a:rPr>
                  <a:t>Ene - Abril</a:t>
                </a:r>
                <a:endParaRPr lang="es-GT" sz="1600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7" name="16 Conector recto"/>
              <p:cNvCxnSpPr/>
              <p:nvPr/>
            </p:nvCxnSpPr>
            <p:spPr>
              <a:xfrm>
                <a:off x="1237708" y="1627396"/>
                <a:ext cx="0" cy="22415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17 Conector recto"/>
              <p:cNvCxnSpPr/>
              <p:nvPr/>
            </p:nvCxnSpPr>
            <p:spPr>
              <a:xfrm>
                <a:off x="1237708" y="4147676"/>
                <a:ext cx="6671" cy="10801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18 Conector recto"/>
              <p:cNvCxnSpPr/>
              <p:nvPr/>
            </p:nvCxnSpPr>
            <p:spPr>
              <a:xfrm flipH="1">
                <a:off x="1237708" y="5434528"/>
                <a:ext cx="6671" cy="3693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7 Rectángulo"/>
            <p:cNvSpPr/>
            <p:nvPr/>
          </p:nvSpPr>
          <p:spPr>
            <a:xfrm>
              <a:off x="323330" y="2578889"/>
              <a:ext cx="85571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GT" sz="1600" dirty="0" smtClean="0">
                  <a:latin typeface="Arial" pitchFamily="34" charset="0"/>
                  <a:cs typeface="Arial" pitchFamily="34" charset="0"/>
                </a:rPr>
                <a:t>2017</a:t>
              </a:r>
              <a:endParaRPr lang="es-GT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8 Rectángulo"/>
            <p:cNvSpPr/>
            <p:nvPr/>
          </p:nvSpPr>
          <p:spPr>
            <a:xfrm>
              <a:off x="331714" y="4498424"/>
              <a:ext cx="85571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GT" sz="1600" dirty="0" smtClean="0">
                  <a:latin typeface="Arial" pitchFamily="34" charset="0"/>
                  <a:cs typeface="Arial" pitchFamily="34" charset="0"/>
                </a:rPr>
                <a:t>2018</a:t>
              </a:r>
              <a:endParaRPr lang="es-GT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9 Rectángulo"/>
            <p:cNvSpPr/>
            <p:nvPr/>
          </p:nvSpPr>
          <p:spPr>
            <a:xfrm>
              <a:off x="331714" y="5434528"/>
              <a:ext cx="85571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GT" sz="1600" dirty="0" smtClean="0">
                  <a:latin typeface="Arial" pitchFamily="34" charset="0"/>
                  <a:cs typeface="Arial" pitchFamily="34" charset="0"/>
                </a:rPr>
                <a:t>2019</a:t>
              </a:r>
              <a:endParaRPr lang="es-GT" sz="16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2771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944710985"/>
              </p:ext>
            </p:extLst>
          </p:nvPr>
        </p:nvGraphicFramePr>
        <p:xfrm>
          <a:off x="107504" y="260648"/>
          <a:ext cx="4608512" cy="895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608759895"/>
              </p:ext>
            </p:extLst>
          </p:nvPr>
        </p:nvGraphicFramePr>
        <p:xfrm>
          <a:off x="107504" y="1124744"/>
          <a:ext cx="806489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707025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346518400"/>
              </p:ext>
            </p:extLst>
          </p:nvPr>
        </p:nvGraphicFramePr>
        <p:xfrm>
          <a:off x="107504" y="404664"/>
          <a:ext cx="5053437" cy="895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505393007"/>
              </p:ext>
            </p:extLst>
          </p:nvPr>
        </p:nvGraphicFramePr>
        <p:xfrm>
          <a:off x="323528" y="1700808"/>
          <a:ext cx="7488832" cy="1080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785389214"/>
              </p:ext>
            </p:extLst>
          </p:nvPr>
        </p:nvGraphicFramePr>
        <p:xfrm>
          <a:off x="1043608" y="3068960"/>
          <a:ext cx="6408712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1008802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955634747"/>
              </p:ext>
            </p:extLst>
          </p:nvPr>
        </p:nvGraphicFramePr>
        <p:xfrm>
          <a:off x="395536" y="404664"/>
          <a:ext cx="4392488" cy="895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>
          <a:xfrm>
            <a:off x="4133119" y="1775138"/>
            <a:ext cx="355921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000090"/>
                </a:solidFill>
                <a:latin typeface="Arial      "/>
              </a:rPr>
              <a:t>Producto Interno Bruto</a:t>
            </a:r>
          </a:p>
          <a:p>
            <a:pPr algn="ctr"/>
            <a:r>
              <a:rPr lang="es-ES" b="1" dirty="0" smtClean="0">
                <a:solidFill>
                  <a:srgbClr val="000090"/>
                </a:solidFill>
                <a:latin typeface="Arial      "/>
              </a:rPr>
              <a:t>Variación </a:t>
            </a:r>
            <a:r>
              <a:rPr lang="es-ES" b="1" dirty="0" smtClean="0">
                <a:solidFill>
                  <a:srgbClr val="000090"/>
                </a:solidFill>
                <a:latin typeface="Arial      "/>
              </a:rPr>
              <a:t>Interanual 2016-2022</a:t>
            </a:r>
          </a:p>
          <a:p>
            <a:pPr algn="ctr"/>
            <a:endParaRPr lang="es-ES" sz="1400" b="1" dirty="0">
              <a:solidFill>
                <a:srgbClr val="000090"/>
              </a:solidFill>
              <a:latin typeface="Arial      "/>
            </a:endParaRPr>
          </a:p>
        </p:txBody>
      </p:sp>
      <p:graphicFrame>
        <p:nvGraphicFramePr>
          <p:cNvPr id="7" name="8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6481705"/>
              </p:ext>
            </p:extLst>
          </p:nvPr>
        </p:nvGraphicFramePr>
        <p:xfrm>
          <a:off x="251520" y="1825393"/>
          <a:ext cx="7776864" cy="4591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179512" y="6416443"/>
            <a:ext cx="5905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sz="1200" dirty="0" smtClean="0">
                <a:latin typeface="Arial    "/>
              </a:rPr>
              <a:t>Nota: Proyecciones Macroeconómicas 2016-2022, Banco de Guatemala, abril 2017.</a:t>
            </a:r>
            <a:endParaRPr lang="es-GT" sz="1200" dirty="0">
              <a:latin typeface="Arial    "/>
            </a:endParaRPr>
          </a:p>
        </p:txBody>
      </p:sp>
      <p:sp>
        <p:nvSpPr>
          <p:cNvPr id="6" name="CuadroTexto 2"/>
          <p:cNvSpPr txBox="1"/>
          <p:nvPr/>
        </p:nvSpPr>
        <p:spPr>
          <a:xfrm>
            <a:off x="0" y="1196752"/>
            <a:ext cx="425629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u="sng" dirty="0" smtClean="0">
                <a:latin typeface="Arial      "/>
              </a:rPr>
              <a:t>2017</a:t>
            </a:r>
          </a:p>
          <a:p>
            <a:pPr marL="285750" indent="-285750">
              <a:buFont typeface="Arial"/>
              <a:buChar char="•"/>
            </a:pPr>
            <a:r>
              <a:rPr lang="es-ES" dirty="0" smtClean="0">
                <a:latin typeface="Arial      "/>
              </a:rPr>
              <a:t>Crecimiento de PIB Real  3.0%-3.8%</a:t>
            </a:r>
          </a:p>
          <a:p>
            <a:pPr marL="285750" indent="-285750">
              <a:buFont typeface="Arial"/>
              <a:buChar char="•"/>
            </a:pPr>
            <a:r>
              <a:rPr lang="es-ES" dirty="0" smtClean="0">
                <a:latin typeface="Arial      "/>
              </a:rPr>
              <a:t>Inflación 3-5%</a:t>
            </a:r>
          </a:p>
          <a:p>
            <a:pPr marL="285750" indent="-285750">
              <a:buFont typeface="Arial"/>
              <a:buChar char="•"/>
            </a:pPr>
            <a:r>
              <a:rPr lang="es-ES" dirty="0" smtClean="0">
                <a:latin typeface="Arial      "/>
              </a:rPr>
              <a:t>PIB Nominal 7.1%</a:t>
            </a:r>
          </a:p>
          <a:p>
            <a:pPr marL="285750" indent="-285750">
              <a:buFont typeface="Arial"/>
              <a:buChar char="•"/>
            </a:pPr>
            <a:endParaRPr lang="es-ES" dirty="0">
              <a:latin typeface="Arial      "/>
            </a:endParaRPr>
          </a:p>
        </p:txBody>
      </p:sp>
    </p:spTree>
    <p:extLst>
      <p:ext uri="{BB962C8B-B14F-4D97-AF65-F5344CB8AC3E}">
        <p14:creationId xmlns:p14="http://schemas.microsoft.com/office/powerpoint/2010/main" val="4184411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1"/>
          <p:cNvSpPr txBox="1"/>
          <p:nvPr/>
        </p:nvSpPr>
        <p:spPr>
          <a:xfrm>
            <a:off x="3707904" y="1844824"/>
            <a:ext cx="3544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latin typeface="Arial    "/>
              </a:rPr>
              <a:t>Carga Tributaria como % del PIB</a:t>
            </a:r>
            <a:endParaRPr lang="es-ES" dirty="0">
              <a:latin typeface="Arial    "/>
            </a:endParaRP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-8028" y="260648"/>
            <a:ext cx="5076056" cy="1026200"/>
          </a:xfrm>
        </p:spPr>
        <p:txBody>
          <a:bodyPr>
            <a:noAutofit/>
          </a:bodyPr>
          <a:lstStyle/>
          <a:p>
            <a:pPr algn="just"/>
            <a:r>
              <a:rPr lang="es-MX" sz="2000" dirty="0" smtClean="0">
                <a:latin typeface="Arial    "/>
              </a:rPr>
              <a:t>Se modela una recuperaci</a:t>
            </a:r>
            <a:r>
              <a:rPr lang="es-MX" sz="2000" dirty="0" smtClean="0">
                <a:latin typeface="Arial    "/>
              </a:rPr>
              <a:t>ón de la carga tributaria sin modificaciones a impuestos o base. Solamente mejoras operativas</a:t>
            </a:r>
            <a:endParaRPr lang="es-GT" sz="2000" dirty="0">
              <a:latin typeface="Arial    "/>
            </a:endParaRPr>
          </a:p>
        </p:txBody>
      </p:sp>
      <p:graphicFrame>
        <p:nvGraphicFramePr>
          <p:cNvPr id="5" name="10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7461340"/>
              </p:ext>
            </p:extLst>
          </p:nvPr>
        </p:nvGraphicFramePr>
        <p:xfrm>
          <a:off x="683568" y="2204864"/>
          <a:ext cx="6728178" cy="4151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77406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1246</TotalTime>
  <Words>977</Words>
  <Application>Microsoft Macintosh PowerPoint</Application>
  <PresentationFormat>Presentación en pantalla (4:3)</PresentationFormat>
  <Paragraphs>244</Paragraphs>
  <Slides>18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Tema de Office</vt:lpstr>
      <vt:lpstr>Presentación de PowerPoint</vt:lpstr>
      <vt:lpstr>PROCESO PRESUPUESTARIO Gobierno Abierto</vt:lpstr>
      <vt:lpstr>FORMULACIÓN DEL PRESUPUESTO Gobierno Abierto</vt:lpstr>
      <vt:lpstr>Presentación de PowerPoint</vt:lpstr>
      <vt:lpstr>FORMULACIÓN DEL PRESUPUESTO Gobierno Abierto</vt:lpstr>
      <vt:lpstr>Presentación de PowerPoint</vt:lpstr>
      <vt:lpstr>Presentación de PowerPoint</vt:lpstr>
      <vt:lpstr>Presentación de PowerPoint</vt:lpstr>
      <vt:lpstr>Se modela una recuperación de la carga tributaria sin modificaciones a impuestos o base. Solamente mejoras operativas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Hiram Azel Letona Ramos</dc:creator>
  <cp:lastModifiedBy>Julio Hector Estrada Dominguez</cp:lastModifiedBy>
  <cp:revision>58</cp:revision>
  <cp:lastPrinted>2017-05-17T00:39:29Z</cp:lastPrinted>
  <dcterms:created xsi:type="dcterms:W3CDTF">2017-05-10T23:30:59Z</dcterms:created>
  <dcterms:modified xsi:type="dcterms:W3CDTF">2017-05-22T04:33:15Z</dcterms:modified>
</cp:coreProperties>
</file>